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media/image66.jpg" ContentType="image/jpeg"/>
  <Override PartName="/ppt/media/image67.jpg" ContentType="image/jpeg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  <p:sldMasterId id="2147483648" r:id="rId2"/>
    <p:sldMasterId id="2147483674" r:id="rId3"/>
    <p:sldMasterId id="2147483680" r:id="rId4"/>
    <p:sldMasterId id="2147483685" r:id="rId5"/>
    <p:sldMasterId id="2147483695" r:id="rId6"/>
    <p:sldMasterId id="2147483690" r:id="rId7"/>
  </p:sldMasterIdLst>
  <p:notesMasterIdLst>
    <p:notesMasterId r:id="rId116"/>
  </p:notesMasterIdLst>
  <p:sldIdLst>
    <p:sldId id="256" r:id="rId8"/>
    <p:sldId id="380" r:id="rId9"/>
    <p:sldId id="261" r:id="rId10"/>
    <p:sldId id="265" r:id="rId11"/>
    <p:sldId id="266" r:id="rId12"/>
    <p:sldId id="300" r:id="rId13"/>
    <p:sldId id="262" r:id="rId14"/>
    <p:sldId id="267" r:id="rId15"/>
    <p:sldId id="289" r:id="rId16"/>
    <p:sldId id="298" r:id="rId17"/>
    <p:sldId id="305" r:id="rId18"/>
    <p:sldId id="306" r:id="rId19"/>
    <p:sldId id="264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94" r:id="rId31"/>
    <p:sldId id="304" r:id="rId32"/>
    <p:sldId id="307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5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84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2" r:id="rId86"/>
    <p:sldId id="363" r:id="rId87"/>
    <p:sldId id="364" r:id="rId88"/>
    <p:sldId id="370" r:id="rId89"/>
    <p:sldId id="365" r:id="rId90"/>
    <p:sldId id="366" r:id="rId91"/>
    <p:sldId id="369" r:id="rId92"/>
    <p:sldId id="368" r:id="rId93"/>
    <p:sldId id="383" r:id="rId94"/>
    <p:sldId id="371" r:id="rId95"/>
    <p:sldId id="372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413" r:id="rId104"/>
    <p:sldId id="414" r:id="rId105"/>
    <p:sldId id="415" r:id="rId106"/>
    <p:sldId id="416" r:id="rId107"/>
    <p:sldId id="417" r:id="rId108"/>
    <p:sldId id="418" r:id="rId109"/>
    <p:sldId id="419" r:id="rId110"/>
    <p:sldId id="381" r:id="rId111"/>
    <p:sldId id="403" r:id="rId112"/>
    <p:sldId id="404" r:id="rId113"/>
    <p:sldId id="405" r:id="rId114"/>
    <p:sldId id="382" r:id="rId115"/>
  </p:sldIdLst>
  <p:sldSz cx="12192000" cy="6858000"/>
  <p:notesSz cx="6858000" cy="9144000"/>
  <p:embeddedFontLst>
    <p:embeddedFont>
      <p:font typeface="DX영화자막 M" panose="02020600000000000000" pitchFamily="18" charset="-127"/>
      <p:regular r:id="rId117"/>
    </p:embeddedFont>
    <p:embeddedFont>
      <p:font typeface="공체 Bold" panose="020B0600000101010101" charset="-127"/>
      <p:bold r:id="rId118"/>
    </p:embeddedFont>
    <p:embeddedFont>
      <p:font typeface="나눔고딕 ExtraBold" panose="020B0600000101010101" charset="-127"/>
      <p:bold r:id="rId119"/>
    </p:embeddedFont>
    <p:embeddedFont>
      <p:font typeface="나눔스퀘어" panose="020B0600000101010101" pitchFamily="50" charset="-127"/>
      <p:regular r:id="rId120"/>
    </p:embeddedFont>
    <p:embeddedFont>
      <p:font typeface="나눔스퀘어 Bold" panose="020B0600000101010101" pitchFamily="50" charset="-127"/>
      <p:bold r:id="rId121"/>
    </p:embeddedFont>
    <p:embeddedFont>
      <p:font typeface="나눔스퀘어 ExtraBold" panose="020B0600000101010101" pitchFamily="50" charset="-127"/>
      <p:bold r:id="rId122"/>
    </p:embeddedFont>
    <p:embeddedFont>
      <p:font typeface="나눔스퀘어_ac" panose="020B0600000101010101" pitchFamily="50" charset="-127"/>
      <p:regular r:id="rId123"/>
    </p:embeddedFont>
    <p:embeddedFont>
      <p:font typeface="나눔스퀘어_ac Bold" panose="020B0600000101010101" pitchFamily="50" charset="-127"/>
      <p:bold r:id="rId124"/>
    </p:embeddedFont>
    <p:embeddedFont>
      <p:font typeface="나눔스퀘어_ac ExtraBold" panose="020B0600000101010101" pitchFamily="50" charset="-127"/>
      <p:bold r:id="rId125"/>
    </p:embeddedFont>
    <p:embeddedFont>
      <p:font typeface="08서울남산체 EB" panose="02020603020101020101" pitchFamily="18" charset="-127"/>
      <p:regular r:id="rId126"/>
    </p:embeddedFont>
    <p:embeddedFont>
      <p:font typeface="Cambria Math" panose="02040503050406030204" pitchFamily="18" charset="0"/>
      <p:regular r:id="rId127"/>
    </p:embeddedFont>
    <p:embeddedFont>
      <p:font typeface="Graphik" panose="020B7200000000000000" pitchFamily="34" charset="0"/>
      <p:regular r:id="rId128"/>
    </p:embeddedFont>
    <p:embeddedFont>
      <p:font typeface="맑은 고딕" panose="020B0503020000020004" pitchFamily="50" charset="-127"/>
      <p:regular r:id="rId129"/>
      <p:bold r:id="rId130"/>
    </p:embeddedFont>
    <p:embeddedFont>
      <p:font typeface="휴먼편지체" panose="02030504000101010101" pitchFamily="18" charset="-127"/>
      <p:regular r:id="rId1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세령" initials="박" lastIdx="4" clrIdx="0">
    <p:extLst>
      <p:ext uri="{19B8F6BF-5375-455C-9EA6-DF929625EA0E}">
        <p15:presenceInfo xmlns:p15="http://schemas.microsoft.com/office/powerpoint/2012/main" userId="S::tpfud264@o365.skku.edu::080274fc-2382-407b-82c3-507fc064c0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953"/>
    <a:srgbClr val="5D584A"/>
    <a:srgbClr val="FFF3C8"/>
    <a:srgbClr val="FFE1A2"/>
    <a:srgbClr val="A26A38"/>
    <a:srgbClr val="FFAB6F"/>
    <a:srgbClr val="D5AD87"/>
    <a:srgbClr val="D9D9D9"/>
    <a:srgbClr val="E6CEB8"/>
    <a:srgbClr val="EDC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18" autoAdjust="0"/>
    <p:restoredTop sz="94660"/>
  </p:normalViewPr>
  <p:slideViewPr>
    <p:cSldViewPr snapToGrid="0">
      <p:cViewPr varScale="1">
        <p:scale>
          <a:sx n="50" d="100"/>
          <a:sy n="50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font" Target="fonts/font1.fntdata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font" Target="fonts/font7.fntdata"/><Relationship Id="rId128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slide" Target="slides/slide106.xml"/><Relationship Id="rId118" Type="http://schemas.openxmlformats.org/officeDocument/2006/relationships/font" Target="fonts/font2.fntdata"/><Relationship Id="rId126" Type="http://schemas.openxmlformats.org/officeDocument/2006/relationships/font" Target="fonts/font10.fntdata"/><Relationship Id="rId13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notesMaster" Target="notesMasters/notesMaster1.xml"/><Relationship Id="rId124" Type="http://schemas.openxmlformats.org/officeDocument/2006/relationships/font" Target="fonts/font8.fntdata"/><Relationship Id="rId129" Type="http://schemas.openxmlformats.org/officeDocument/2006/relationships/font" Target="fonts/font13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font" Target="fonts/font3.fntdata"/><Relationship Id="rId127" Type="http://schemas.openxmlformats.org/officeDocument/2006/relationships/font" Target="fonts/font1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font" Target="fonts/font6.fntdata"/><Relationship Id="rId130" Type="http://schemas.openxmlformats.org/officeDocument/2006/relationships/font" Target="fonts/font14.fntdata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font" Target="fonts/font15.fntdata"/><Relationship Id="rId136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sat\BTC_KRW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sat\trad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sat\total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sat\total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sat\BTC_KRW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b="1" dirty="0" err="1"/>
              <a:t>비트코인</a:t>
            </a:r>
            <a:r>
              <a:rPr lang="ko-KR" altLang="en-US" sz="2000" b="1" dirty="0"/>
              <a:t> 가격의 변화 </a:t>
            </a:r>
            <a:r>
              <a:rPr lang="en-US" altLang="ko-KR" sz="2000" b="1" dirty="0"/>
              <a:t>(2013-2021)</a:t>
            </a:r>
          </a:p>
        </c:rich>
      </c:tx>
      <c:layout>
        <c:manualLayout>
          <c:xMode val="edge"/>
          <c:yMode val="edge"/>
          <c:x val="0.28427497070246294"/>
          <c:y val="3.53123096068478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BTC_KRW!$E$1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BTC_KRW!$A$2:$A$2908</c:f>
              <c:numCache>
                <c:formatCode>m/d/yyyy</c:formatCode>
                <c:ptCount val="2907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  <c:pt idx="1290">
                  <c:v>43009</c:v>
                </c:pt>
                <c:pt idx="1291">
                  <c:v>43008</c:v>
                </c:pt>
                <c:pt idx="1292">
                  <c:v>43007</c:v>
                </c:pt>
                <c:pt idx="1293">
                  <c:v>43006</c:v>
                </c:pt>
                <c:pt idx="1294">
                  <c:v>43005</c:v>
                </c:pt>
                <c:pt idx="1295">
                  <c:v>43004</c:v>
                </c:pt>
                <c:pt idx="1296">
                  <c:v>43003</c:v>
                </c:pt>
                <c:pt idx="1297">
                  <c:v>43002</c:v>
                </c:pt>
                <c:pt idx="1298">
                  <c:v>43001</c:v>
                </c:pt>
                <c:pt idx="1299">
                  <c:v>43000</c:v>
                </c:pt>
                <c:pt idx="1300">
                  <c:v>42999</c:v>
                </c:pt>
                <c:pt idx="1301">
                  <c:v>42998</c:v>
                </c:pt>
                <c:pt idx="1302">
                  <c:v>42997</c:v>
                </c:pt>
                <c:pt idx="1303">
                  <c:v>42996</c:v>
                </c:pt>
                <c:pt idx="1304">
                  <c:v>42995</c:v>
                </c:pt>
                <c:pt idx="1305">
                  <c:v>42994</c:v>
                </c:pt>
                <c:pt idx="1306">
                  <c:v>42993</c:v>
                </c:pt>
                <c:pt idx="1307">
                  <c:v>42992</c:v>
                </c:pt>
                <c:pt idx="1308">
                  <c:v>42991</c:v>
                </c:pt>
                <c:pt idx="1309">
                  <c:v>42990</c:v>
                </c:pt>
                <c:pt idx="1310">
                  <c:v>42989</c:v>
                </c:pt>
                <c:pt idx="1311">
                  <c:v>42988</c:v>
                </c:pt>
                <c:pt idx="1312">
                  <c:v>42987</c:v>
                </c:pt>
                <c:pt idx="1313">
                  <c:v>42986</c:v>
                </c:pt>
                <c:pt idx="1314">
                  <c:v>42985</c:v>
                </c:pt>
                <c:pt idx="1315">
                  <c:v>42984</c:v>
                </c:pt>
                <c:pt idx="1316">
                  <c:v>42983</c:v>
                </c:pt>
                <c:pt idx="1317">
                  <c:v>42982</c:v>
                </c:pt>
                <c:pt idx="1318">
                  <c:v>42981</c:v>
                </c:pt>
                <c:pt idx="1319">
                  <c:v>42980</c:v>
                </c:pt>
                <c:pt idx="1320">
                  <c:v>42979</c:v>
                </c:pt>
                <c:pt idx="1321">
                  <c:v>42978</c:v>
                </c:pt>
                <c:pt idx="1322">
                  <c:v>42977</c:v>
                </c:pt>
                <c:pt idx="1323">
                  <c:v>42976</c:v>
                </c:pt>
                <c:pt idx="1324">
                  <c:v>42975</c:v>
                </c:pt>
                <c:pt idx="1325">
                  <c:v>42974</c:v>
                </c:pt>
                <c:pt idx="1326">
                  <c:v>42973</c:v>
                </c:pt>
                <c:pt idx="1327">
                  <c:v>42972</c:v>
                </c:pt>
                <c:pt idx="1328">
                  <c:v>42971</c:v>
                </c:pt>
                <c:pt idx="1329">
                  <c:v>42970</c:v>
                </c:pt>
                <c:pt idx="1330">
                  <c:v>42969</c:v>
                </c:pt>
                <c:pt idx="1331">
                  <c:v>42968</c:v>
                </c:pt>
                <c:pt idx="1332">
                  <c:v>42967</c:v>
                </c:pt>
                <c:pt idx="1333">
                  <c:v>42966</c:v>
                </c:pt>
                <c:pt idx="1334">
                  <c:v>42965</c:v>
                </c:pt>
                <c:pt idx="1335">
                  <c:v>42964</c:v>
                </c:pt>
                <c:pt idx="1336">
                  <c:v>42963</c:v>
                </c:pt>
                <c:pt idx="1337">
                  <c:v>42962</c:v>
                </c:pt>
                <c:pt idx="1338">
                  <c:v>42961</c:v>
                </c:pt>
                <c:pt idx="1339">
                  <c:v>42960</c:v>
                </c:pt>
                <c:pt idx="1340">
                  <c:v>42959</c:v>
                </c:pt>
                <c:pt idx="1341">
                  <c:v>42958</c:v>
                </c:pt>
                <c:pt idx="1342">
                  <c:v>42957</c:v>
                </c:pt>
                <c:pt idx="1343">
                  <c:v>42956</c:v>
                </c:pt>
                <c:pt idx="1344">
                  <c:v>42955</c:v>
                </c:pt>
                <c:pt idx="1345">
                  <c:v>42954</c:v>
                </c:pt>
                <c:pt idx="1346">
                  <c:v>42953</c:v>
                </c:pt>
                <c:pt idx="1347">
                  <c:v>42952</c:v>
                </c:pt>
                <c:pt idx="1348">
                  <c:v>42951</c:v>
                </c:pt>
                <c:pt idx="1349">
                  <c:v>42950</c:v>
                </c:pt>
                <c:pt idx="1350">
                  <c:v>42949</c:v>
                </c:pt>
                <c:pt idx="1351">
                  <c:v>42948</c:v>
                </c:pt>
                <c:pt idx="1352">
                  <c:v>42947</c:v>
                </c:pt>
                <c:pt idx="1353">
                  <c:v>42946</c:v>
                </c:pt>
                <c:pt idx="1354">
                  <c:v>42945</c:v>
                </c:pt>
                <c:pt idx="1355">
                  <c:v>42944</c:v>
                </c:pt>
                <c:pt idx="1356">
                  <c:v>42943</c:v>
                </c:pt>
                <c:pt idx="1357">
                  <c:v>42942</c:v>
                </c:pt>
                <c:pt idx="1358">
                  <c:v>42941</c:v>
                </c:pt>
                <c:pt idx="1359">
                  <c:v>42940</c:v>
                </c:pt>
                <c:pt idx="1360">
                  <c:v>42939</c:v>
                </c:pt>
                <c:pt idx="1361">
                  <c:v>42938</c:v>
                </c:pt>
                <c:pt idx="1362">
                  <c:v>42937</c:v>
                </c:pt>
                <c:pt idx="1363">
                  <c:v>42936</c:v>
                </c:pt>
                <c:pt idx="1364">
                  <c:v>42935</c:v>
                </c:pt>
                <c:pt idx="1365">
                  <c:v>42934</c:v>
                </c:pt>
                <c:pt idx="1366">
                  <c:v>42933</c:v>
                </c:pt>
                <c:pt idx="1367">
                  <c:v>42932</c:v>
                </c:pt>
                <c:pt idx="1368">
                  <c:v>42931</c:v>
                </c:pt>
                <c:pt idx="1369">
                  <c:v>42930</c:v>
                </c:pt>
                <c:pt idx="1370">
                  <c:v>42929</c:v>
                </c:pt>
                <c:pt idx="1371">
                  <c:v>42928</c:v>
                </c:pt>
                <c:pt idx="1372">
                  <c:v>42927</c:v>
                </c:pt>
                <c:pt idx="1373">
                  <c:v>42926</c:v>
                </c:pt>
                <c:pt idx="1374">
                  <c:v>42925</c:v>
                </c:pt>
                <c:pt idx="1375">
                  <c:v>42924</c:v>
                </c:pt>
                <c:pt idx="1376">
                  <c:v>42923</c:v>
                </c:pt>
                <c:pt idx="1377">
                  <c:v>42922</c:v>
                </c:pt>
                <c:pt idx="1378">
                  <c:v>42921</c:v>
                </c:pt>
                <c:pt idx="1379">
                  <c:v>42920</c:v>
                </c:pt>
                <c:pt idx="1380">
                  <c:v>42919</c:v>
                </c:pt>
                <c:pt idx="1381">
                  <c:v>42918</c:v>
                </c:pt>
                <c:pt idx="1382">
                  <c:v>42917</c:v>
                </c:pt>
                <c:pt idx="1383">
                  <c:v>42916</c:v>
                </c:pt>
                <c:pt idx="1384">
                  <c:v>42915</c:v>
                </c:pt>
                <c:pt idx="1385">
                  <c:v>42914</c:v>
                </c:pt>
                <c:pt idx="1386">
                  <c:v>42913</c:v>
                </c:pt>
                <c:pt idx="1387">
                  <c:v>42912</c:v>
                </c:pt>
                <c:pt idx="1388">
                  <c:v>42911</c:v>
                </c:pt>
                <c:pt idx="1389">
                  <c:v>42910</c:v>
                </c:pt>
                <c:pt idx="1390">
                  <c:v>42909</c:v>
                </c:pt>
                <c:pt idx="1391">
                  <c:v>42908</c:v>
                </c:pt>
                <c:pt idx="1392">
                  <c:v>42907</c:v>
                </c:pt>
                <c:pt idx="1393">
                  <c:v>42906</c:v>
                </c:pt>
                <c:pt idx="1394">
                  <c:v>42905</c:v>
                </c:pt>
                <c:pt idx="1395">
                  <c:v>42904</c:v>
                </c:pt>
                <c:pt idx="1396">
                  <c:v>42903</c:v>
                </c:pt>
                <c:pt idx="1397">
                  <c:v>42902</c:v>
                </c:pt>
                <c:pt idx="1398">
                  <c:v>42901</c:v>
                </c:pt>
                <c:pt idx="1399">
                  <c:v>42900</c:v>
                </c:pt>
                <c:pt idx="1400">
                  <c:v>42899</c:v>
                </c:pt>
                <c:pt idx="1401">
                  <c:v>42898</c:v>
                </c:pt>
                <c:pt idx="1402">
                  <c:v>42897</c:v>
                </c:pt>
                <c:pt idx="1403">
                  <c:v>42896</c:v>
                </c:pt>
                <c:pt idx="1404">
                  <c:v>42895</c:v>
                </c:pt>
                <c:pt idx="1405">
                  <c:v>42894</c:v>
                </c:pt>
                <c:pt idx="1406">
                  <c:v>42893</c:v>
                </c:pt>
                <c:pt idx="1407">
                  <c:v>42892</c:v>
                </c:pt>
                <c:pt idx="1408">
                  <c:v>42891</c:v>
                </c:pt>
                <c:pt idx="1409">
                  <c:v>42890</c:v>
                </c:pt>
                <c:pt idx="1410">
                  <c:v>42889</c:v>
                </c:pt>
                <c:pt idx="1411">
                  <c:v>42888</c:v>
                </c:pt>
                <c:pt idx="1412">
                  <c:v>42887</c:v>
                </c:pt>
                <c:pt idx="1413">
                  <c:v>42886</c:v>
                </c:pt>
                <c:pt idx="1414">
                  <c:v>42885</c:v>
                </c:pt>
                <c:pt idx="1415">
                  <c:v>42884</c:v>
                </c:pt>
                <c:pt idx="1416">
                  <c:v>42883</c:v>
                </c:pt>
                <c:pt idx="1417">
                  <c:v>42882</c:v>
                </c:pt>
                <c:pt idx="1418">
                  <c:v>42881</c:v>
                </c:pt>
                <c:pt idx="1419">
                  <c:v>42880</c:v>
                </c:pt>
                <c:pt idx="1420">
                  <c:v>42879</c:v>
                </c:pt>
                <c:pt idx="1421">
                  <c:v>42878</c:v>
                </c:pt>
                <c:pt idx="1422">
                  <c:v>42877</c:v>
                </c:pt>
                <c:pt idx="1423">
                  <c:v>42876</c:v>
                </c:pt>
                <c:pt idx="1424">
                  <c:v>42875</c:v>
                </c:pt>
                <c:pt idx="1425">
                  <c:v>42874</c:v>
                </c:pt>
                <c:pt idx="1426">
                  <c:v>42873</c:v>
                </c:pt>
                <c:pt idx="1427">
                  <c:v>42872</c:v>
                </c:pt>
                <c:pt idx="1428">
                  <c:v>42871</c:v>
                </c:pt>
                <c:pt idx="1429">
                  <c:v>42870</c:v>
                </c:pt>
                <c:pt idx="1430">
                  <c:v>42869</c:v>
                </c:pt>
                <c:pt idx="1431">
                  <c:v>42868</c:v>
                </c:pt>
                <c:pt idx="1432">
                  <c:v>42867</c:v>
                </c:pt>
                <c:pt idx="1433">
                  <c:v>42866</c:v>
                </c:pt>
                <c:pt idx="1434">
                  <c:v>42865</c:v>
                </c:pt>
                <c:pt idx="1435">
                  <c:v>42864</c:v>
                </c:pt>
                <c:pt idx="1436">
                  <c:v>42863</c:v>
                </c:pt>
                <c:pt idx="1437">
                  <c:v>42862</c:v>
                </c:pt>
                <c:pt idx="1438">
                  <c:v>42861</c:v>
                </c:pt>
                <c:pt idx="1439">
                  <c:v>42860</c:v>
                </c:pt>
                <c:pt idx="1440">
                  <c:v>42859</c:v>
                </c:pt>
                <c:pt idx="1441">
                  <c:v>42858</c:v>
                </c:pt>
                <c:pt idx="1442">
                  <c:v>42857</c:v>
                </c:pt>
                <c:pt idx="1443">
                  <c:v>42856</c:v>
                </c:pt>
                <c:pt idx="1444">
                  <c:v>42855</c:v>
                </c:pt>
                <c:pt idx="1445">
                  <c:v>42854</c:v>
                </c:pt>
                <c:pt idx="1446">
                  <c:v>42853</c:v>
                </c:pt>
                <c:pt idx="1447">
                  <c:v>42852</c:v>
                </c:pt>
                <c:pt idx="1448">
                  <c:v>42851</c:v>
                </c:pt>
                <c:pt idx="1449">
                  <c:v>42850</c:v>
                </c:pt>
                <c:pt idx="1450">
                  <c:v>42849</c:v>
                </c:pt>
                <c:pt idx="1451">
                  <c:v>42848</c:v>
                </c:pt>
                <c:pt idx="1452">
                  <c:v>42847</c:v>
                </c:pt>
                <c:pt idx="1453">
                  <c:v>42846</c:v>
                </c:pt>
                <c:pt idx="1454">
                  <c:v>42845</c:v>
                </c:pt>
                <c:pt idx="1455">
                  <c:v>42844</c:v>
                </c:pt>
                <c:pt idx="1456">
                  <c:v>42843</c:v>
                </c:pt>
                <c:pt idx="1457">
                  <c:v>42842</c:v>
                </c:pt>
                <c:pt idx="1458">
                  <c:v>42841</c:v>
                </c:pt>
                <c:pt idx="1459">
                  <c:v>42840</c:v>
                </c:pt>
                <c:pt idx="1460">
                  <c:v>42839</c:v>
                </c:pt>
                <c:pt idx="1461">
                  <c:v>42838</c:v>
                </c:pt>
                <c:pt idx="1462">
                  <c:v>42837</c:v>
                </c:pt>
                <c:pt idx="1463">
                  <c:v>42836</c:v>
                </c:pt>
                <c:pt idx="1464">
                  <c:v>42835</c:v>
                </c:pt>
                <c:pt idx="1465">
                  <c:v>42834</c:v>
                </c:pt>
                <c:pt idx="1466">
                  <c:v>42833</c:v>
                </c:pt>
                <c:pt idx="1467">
                  <c:v>42832</c:v>
                </c:pt>
                <c:pt idx="1468">
                  <c:v>42831</c:v>
                </c:pt>
                <c:pt idx="1469">
                  <c:v>42830</c:v>
                </c:pt>
                <c:pt idx="1470">
                  <c:v>42829</c:v>
                </c:pt>
                <c:pt idx="1471">
                  <c:v>42828</c:v>
                </c:pt>
                <c:pt idx="1472">
                  <c:v>42827</c:v>
                </c:pt>
                <c:pt idx="1473">
                  <c:v>42826</c:v>
                </c:pt>
                <c:pt idx="1474">
                  <c:v>42825</c:v>
                </c:pt>
                <c:pt idx="1475">
                  <c:v>42824</c:v>
                </c:pt>
                <c:pt idx="1476">
                  <c:v>42823</c:v>
                </c:pt>
                <c:pt idx="1477">
                  <c:v>42822</c:v>
                </c:pt>
                <c:pt idx="1478">
                  <c:v>42821</c:v>
                </c:pt>
                <c:pt idx="1479">
                  <c:v>42820</c:v>
                </c:pt>
                <c:pt idx="1480">
                  <c:v>42819</c:v>
                </c:pt>
                <c:pt idx="1481">
                  <c:v>42818</c:v>
                </c:pt>
                <c:pt idx="1482">
                  <c:v>42817</c:v>
                </c:pt>
                <c:pt idx="1483">
                  <c:v>42816</c:v>
                </c:pt>
                <c:pt idx="1484">
                  <c:v>42815</c:v>
                </c:pt>
                <c:pt idx="1485">
                  <c:v>42814</c:v>
                </c:pt>
                <c:pt idx="1486">
                  <c:v>42813</c:v>
                </c:pt>
                <c:pt idx="1487">
                  <c:v>42812</c:v>
                </c:pt>
                <c:pt idx="1488">
                  <c:v>42811</c:v>
                </c:pt>
                <c:pt idx="1489">
                  <c:v>42810</c:v>
                </c:pt>
                <c:pt idx="1490">
                  <c:v>42809</c:v>
                </c:pt>
                <c:pt idx="1491">
                  <c:v>42808</c:v>
                </c:pt>
                <c:pt idx="1492">
                  <c:v>42807</c:v>
                </c:pt>
                <c:pt idx="1493">
                  <c:v>42806</c:v>
                </c:pt>
                <c:pt idx="1494">
                  <c:v>42805</c:v>
                </c:pt>
                <c:pt idx="1495">
                  <c:v>42804</c:v>
                </c:pt>
                <c:pt idx="1496">
                  <c:v>42803</c:v>
                </c:pt>
                <c:pt idx="1497">
                  <c:v>42802</c:v>
                </c:pt>
                <c:pt idx="1498">
                  <c:v>42801</c:v>
                </c:pt>
                <c:pt idx="1499">
                  <c:v>42800</c:v>
                </c:pt>
                <c:pt idx="1500">
                  <c:v>42799</c:v>
                </c:pt>
                <c:pt idx="1501">
                  <c:v>42798</c:v>
                </c:pt>
                <c:pt idx="1502">
                  <c:v>42797</c:v>
                </c:pt>
                <c:pt idx="1503">
                  <c:v>42796</c:v>
                </c:pt>
                <c:pt idx="1504">
                  <c:v>42795</c:v>
                </c:pt>
                <c:pt idx="1505">
                  <c:v>42794</c:v>
                </c:pt>
                <c:pt idx="1506">
                  <c:v>42793</c:v>
                </c:pt>
                <c:pt idx="1507">
                  <c:v>42792</c:v>
                </c:pt>
                <c:pt idx="1508">
                  <c:v>42791</c:v>
                </c:pt>
                <c:pt idx="1509">
                  <c:v>42790</c:v>
                </c:pt>
                <c:pt idx="1510">
                  <c:v>42789</c:v>
                </c:pt>
                <c:pt idx="1511">
                  <c:v>42788</c:v>
                </c:pt>
                <c:pt idx="1512">
                  <c:v>42787</c:v>
                </c:pt>
                <c:pt idx="1513">
                  <c:v>42786</c:v>
                </c:pt>
                <c:pt idx="1514">
                  <c:v>42785</c:v>
                </c:pt>
                <c:pt idx="1515">
                  <c:v>42784</c:v>
                </c:pt>
                <c:pt idx="1516">
                  <c:v>42783</c:v>
                </c:pt>
                <c:pt idx="1517">
                  <c:v>42782</c:v>
                </c:pt>
                <c:pt idx="1518">
                  <c:v>42781</c:v>
                </c:pt>
                <c:pt idx="1519">
                  <c:v>42780</c:v>
                </c:pt>
                <c:pt idx="1520">
                  <c:v>42779</c:v>
                </c:pt>
                <c:pt idx="1521">
                  <c:v>42778</c:v>
                </c:pt>
                <c:pt idx="1522">
                  <c:v>42777</c:v>
                </c:pt>
                <c:pt idx="1523">
                  <c:v>42776</c:v>
                </c:pt>
                <c:pt idx="1524">
                  <c:v>42775</c:v>
                </c:pt>
                <c:pt idx="1525">
                  <c:v>42774</c:v>
                </c:pt>
                <c:pt idx="1526">
                  <c:v>42773</c:v>
                </c:pt>
                <c:pt idx="1527">
                  <c:v>42772</c:v>
                </c:pt>
                <c:pt idx="1528">
                  <c:v>42771</c:v>
                </c:pt>
                <c:pt idx="1529">
                  <c:v>42770</c:v>
                </c:pt>
                <c:pt idx="1530">
                  <c:v>42769</c:v>
                </c:pt>
                <c:pt idx="1531">
                  <c:v>42768</c:v>
                </c:pt>
                <c:pt idx="1532">
                  <c:v>42767</c:v>
                </c:pt>
                <c:pt idx="1533">
                  <c:v>42766</c:v>
                </c:pt>
                <c:pt idx="1534">
                  <c:v>42765</c:v>
                </c:pt>
                <c:pt idx="1535">
                  <c:v>42764</c:v>
                </c:pt>
                <c:pt idx="1536">
                  <c:v>42763</c:v>
                </c:pt>
                <c:pt idx="1537">
                  <c:v>42762</c:v>
                </c:pt>
                <c:pt idx="1538">
                  <c:v>42761</c:v>
                </c:pt>
                <c:pt idx="1539">
                  <c:v>42760</c:v>
                </c:pt>
                <c:pt idx="1540">
                  <c:v>42759</c:v>
                </c:pt>
                <c:pt idx="1541">
                  <c:v>42758</c:v>
                </c:pt>
                <c:pt idx="1542">
                  <c:v>42757</c:v>
                </c:pt>
                <c:pt idx="1543">
                  <c:v>42756</c:v>
                </c:pt>
                <c:pt idx="1544">
                  <c:v>42755</c:v>
                </c:pt>
                <c:pt idx="1545">
                  <c:v>42754</c:v>
                </c:pt>
                <c:pt idx="1546">
                  <c:v>42753</c:v>
                </c:pt>
                <c:pt idx="1547">
                  <c:v>42752</c:v>
                </c:pt>
                <c:pt idx="1548">
                  <c:v>42751</c:v>
                </c:pt>
                <c:pt idx="1549">
                  <c:v>42750</c:v>
                </c:pt>
                <c:pt idx="1550">
                  <c:v>42749</c:v>
                </c:pt>
                <c:pt idx="1551">
                  <c:v>42748</c:v>
                </c:pt>
                <c:pt idx="1552">
                  <c:v>42747</c:v>
                </c:pt>
                <c:pt idx="1553">
                  <c:v>42746</c:v>
                </c:pt>
                <c:pt idx="1554">
                  <c:v>42745</c:v>
                </c:pt>
                <c:pt idx="1555">
                  <c:v>42744</c:v>
                </c:pt>
                <c:pt idx="1556">
                  <c:v>42743</c:v>
                </c:pt>
                <c:pt idx="1557">
                  <c:v>42742</c:v>
                </c:pt>
                <c:pt idx="1558">
                  <c:v>42741</c:v>
                </c:pt>
                <c:pt idx="1559">
                  <c:v>42740</c:v>
                </c:pt>
                <c:pt idx="1560">
                  <c:v>42739</c:v>
                </c:pt>
                <c:pt idx="1561">
                  <c:v>42738</c:v>
                </c:pt>
                <c:pt idx="1562">
                  <c:v>42737</c:v>
                </c:pt>
                <c:pt idx="1563">
                  <c:v>42736</c:v>
                </c:pt>
                <c:pt idx="1564">
                  <c:v>42735</c:v>
                </c:pt>
                <c:pt idx="1565">
                  <c:v>42734</c:v>
                </c:pt>
                <c:pt idx="1566">
                  <c:v>42733</c:v>
                </c:pt>
                <c:pt idx="1567">
                  <c:v>42732</c:v>
                </c:pt>
                <c:pt idx="1568">
                  <c:v>42731</c:v>
                </c:pt>
                <c:pt idx="1569">
                  <c:v>42730</c:v>
                </c:pt>
                <c:pt idx="1570">
                  <c:v>42729</c:v>
                </c:pt>
                <c:pt idx="1571">
                  <c:v>42728</c:v>
                </c:pt>
                <c:pt idx="1572">
                  <c:v>42727</c:v>
                </c:pt>
                <c:pt idx="1573">
                  <c:v>42726</c:v>
                </c:pt>
                <c:pt idx="1574">
                  <c:v>42725</c:v>
                </c:pt>
                <c:pt idx="1575">
                  <c:v>42724</c:v>
                </c:pt>
                <c:pt idx="1576">
                  <c:v>42723</c:v>
                </c:pt>
                <c:pt idx="1577">
                  <c:v>42722</c:v>
                </c:pt>
                <c:pt idx="1578">
                  <c:v>42721</c:v>
                </c:pt>
                <c:pt idx="1579">
                  <c:v>42720</c:v>
                </c:pt>
                <c:pt idx="1580">
                  <c:v>42719</c:v>
                </c:pt>
                <c:pt idx="1581">
                  <c:v>42718</c:v>
                </c:pt>
                <c:pt idx="1582">
                  <c:v>42717</c:v>
                </c:pt>
                <c:pt idx="1583">
                  <c:v>42716</c:v>
                </c:pt>
                <c:pt idx="1584">
                  <c:v>42715</c:v>
                </c:pt>
                <c:pt idx="1585">
                  <c:v>42714</c:v>
                </c:pt>
                <c:pt idx="1586">
                  <c:v>42713</c:v>
                </c:pt>
                <c:pt idx="1587">
                  <c:v>42712</c:v>
                </c:pt>
                <c:pt idx="1588">
                  <c:v>42711</c:v>
                </c:pt>
                <c:pt idx="1589">
                  <c:v>42710</c:v>
                </c:pt>
                <c:pt idx="1590">
                  <c:v>42709</c:v>
                </c:pt>
                <c:pt idx="1591">
                  <c:v>42708</c:v>
                </c:pt>
                <c:pt idx="1592">
                  <c:v>42707</c:v>
                </c:pt>
                <c:pt idx="1593">
                  <c:v>42706</c:v>
                </c:pt>
                <c:pt idx="1594">
                  <c:v>42705</c:v>
                </c:pt>
                <c:pt idx="1595">
                  <c:v>42704</c:v>
                </c:pt>
                <c:pt idx="1596">
                  <c:v>42703</c:v>
                </c:pt>
                <c:pt idx="1597">
                  <c:v>42702</c:v>
                </c:pt>
                <c:pt idx="1598">
                  <c:v>42701</c:v>
                </c:pt>
                <c:pt idx="1599">
                  <c:v>42700</c:v>
                </c:pt>
                <c:pt idx="1600">
                  <c:v>42699</c:v>
                </c:pt>
                <c:pt idx="1601">
                  <c:v>42698</c:v>
                </c:pt>
                <c:pt idx="1602">
                  <c:v>42697</c:v>
                </c:pt>
                <c:pt idx="1603">
                  <c:v>42696</c:v>
                </c:pt>
                <c:pt idx="1604">
                  <c:v>42695</c:v>
                </c:pt>
                <c:pt idx="1605">
                  <c:v>42694</c:v>
                </c:pt>
                <c:pt idx="1606">
                  <c:v>42693</c:v>
                </c:pt>
                <c:pt idx="1607">
                  <c:v>42692</c:v>
                </c:pt>
                <c:pt idx="1608">
                  <c:v>42691</c:v>
                </c:pt>
                <c:pt idx="1609">
                  <c:v>42690</c:v>
                </c:pt>
                <c:pt idx="1610">
                  <c:v>42689</c:v>
                </c:pt>
                <c:pt idx="1611">
                  <c:v>42688</c:v>
                </c:pt>
                <c:pt idx="1612">
                  <c:v>42687</c:v>
                </c:pt>
                <c:pt idx="1613">
                  <c:v>42686</c:v>
                </c:pt>
                <c:pt idx="1614">
                  <c:v>42685</c:v>
                </c:pt>
                <c:pt idx="1615">
                  <c:v>42684</c:v>
                </c:pt>
                <c:pt idx="1616">
                  <c:v>42683</c:v>
                </c:pt>
                <c:pt idx="1617">
                  <c:v>42682</c:v>
                </c:pt>
                <c:pt idx="1618">
                  <c:v>42681</c:v>
                </c:pt>
                <c:pt idx="1619">
                  <c:v>42680</c:v>
                </c:pt>
                <c:pt idx="1620">
                  <c:v>42679</c:v>
                </c:pt>
                <c:pt idx="1621">
                  <c:v>42678</c:v>
                </c:pt>
                <c:pt idx="1622">
                  <c:v>42677</c:v>
                </c:pt>
                <c:pt idx="1623">
                  <c:v>42676</c:v>
                </c:pt>
                <c:pt idx="1624">
                  <c:v>42675</c:v>
                </c:pt>
                <c:pt idx="1625">
                  <c:v>42674</c:v>
                </c:pt>
                <c:pt idx="1626">
                  <c:v>42673</c:v>
                </c:pt>
                <c:pt idx="1627">
                  <c:v>42672</c:v>
                </c:pt>
                <c:pt idx="1628">
                  <c:v>42671</c:v>
                </c:pt>
                <c:pt idx="1629">
                  <c:v>42670</c:v>
                </c:pt>
                <c:pt idx="1630">
                  <c:v>42669</c:v>
                </c:pt>
                <c:pt idx="1631">
                  <c:v>42668</c:v>
                </c:pt>
                <c:pt idx="1632">
                  <c:v>42667</c:v>
                </c:pt>
                <c:pt idx="1633">
                  <c:v>42666</c:v>
                </c:pt>
                <c:pt idx="1634">
                  <c:v>42665</c:v>
                </c:pt>
                <c:pt idx="1635">
                  <c:v>42664</c:v>
                </c:pt>
                <c:pt idx="1636">
                  <c:v>42663</c:v>
                </c:pt>
                <c:pt idx="1637">
                  <c:v>42662</c:v>
                </c:pt>
                <c:pt idx="1638">
                  <c:v>42661</c:v>
                </c:pt>
                <c:pt idx="1639">
                  <c:v>42660</c:v>
                </c:pt>
                <c:pt idx="1640">
                  <c:v>42659</c:v>
                </c:pt>
                <c:pt idx="1641">
                  <c:v>42658</c:v>
                </c:pt>
                <c:pt idx="1642">
                  <c:v>42657</c:v>
                </c:pt>
                <c:pt idx="1643">
                  <c:v>42656</c:v>
                </c:pt>
                <c:pt idx="1644">
                  <c:v>42655</c:v>
                </c:pt>
                <c:pt idx="1645">
                  <c:v>42654</c:v>
                </c:pt>
                <c:pt idx="1646">
                  <c:v>42653</c:v>
                </c:pt>
                <c:pt idx="1647">
                  <c:v>42652</c:v>
                </c:pt>
                <c:pt idx="1648">
                  <c:v>42651</c:v>
                </c:pt>
                <c:pt idx="1649">
                  <c:v>42650</c:v>
                </c:pt>
                <c:pt idx="1650">
                  <c:v>42649</c:v>
                </c:pt>
                <c:pt idx="1651">
                  <c:v>42648</c:v>
                </c:pt>
                <c:pt idx="1652">
                  <c:v>42647</c:v>
                </c:pt>
                <c:pt idx="1653">
                  <c:v>42646</c:v>
                </c:pt>
                <c:pt idx="1654">
                  <c:v>42645</c:v>
                </c:pt>
                <c:pt idx="1655">
                  <c:v>42644</c:v>
                </c:pt>
                <c:pt idx="1656">
                  <c:v>42643</c:v>
                </c:pt>
                <c:pt idx="1657">
                  <c:v>42642</c:v>
                </c:pt>
                <c:pt idx="1658">
                  <c:v>42641</c:v>
                </c:pt>
                <c:pt idx="1659">
                  <c:v>42640</c:v>
                </c:pt>
                <c:pt idx="1660">
                  <c:v>42639</c:v>
                </c:pt>
                <c:pt idx="1661">
                  <c:v>42638</c:v>
                </c:pt>
                <c:pt idx="1662">
                  <c:v>42637</c:v>
                </c:pt>
                <c:pt idx="1663">
                  <c:v>42636</c:v>
                </c:pt>
                <c:pt idx="1664">
                  <c:v>42635</c:v>
                </c:pt>
                <c:pt idx="1665">
                  <c:v>42634</c:v>
                </c:pt>
                <c:pt idx="1666">
                  <c:v>42633</c:v>
                </c:pt>
                <c:pt idx="1667">
                  <c:v>42632</c:v>
                </c:pt>
                <c:pt idx="1668">
                  <c:v>42631</c:v>
                </c:pt>
                <c:pt idx="1669">
                  <c:v>42630</c:v>
                </c:pt>
                <c:pt idx="1670">
                  <c:v>42629</c:v>
                </c:pt>
                <c:pt idx="1671">
                  <c:v>42628</c:v>
                </c:pt>
                <c:pt idx="1672">
                  <c:v>42627</c:v>
                </c:pt>
                <c:pt idx="1673">
                  <c:v>42626</c:v>
                </c:pt>
                <c:pt idx="1674">
                  <c:v>42625</c:v>
                </c:pt>
                <c:pt idx="1675">
                  <c:v>42624</c:v>
                </c:pt>
                <c:pt idx="1676">
                  <c:v>42623</c:v>
                </c:pt>
                <c:pt idx="1677">
                  <c:v>42622</c:v>
                </c:pt>
                <c:pt idx="1678">
                  <c:v>42621</c:v>
                </c:pt>
                <c:pt idx="1679">
                  <c:v>42620</c:v>
                </c:pt>
                <c:pt idx="1680">
                  <c:v>42619</c:v>
                </c:pt>
                <c:pt idx="1681">
                  <c:v>42618</c:v>
                </c:pt>
                <c:pt idx="1682">
                  <c:v>42617</c:v>
                </c:pt>
                <c:pt idx="1683">
                  <c:v>42616</c:v>
                </c:pt>
                <c:pt idx="1684">
                  <c:v>42615</c:v>
                </c:pt>
                <c:pt idx="1685">
                  <c:v>42614</c:v>
                </c:pt>
                <c:pt idx="1686">
                  <c:v>42613</c:v>
                </c:pt>
                <c:pt idx="1687">
                  <c:v>42612</c:v>
                </c:pt>
                <c:pt idx="1688">
                  <c:v>42611</c:v>
                </c:pt>
                <c:pt idx="1689">
                  <c:v>42610</c:v>
                </c:pt>
                <c:pt idx="1690">
                  <c:v>42609</c:v>
                </c:pt>
                <c:pt idx="1691">
                  <c:v>42608</c:v>
                </c:pt>
                <c:pt idx="1692">
                  <c:v>42607</c:v>
                </c:pt>
                <c:pt idx="1693">
                  <c:v>42606</c:v>
                </c:pt>
                <c:pt idx="1694">
                  <c:v>42605</c:v>
                </c:pt>
                <c:pt idx="1695">
                  <c:v>42604</c:v>
                </c:pt>
                <c:pt idx="1696">
                  <c:v>42603</c:v>
                </c:pt>
                <c:pt idx="1697">
                  <c:v>42602</c:v>
                </c:pt>
                <c:pt idx="1698">
                  <c:v>42601</c:v>
                </c:pt>
                <c:pt idx="1699">
                  <c:v>42600</c:v>
                </c:pt>
                <c:pt idx="1700">
                  <c:v>42599</c:v>
                </c:pt>
                <c:pt idx="1701">
                  <c:v>42598</c:v>
                </c:pt>
                <c:pt idx="1702">
                  <c:v>42597</c:v>
                </c:pt>
                <c:pt idx="1703">
                  <c:v>42596</c:v>
                </c:pt>
                <c:pt idx="1704">
                  <c:v>42595</c:v>
                </c:pt>
                <c:pt idx="1705">
                  <c:v>42594</c:v>
                </c:pt>
                <c:pt idx="1706">
                  <c:v>42593</c:v>
                </c:pt>
                <c:pt idx="1707">
                  <c:v>42592</c:v>
                </c:pt>
                <c:pt idx="1708">
                  <c:v>42591</c:v>
                </c:pt>
                <c:pt idx="1709">
                  <c:v>42590</c:v>
                </c:pt>
                <c:pt idx="1710">
                  <c:v>42589</c:v>
                </c:pt>
                <c:pt idx="1711">
                  <c:v>42588</c:v>
                </c:pt>
                <c:pt idx="1712">
                  <c:v>42587</c:v>
                </c:pt>
                <c:pt idx="1713">
                  <c:v>42586</c:v>
                </c:pt>
                <c:pt idx="1714">
                  <c:v>42585</c:v>
                </c:pt>
                <c:pt idx="1715">
                  <c:v>42584</c:v>
                </c:pt>
                <c:pt idx="1716">
                  <c:v>42583</c:v>
                </c:pt>
                <c:pt idx="1717">
                  <c:v>42582</c:v>
                </c:pt>
                <c:pt idx="1718">
                  <c:v>42581</c:v>
                </c:pt>
                <c:pt idx="1719">
                  <c:v>42580</c:v>
                </c:pt>
                <c:pt idx="1720">
                  <c:v>42579</c:v>
                </c:pt>
                <c:pt idx="1721">
                  <c:v>42578</c:v>
                </c:pt>
                <c:pt idx="1722">
                  <c:v>42577</c:v>
                </c:pt>
                <c:pt idx="1723">
                  <c:v>42576</c:v>
                </c:pt>
                <c:pt idx="1724">
                  <c:v>42575</c:v>
                </c:pt>
                <c:pt idx="1725">
                  <c:v>42574</c:v>
                </c:pt>
                <c:pt idx="1726">
                  <c:v>42573</c:v>
                </c:pt>
                <c:pt idx="1727">
                  <c:v>42572</c:v>
                </c:pt>
                <c:pt idx="1728">
                  <c:v>42571</c:v>
                </c:pt>
                <c:pt idx="1729">
                  <c:v>42570</c:v>
                </c:pt>
                <c:pt idx="1730">
                  <c:v>42569</c:v>
                </c:pt>
                <c:pt idx="1731">
                  <c:v>42568</c:v>
                </c:pt>
                <c:pt idx="1732">
                  <c:v>42567</c:v>
                </c:pt>
                <c:pt idx="1733">
                  <c:v>42566</c:v>
                </c:pt>
                <c:pt idx="1734">
                  <c:v>42565</c:v>
                </c:pt>
                <c:pt idx="1735">
                  <c:v>42564</c:v>
                </c:pt>
                <c:pt idx="1736">
                  <c:v>42563</c:v>
                </c:pt>
                <c:pt idx="1737">
                  <c:v>42562</c:v>
                </c:pt>
                <c:pt idx="1738">
                  <c:v>42561</c:v>
                </c:pt>
                <c:pt idx="1739">
                  <c:v>42560</c:v>
                </c:pt>
                <c:pt idx="1740">
                  <c:v>42559</c:v>
                </c:pt>
                <c:pt idx="1741">
                  <c:v>42558</c:v>
                </c:pt>
                <c:pt idx="1742">
                  <c:v>42557</c:v>
                </c:pt>
                <c:pt idx="1743">
                  <c:v>42556</c:v>
                </c:pt>
                <c:pt idx="1744">
                  <c:v>42555</c:v>
                </c:pt>
                <c:pt idx="1745">
                  <c:v>42554</c:v>
                </c:pt>
                <c:pt idx="1746">
                  <c:v>42553</c:v>
                </c:pt>
                <c:pt idx="1747">
                  <c:v>42552</c:v>
                </c:pt>
                <c:pt idx="1748">
                  <c:v>42551</c:v>
                </c:pt>
                <c:pt idx="1749">
                  <c:v>42550</c:v>
                </c:pt>
                <c:pt idx="1750">
                  <c:v>42549</c:v>
                </c:pt>
                <c:pt idx="1751">
                  <c:v>42548</c:v>
                </c:pt>
                <c:pt idx="1752">
                  <c:v>42547</c:v>
                </c:pt>
                <c:pt idx="1753">
                  <c:v>42546</c:v>
                </c:pt>
                <c:pt idx="1754">
                  <c:v>42545</c:v>
                </c:pt>
                <c:pt idx="1755">
                  <c:v>42544</c:v>
                </c:pt>
                <c:pt idx="1756">
                  <c:v>42543</c:v>
                </c:pt>
                <c:pt idx="1757">
                  <c:v>42542</c:v>
                </c:pt>
                <c:pt idx="1758">
                  <c:v>42541</c:v>
                </c:pt>
                <c:pt idx="1759">
                  <c:v>42540</c:v>
                </c:pt>
                <c:pt idx="1760">
                  <c:v>42539</c:v>
                </c:pt>
                <c:pt idx="1761">
                  <c:v>42538</c:v>
                </c:pt>
                <c:pt idx="1762">
                  <c:v>42537</c:v>
                </c:pt>
                <c:pt idx="1763">
                  <c:v>42536</c:v>
                </c:pt>
                <c:pt idx="1764">
                  <c:v>42535</c:v>
                </c:pt>
                <c:pt idx="1765">
                  <c:v>42534</c:v>
                </c:pt>
                <c:pt idx="1766">
                  <c:v>42533</c:v>
                </c:pt>
                <c:pt idx="1767">
                  <c:v>42532</c:v>
                </c:pt>
                <c:pt idx="1768">
                  <c:v>42531</c:v>
                </c:pt>
                <c:pt idx="1769">
                  <c:v>42530</c:v>
                </c:pt>
                <c:pt idx="1770">
                  <c:v>42529</c:v>
                </c:pt>
                <c:pt idx="1771">
                  <c:v>42528</c:v>
                </c:pt>
                <c:pt idx="1772">
                  <c:v>42527</c:v>
                </c:pt>
                <c:pt idx="1773">
                  <c:v>42526</c:v>
                </c:pt>
                <c:pt idx="1774">
                  <c:v>42525</c:v>
                </c:pt>
                <c:pt idx="1775">
                  <c:v>42524</c:v>
                </c:pt>
                <c:pt idx="1776">
                  <c:v>42523</c:v>
                </c:pt>
                <c:pt idx="1777">
                  <c:v>42522</c:v>
                </c:pt>
                <c:pt idx="1778">
                  <c:v>42521</c:v>
                </c:pt>
                <c:pt idx="1779">
                  <c:v>42520</c:v>
                </c:pt>
                <c:pt idx="1780">
                  <c:v>42519</c:v>
                </c:pt>
                <c:pt idx="1781">
                  <c:v>42518</c:v>
                </c:pt>
                <c:pt idx="1782">
                  <c:v>42517</c:v>
                </c:pt>
                <c:pt idx="1783">
                  <c:v>42516</c:v>
                </c:pt>
                <c:pt idx="1784">
                  <c:v>42515</c:v>
                </c:pt>
                <c:pt idx="1785">
                  <c:v>42514</c:v>
                </c:pt>
                <c:pt idx="1786">
                  <c:v>42513</c:v>
                </c:pt>
                <c:pt idx="1787">
                  <c:v>42512</c:v>
                </c:pt>
                <c:pt idx="1788">
                  <c:v>42511</c:v>
                </c:pt>
                <c:pt idx="1789">
                  <c:v>42510</c:v>
                </c:pt>
                <c:pt idx="1790">
                  <c:v>42509</c:v>
                </c:pt>
                <c:pt idx="1791">
                  <c:v>42508</c:v>
                </c:pt>
                <c:pt idx="1792">
                  <c:v>42507</c:v>
                </c:pt>
                <c:pt idx="1793">
                  <c:v>42506</c:v>
                </c:pt>
                <c:pt idx="1794">
                  <c:v>42505</c:v>
                </c:pt>
                <c:pt idx="1795">
                  <c:v>42504</c:v>
                </c:pt>
                <c:pt idx="1796">
                  <c:v>42503</c:v>
                </c:pt>
                <c:pt idx="1797">
                  <c:v>42502</c:v>
                </c:pt>
                <c:pt idx="1798">
                  <c:v>42501</c:v>
                </c:pt>
                <c:pt idx="1799">
                  <c:v>42500</c:v>
                </c:pt>
                <c:pt idx="1800">
                  <c:v>42499</c:v>
                </c:pt>
                <c:pt idx="1801">
                  <c:v>42498</c:v>
                </c:pt>
                <c:pt idx="1802">
                  <c:v>42497</c:v>
                </c:pt>
                <c:pt idx="1803">
                  <c:v>42496</c:v>
                </c:pt>
                <c:pt idx="1804">
                  <c:v>42495</c:v>
                </c:pt>
                <c:pt idx="1805">
                  <c:v>42494</c:v>
                </c:pt>
                <c:pt idx="1806">
                  <c:v>42493</c:v>
                </c:pt>
                <c:pt idx="1807">
                  <c:v>42492</c:v>
                </c:pt>
                <c:pt idx="1808">
                  <c:v>42491</c:v>
                </c:pt>
                <c:pt idx="1809">
                  <c:v>42490</c:v>
                </c:pt>
                <c:pt idx="1810">
                  <c:v>42489</c:v>
                </c:pt>
                <c:pt idx="1811">
                  <c:v>42488</c:v>
                </c:pt>
                <c:pt idx="1812">
                  <c:v>42487</c:v>
                </c:pt>
                <c:pt idx="1813">
                  <c:v>42486</c:v>
                </c:pt>
                <c:pt idx="1814">
                  <c:v>42485</c:v>
                </c:pt>
                <c:pt idx="1815">
                  <c:v>42484</c:v>
                </c:pt>
                <c:pt idx="1816">
                  <c:v>42483</c:v>
                </c:pt>
                <c:pt idx="1817">
                  <c:v>42482</c:v>
                </c:pt>
                <c:pt idx="1818">
                  <c:v>42481</c:v>
                </c:pt>
                <c:pt idx="1819">
                  <c:v>42480</c:v>
                </c:pt>
                <c:pt idx="1820">
                  <c:v>42479</c:v>
                </c:pt>
                <c:pt idx="1821">
                  <c:v>42478</c:v>
                </c:pt>
                <c:pt idx="1822">
                  <c:v>42477</c:v>
                </c:pt>
                <c:pt idx="1823">
                  <c:v>42476</c:v>
                </c:pt>
                <c:pt idx="1824">
                  <c:v>42475</c:v>
                </c:pt>
                <c:pt idx="1825">
                  <c:v>42474</c:v>
                </c:pt>
                <c:pt idx="1826">
                  <c:v>42473</c:v>
                </c:pt>
                <c:pt idx="1827">
                  <c:v>42472</c:v>
                </c:pt>
                <c:pt idx="1828">
                  <c:v>42471</c:v>
                </c:pt>
                <c:pt idx="1829">
                  <c:v>42470</c:v>
                </c:pt>
                <c:pt idx="1830">
                  <c:v>42469</c:v>
                </c:pt>
                <c:pt idx="1831">
                  <c:v>42468</c:v>
                </c:pt>
                <c:pt idx="1832">
                  <c:v>42467</c:v>
                </c:pt>
                <c:pt idx="1833">
                  <c:v>42466</c:v>
                </c:pt>
                <c:pt idx="1834">
                  <c:v>42465</c:v>
                </c:pt>
                <c:pt idx="1835">
                  <c:v>42464</c:v>
                </c:pt>
                <c:pt idx="1836">
                  <c:v>42463</c:v>
                </c:pt>
                <c:pt idx="1837">
                  <c:v>42462</c:v>
                </c:pt>
                <c:pt idx="1838">
                  <c:v>42461</c:v>
                </c:pt>
                <c:pt idx="1839">
                  <c:v>42460</c:v>
                </c:pt>
                <c:pt idx="1840">
                  <c:v>42459</c:v>
                </c:pt>
                <c:pt idx="1841">
                  <c:v>42458</c:v>
                </c:pt>
                <c:pt idx="1842">
                  <c:v>42457</c:v>
                </c:pt>
                <c:pt idx="1843">
                  <c:v>42456</c:v>
                </c:pt>
                <c:pt idx="1844">
                  <c:v>42455</c:v>
                </c:pt>
                <c:pt idx="1845">
                  <c:v>42454</c:v>
                </c:pt>
                <c:pt idx="1846">
                  <c:v>42453</c:v>
                </c:pt>
                <c:pt idx="1847">
                  <c:v>42452</c:v>
                </c:pt>
                <c:pt idx="1848">
                  <c:v>42451</c:v>
                </c:pt>
                <c:pt idx="1849">
                  <c:v>42450</c:v>
                </c:pt>
                <c:pt idx="1850">
                  <c:v>42449</c:v>
                </c:pt>
                <c:pt idx="1851">
                  <c:v>42448</c:v>
                </c:pt>
                <c:pt idx="1852">
                  <c:v>42447</c:v>
                </c:pt>
                <c:pt idx="1853">
                  <c:v>42446</c:v>
                </c:pt>
                <c:pt idx="1854">
                  <c:v>42445</c:v>
                </c:pt>
                <c:pt idx="1855">
                  <c:v>42444</c:v>
                </c:pt>
                <c:pt idx="1856">
                  <c:v>42443</c:v>
                </c:pt>
                <c:pt idx="1857">
                  <c:v>42442</c:v>
                </c:pt>
                <c:pt idx="1858">
                  <c:v>42441</c:v>
                </c:pt>
                <c:pt idx="1859">
                  <c:v>42440</c:v>
                </c:pt>
                <c:pt idx="1860">
                  <c:v>42439</c:v>
                </c:pt>
                <c:pt idx="1861">
                  <c:v>42438</c:v>
                </c:pt>
                <c:pt idx="1862">
                  <c:v>42437</c:v>
                </c:pt>
                <c:pt idx="1863">
                  <c:v>42436</c:v>
                </c:pt>
                <c:pt idx="1864">
                  <c:v>42435</c:v>
                </c:pt>
                <c:pt idx="1865">
                  <c:v>42434</c:v>
                </c:pt>
                <c:pt idx="1866">
                  <c:v>42433</c:v>
                </c:pt>
                <c:pt idx="1867">
                  <c:v>42432</c:v>
                </c:pt>
                <c:pt idx="1868">
                  <c:v>42431</c:v>
                </c:pt>
                <c:pt idx="1869">
                  <c:v>42430</c:v>
                </c:pt>
                <c:pt idx="1870">
                  <c:v>42429</c:v>
                </c:pt>
                <c:pt idx="1871">
                  <c:v>42428</c:v>
                </c:pt>
                <c:pt idx="1872">
                  <c:v>42427</c:v>
                </c:pt>
                <c:pt idx="1873">
                  <c:v>42426</c:v>
                </c:pt>
                <c:pt idx="1874">
                  <c:v>42425</c:v>
                </c:pt>
                <c:pt idx="1875">
                  <c:v>42424</c:v>
                </c:pt>
                <c:pt idx="1876">
                  <c:v>42423</c:v>
                </c:pt>
                <c:pt idx="1877">
                  <c:v>42422</c:v>
                </c:pt>
                <c:pt idx="1878">
                  <c:v>42421</c:v>
                </c:pt>
                <c:pt idx="1879">
                  <c:v>42420</c:v>
                </c:pt>
                <c:pt idx="1880">
                  <c:v>42419</c:v>
                </c:pt>
                <c:pt idx="1881">
                  <c:v>42418</c:v>
                </c:pt>
                <c:pt idx="1882">
                  <c:v>42417</c:v>
                </c:pt>
                <c:pt idx="1883">
                  <c:v>42416</c:v>
                </c:pt>
                <c:pt idx="1884">
                  <c:v>42415</c:v>
                </c:pt>
                <c:pt idx="1885">
                  <c:v>42414</c:v>
                </c:pt>
                <c:pt idx="1886">
                  <c:v>42413</c:v>
                </c:pt>
                <c:pt idx="1887">
                  <c:v>42412</c:v>
                </c:pt>
                <c:pt idx="1888">
                  <c:v>42411</c:v>
                </c:pt>
                <c:pt idx="1889">
                  <c:v>42410</c:v>
                </c:pt>
                <c:pt idx="1890">
                  <c:v>42409</c:v>
                </c:pt>
                <c:pt idx="1891">
                  <c:v>42408</c:v>
                </c:pt>
                <c:pt idx="1892">
                  <c:v>42407</c:v>
                </c:pt>
                <c:pt idx="1893">
                  <c:v>42406</c:v>
                </c:pt>
                <c:pt idx="1894">
                  <c:v>42405</c:v>
                </c:pt>
                <c:pt idx="1895">
                  <c:v>42404</c:v>
                </c:pt>
                <c:pt idx="1896">
                  <c:v>42403</c:v>
                </c:pt>
                <c:pt idx="1897">
                  <c:v>42402</c:v>
                </c:pt>
                <c:pt idx="1898">
                  <c:v>42401</c:v>
                </c:pt>
                <c:pt idx="1899">
                  <c:v>42400</c:v>
                </c:pt>
                <c:pt idx="1900">
                  <c:v>42399</c:v>
                </c:pt>
                <c:pt idx="1901">
                  <c:v>42398</c:v>
                </c:pt>
                <c:pt idx="1902">
                  <c:v>42397</c:v>
                </c:pt>
                <c:pt idx="1903">
                  <c:v>42396</c:v>
                </c:pt>
                <c:pt idx="1904">
                  <c:v>42395</c:v>
                </c:pt>
                <c:pt idx="1905">
                  <c:v>42394</c:v>
                </c:pt>
                <c:pt idx="1906">
                  <c:v>42393</c:v>
                </c:pt>
                <c:pt idx="1907">
                  <c:v>42392</c:v>
                </c:pt>
                <c:pt idx="1908">
                  <c:v>42391</c:v>
                </c:pt>
                <c:pt idx="1909">
                  <c:v>42390</c:v>
                </c:pt>
                <c:pt idx="1910">
                  <c:v>42389</c:v>
                </c:pt>
                <c:pt idx="1911">
                  <c:v>42388</c:v>
                </c:pt>
                <c:pt idx="1912">
                  <c:v>42387</c:v>
                </c:pt>
                <c:pt idx="1913">
                  <c:v>42386</c:v>
                </c:pt>
                <c:pt idx="1914">
                  <c:v>42385</c:v>
                </c:pt>
                <c:pt idx="1915">
                  <c:v>42384</c:v>
                </c:pt>
                <c:pt idx="1916">
                  <c:v>42383</c:v>
                </c:pt>
                <c:pt idx="1917">
                  <c:v>42382</c:v>
                </c:pt>
                <c:pt idx="1918">
                  <c:v>42381</c:v>
                </c:pt>
                <c:pt idx="1919">
                  <c:v>42380</c:v>
                </c:pt>
                <c:pt idx="1920">
                  <c:v>42379</c:v>
                </c:pt>
                <c:pt idx="1921">
                  <c:v>42378</c:v>
                </c:pt>
                <c:pt idx="1922">
                  <c:v>42377</c:v>
                </c:pt>
                <c:pt idx="1923">
                  <c:v>42376</c:v>
                </c:pt>
                <c:pt idx="1924">
                  <c:v>42375</c:v>
                </c:pt>
                <c:pt idx="1925">
                  <c:v>42374</c:v>
                </c:pt>
                <c:pt idx="1926">
                  <c:v>42373</c:v>
                </c:pt>
                <c:pt idx="1927">
                  <c:v>42372</c:v>
                </c:pt>
                <c:pt idx="1928">
                  <c:v>42371</c:v>
                </c:pt>
                <c:pt idx="1929">
                  <c:v>42370</c:v>
                </c:pt>
                <c:pt idx="1930">
                  <c:v>42369</c:v>
                </c:pt>
                <c:pt idx="1931">
                  <c:v>42368</c:v>
                </c:pt>
                <c:pt idx="1932">
                  <c:v>42367</c:v>
                </c:pt>
                <c:pt idx="1933">
                  <c:v>42366</c:v>
                </c:pt>
                <c:pt idx="1934">
                  <c:v>42365</c:v>
                </c:pt>
                <c:pt idx="1935">
                  <c:v>42364</c:v>
                </c:pt>
                <c:pt idx="1936">
                  <c:v>42363</c:v>
                </c:pt>
                <c:pt idx="1937">
                  <c:v>42362</c:v>
                </c:pt>
                <c:pt idx="1938">
                  <c:v>42361</c:v>
                </c:pt>
                <c:pt idx="1939">
                  <c:v>42360</c:v>
                </c:pt>
                <c:pt idx="1940">
                  <c:v>42359</c:v>
                </c:pt>
                <c:pt idx="1941">
                  <c:v>42358</c:v>
                </c:pt>
                <c:pt idx="1942">
                  <c:v>42357</c:v>
                </c:pt>
                <c:pt idx="1943">
                  <c:v>42356</c:v>
                </c:pt>
                <c:pt idx="1944">
                  <c:v>42355</c:v>
                </c:pt>
                <c:pt idx="1945">
                  <c:v>42354</c:v>
                </c:pt>
                <c:pt idx="1946">
                  <c:v>42353</c:v>
                </c:pt>
                <c:pt idx="1947">
                  <c:v>42352</c:v>
                </c:pt>
                <c:pt idx="1948">
                  <c:v>42351</c:v>
                </c:pt>
                <c:pt idx="1949">
                  <c:v>42350</c:v>
                </c:pt>
                <c:pt idx="1950">
                  <c:v>42349</c:v>
                </c:pt>
                <c:pt idx="1951">
                  <c:v>42348</c:v>
                </c:pt>
                <c:pt idx="1952">
                  <c:v>42347</c:v>
                </c:pt>
                <c:pt idx="1953">
                  <c:v>42346</c:v>
                </c:pt>
                <c:pt idx="1954">
                  <c:v>42345</c:v>
                </c:pt>
                <c:pt idx="1955">
                  <c:v>42344</c:v>
                </c:pt>
                <c:pt idx="1956">
                  <c:v>42343</c:v>
                </c:pt>
                <c:pt idx="1957">
                  <c:v>42342</c:v>
                </c:pt>
                <c:pt idx="1958">
                  <c:v>42341</c:v>
                </c:pt>
                <c:pt idx="1959">
                  <c:v>42340</c:v>
                </c:pt>
                <c:pt idx="1960">
                  <c:v>42339</c:v>
                </c:pt>
                <c:pt idx="1961">
                  <c:v>42338</c:v>
                </c:pt>
                <c:pt idx="1962">
                  <c:v>42337</c:v>
                </c:pt>
                <c:pt idx="1963">
                  <c:v>42336</c:v>
                </c:pt>
                <c:pt idx="1964">
                  <c:v>42335</c:v>
                </c:pt>
                <c:pt idx="1965">
                  <c:v>42334</c:v>
                </c:pt>
                <c:pt idx="1966">
                  <c:v>42333</c:v>
                </c:pt>
                <c:pt idx="1967">
                  <c:v>42332</c:v>
                </c:pt>
                <c:pt idx="1968">
                  <c:v>42331</c:v>
                </c:pt>
                <c:pt idx="1969">
                  <c:v>42330</c:v>
                </c:pt>
                <c:pt idx="1970">
                  <c:v>42329</c:v>
                </c:pt>
                <c:pt idx="1971">
                  <c:v>42328</c:v>
                </c:pt>
                <c:pt idx="1972">
                  <c:v>42327</c:v>
                </c:pt>
                <c:pt idx="1973">
                  <c:v>42326</c:v>
                </c:pt>
                <c:pt idx="1974">
                  <c:v>42325</c:v>
                </c:pt>
                <c:pt idx="1975">
                  <c:v>42324</c:v>
                </c:pt>
                <c:pt idx="1976">
                  <c:v>42323</c:v>
                </c:pt>
                <c:pt idx="1977">
                  <c:v>42322</c:v>
                </c:pt>
                <c:pt idx="1978">
                  <c:v>42321</c:v>
                </c:pt>
                <c:pt idx="1979">
                  <c:v>42320</c:v>
                </c:pt>
                <c:pt idx="1980">
                  <c:v>42319</c:v>
                </c:pt>
                <c:pt idx="1981">
                  <c:v>42318</c:v>
                </c:pt>
                <c:pt idx="1982">
                  <c:v>42317</c:v>
                </c:pt>
                <c:pt idx="1983">
                  <c:v>42316</c:v>
                </c:pt>
                <c:pt idx="1984">
                  <c:v>42315</c:v>
                </c:pt>
                <c:pt idx="1985">
                  <c:v>42314</c:v>
                </c:pt>
                <c:pt idx="1986">
                  <c:v>42313</c:v>
                </c:pt>
                <c:pt idx="1987">
                  <c:v>42312</c:v>
                </c:pt>
                <c:pt idx="1988">
                  <c:v>42311</c:v>
                </c:pt>
                <c:pt idx="1989">
                  <c:v>42310</c:v>
                </c:pt>
                <c:pt idx="1990">
                  <c:v>42309</c:v>
                </c:pt>
                <c:pt idx="1991">
                  <c:v>42308</c:v>
                </c:pt>
                <c:pt idx="1992">
                  <c:v>42307</c:v>
                </c:pt>
                <c:pt idx="1993">
                  <c:v>42306</c:v>
                </c:pt>
                <c:pt idx="1994">
                  <c:v>42305</c:v>
                </c:pt>
                <c:pt idx="1995">
                  <c:v>42304</c:v>
                </c:pt>
                <c:pt idx="1996">
                  <c:v>42303</c:v>
                </c:pt>
                <c:pt idx="1997">
                  <c:v>42302</c:v>
                </c:pt>
                <c:pt idx="1998">
                  <c:v>42301</c:v>
                </c:pt>
                <c:pt idx="1999">
                  <c:v>42300</c:v>
                </c:pt>
                <c:pt idx="2000">
                  <c:v>42299</c:v>
                </c:pt>
                <c:pt idx="2001">
                  <c:v>42298</c:v>
                </c:pt>
                <c:pt idx="2002">
                  <c:v>42297</c:v>
                </c:pt>
                <c:pt idx="2003">
                  <c:v>42296</c:v>
                </c:pt>
                <c:pt idx="2004">
                  <c:v>42295</c:v>
                </c:pt>
                <c:pt idx="2005">
                  <c:v>42294</c:v>
                </c:pt>
                <c:pt idx="2006">
                  <c:v>42293</c:v>
                </c:pt>
                <c:pt idx="2007">
                  <c:v>42292</c:v>
                </c:pt>
                <c:pt idx="2008">
                  <c:v>42291</c:v>
                </c:pt>
                <c:pt idx="2009">
                  <c:v>42290</c:v>
                </c:pt>
                <c:pt idx="2010">
                  <c:v>42289</c:v>
                </c:pt>
                <c:pt idx="2011">
                  <c:v>42288</c:v>
                </c:pt>
                <c:pt idx="2012">
                  <c:v>42287</c:v>
                </c:pt>
                <c:pt idx="2013">
                  <c:v>42286</c:v>
                </c:pt>
                <c:pt idx="2014">
                  <c:v>42285</c:v>
                </c:pt>
                <c:pt idx="2015">
                  <c:v>42284</c:v>
                </c:pt>
                <c:pt idx="2016">
                  <c:v>42283</c:v>
                </c:pt>
                <c:pt idx="2017">
                  <c:v>42282</c:v>
                </c:pt>
                <c:pt idx="2018">
                  <c:v>42281</c:v>
                </c:pt>
                <c:pt idx="2019">
                  <c:v>42280</c:v>
                </c:pt>
                <c:pt idx="2020">
                  <c:v>42279</c:v>
                </c:pt>
                <c:pt idx="2021">
                  <c:v>42278</c:v>
                </c:pt>
                <c:pt idx="2022">
                  <c:v>42277</c:v>
                </c:pt>
                <c:pt idx="2023">
                  <c:v>42276</c:v>
                </c:pt>
                <c:pt idx="2024">
                  <c:v>42275</c:v>
                </c:pt>
                <c:pt idx="2025">
                  <c:v>42274</c:v>
                </c:pt>
                <c:pt idx="2026">
                  <c:v>42273</c:v>
                </c:pt>
                <c:pt idx="2027">
                  <c:v>42272</c:v>
                </c:pt>
                <c:pt idx="2028">
                  <c:v>42271</c:v>
                </c:pt>
                <c:pt idx="2029">
                  <c:v>42270</c:v>
                </c:pt>
                <c:pt idx="2030">
                  <c:v>42269</c:v>
                </c:pt>
                <c:pt idx="2031">
                  <c:v>42268</c:v>
                </c:pt>
                <c:pt idx="2032">
                  <c:v>42267</c:v>
                </c:pt>
                <c:pt idx="2033">
                  <c:v>42266</c:v>
                </c:pt>
                <c:pt idx="2034">
                  <c:v>42265</c:v>
                </c:pt>
                <c:pt idx="2035">
                  <c:v>42264</c:v>
                </c:pt>
                <c:pt idx="2036">
                  <c:v>42263</c:v>
                </c:pt>
                <c:pt idx="2037">
                  <c:v>42262</c:v>
                </c:pt>
                <c:pt idx="2038">
                  <c:v>42261</c:v>
                </c:pt>
                <c:pt idx="2039">
                  <c:v>42260</c:v>
                </c:pt>
                <c:pt idx="2040">
                  <c:v>42259</c:v>
                </c:pt>
                <c:pt idx="2041">
                  <c:v>42258</c:v>
                </c:pt>
                <c:pt idx="2042">
                  <c:v>42257</c:v>
                </c:pt>
                <c:pt idx="2043">
                  <c:v>42256</c:v>
                </c:pt>
                <c:pt idx="2044">
                  <c:v>42255</c:v>
                </c:pt>
                <c:pt idx="2045">
                  <c:v>42254</c:v>
                </c:pt>
                <c:pt idx="2046">
                  <c:v>42253</c:v>
                </c:pt>
                <c:pt idx="2047">
                  <c:v>42252</c:v>
                </c:pt>
                <c:pt idx="2048">
                  <c:v>42251</c:v>
                </c:pt>
                <c:pt idx="2049">
                  <c:v>42250</c:v>
                </c:pt>
                <c:pt idx="2050">
                  <c:v>42249</c:v>
                </c:pt>
                <c:pt idx="2051">
                  <c:v>42248</c:v>
                </c:pt>
                <c:pt idx="2052">
                  <c:v>42247</c:v>
                </c:pt>
                <c:pt idx="2053">
                  <c:v>42246</c:v>
                </c:pt>
                <c:pt idx="2054">
                  <c:v>42245</c:v>
                </c:pt>
                <c:pt idx="2055">
                  <c:v>42244</c:v>
                </c:pt>
                <c:pt idx="2056">
                  <c:v>42243</c:v>
                </c:pt>
                <c:pt idx="2057">
                  <c:v>42242</c:v>
                </c:pt>
                <c:pt idx="2058">
                  <c:v>42241</c:v>
                </c:pt>
                <c:pt idx="2059">
                  <c:v>42240</c:v>
                </c:pt>
                <c:pt idx="2060">
                  <c:v>42239</c:v>
                </c:pt>
                <c:pt idx="2061">
                  <c:v>42238</c:v>
                </c:pt>
                <c:pt idx="2062">
                  <c:v>42237</c:v>
                </c:pt>
                <c:pt idx="2063">
                  <c:v>42236</c:v>
                </c:pt>
                <c:pt idx="2064">
                  <c:v>42235</c:v>
                </c:pt>
                <c:pt idx="2065">
                  <c:v>42234</c:v>
                </c:pt>
                <c:pt idx="2066">
                  <c:v>42233</c:v>
                </c:pt>
                <c:pt idx="2067">
                  <c:v>42232</c:v>
                </c:pt>
                <c:pt idx="2068">
                  <c:v>42231</c:v>
                </c:pt>
                <c:pt idx="2069">
                  <c:v>42230</c:v>
                </c:pt>
                <c:pt idx="2070">
                  <c:v>42229</c:v>
                </c:pt>
                <c:pt idx="2071">
                  <c:v>42228</c:v>
                </c:pt>
                <c:pt idx="2072">
                  <c:v>42227</c:v>
                </c:pt>
                <c:pt idx="2073">
                  <c:v>42226</c:v>
                </c:pt>
                <c:pt idx="2074">
                  <c:v>42225</c:v>
                </c:pt>
                <c:pt idx="2075">
                  <c:v>42224</c:v>
                </c:pt>
                <c:pt idx="2076">
                  <c:v>42223</c:v>
                </c:pt>
                <c:pt idx="2077">
                  <c:v>42222</c:v>
                </c:pt>
                <c:pt idx="2078">
                  <c:v>42221</c:v>
                </c:pt>
                <c:pt idx="2079">
                  <c:v>42220</c:v>
                </c:pt>
                <c:pt idx="2080">
                  <c:v>42219</c:v>
                </c:pt>
                <c:pt idx="2081">
                  <c:v>42218</c:v>
                </c:pt>
                <c:pt idx="2082">
                  <c:v>42217</c:v>
                </c:pt>
                <c:pt idx="2083">
                  <c:v>42216</c:v>
                </c:pt>
                <c:pt idx="2084">
                  <c:v>42215</c:v>
                </c:pt>
                <c:pt idx="2085">
                  <c:v>42214</c:v>
                </c:pt>
                <c:pt idx="2086">
                  <c:v>42213</c:v>
                </c:pt>
                <c:pt idx="2087">
                  <c:v>42212</c:v>
                </c:pt>
                <c:pt idx="2088">
                  <c:v>42211</c:v>
                </c:pt>
                <c:pt idx="2089">
                  <c:v>42210</c:v>
                </c:pt>
                <c:pt idx="2090">
                  <c:v>42209</c:v>
                </c:pt>
                <c:pt idx="2091">
                  <c:v>42208</c:v>
                </c:pt>
                <c:pt idx="2092">
                  <c:v>42207</c:v>
                </c:pt>
                <c:pt idx="2093">
                  <c:v>42206</c:v>
                </c:pt>
                <c:pt idx="2094">
                  <c:v>42205</c:v>
                </c:pt>
                <c:pt idx="2095">
                  <c:v>42204</c:v>
                </c:pt>
                <c:pt idx="2096">
                  <c:v>42203</c:v>
                </c:pt>
                <c:pt idx="2097">
                  <c:v>42202</c:v>
                </c:pt>
                <c:pt idx="2098">
                  <c:v>42201</c:v>
                </c:pt>
                <c:pt idx="2099">
                  <c:v>42200</c:v>
                </c:pt>
                <c:pt idx="2100">
                  <c:v>42199</c:v>
                </c:pt>
                <c:pt idx="2101">
                  <c:v>42198</c:v>
                </c:pt>
                <c:pt idx="2102">
                  <c:v>42197</c:v>
                </c:pt>
                <c:pt idx="2103">
                  <c:v>42196</c:v>
                </c:pt>
                <c:pt idx="2104">
                  <c:v>42195</c:v>
                </c:pt>
                <c:pt idx="2105">
                  <c:v>42194</c:v>
                </c:pt>
                <c:pt idx="2106">
                  <c:v>42193</c:v>
                </c:pt>
                <c:pt idx="2107">
                  <c:v>42192</c:v>
                </c:pt>
                <c:pt idx="2108">
                  <c:v>42191</c:v>
                </c:pt>
                <c:pt idx="2109">
                  <c:v>42190</c:v>
                </c:pt>
                <c:pt idx="2110">
                  <c:v>42189</c:v>
                </c:pt>
                <c:pt idx="2111">
                  <c:v>42188</c:v>
                </c:pt>
                <c:pt idx="2112">
                  <c:v>42187</c:v>
                </c:pt>
                <c:pt idx="2113">
                  <c:v>42186</c:v>
                </c:pt>
                <c:pt idx="2114">
                  <c:v>42185</c:v>
                </c:pt>
                <c:pt idx="2115">
                  <c:v>42184</c:v>
                </c:pt>
                <c:pt idx="2116">
                  <c:v>42183</c:v>
                </c:pt>
                <c:pt idx="2117">
                  <c:v>42182</c:v>
                </c:pt>
                <c:pt idx="2118">
                  <c:v>42181</c:v>
                </c:pt>
                <c:pt idx="2119">
                  <c:v>42180</c:v>
                </c:pt>
                <c:pt idx="2120">
                  <c:v>42179</c:v>
                </c:pt>
                <c:pt idx="2121">
                  <c:v>42178</c:v>
                </c:pt>
                <c:pt idx="2122">
                  <c:v>42177</c:v>
                </c:pt>
                <c:pt idx="2123">
                  <c:v>42176</c:v>
                </c:pt>
                <c:pt idx="2124">
                  <c:v>42175</c:v>
                </c:pt>
                <c:pt idx="2125">
                  <c:v>42174</c:v>
                </c:pt>
                <c:pt idx="2126">
                  <c:v>42173</c:v>
                </c:pt>
                <c:pt idx="2127">
                  <c:v>42172</c:v>
                </c:pt>
                <c:pt idx="2128">
                  <c:v>42171</c:v>
                </c:pt>
                <c:pt idx="2129">
                  <c:v>42170</c:v>
                </c:pt>
                <c:pt idx="2130">
                  <c:v>42169</c:v>
                </c:pt>
                <c:pt idx="2131">
                  <c:v>42168</c:v>
                </c:pt>
                <c:pt idx="2132">
                  <c:v>42167</c:v>
                </c:pt>
                <c:pt idx="2133">
                  <c:v>42166</c:v>
                </c:pt>
                <c:pt idx="2134">
                  <c:v>42165</c:v>
                </c:pt>
                <c:pt idx="2135">
                  <c:v>42164</c:v>
                </c:pt>
                <c:pt idx="2136">
                  <c:v>42163</c:v>
                </c:pt>
                <c:pt idx="2137">
                  <c:v>42162</c:v>
                </c:pt>
                <c:pt idx="2138">
                  <c:v>42161</c:v>
                </c:pt>
                <c:pt idx="2139">
                  <c:v>42160</c:v>
                </c:pt>
                <c:pt idx="2140">
                  <c:v>42159</c:v>
                </c:pt>
                <c:pt idx="2141">
                  <c:v>42158</c:v>
                </c:pt>
                <c:pt idx="2142">
                  <c:v>42157</c:v>
                </c:pt>
                <c:pt idx="2143">
                  <c:v>42156</c:v>
                </c:pt>
                <c:pt idx="2144">
                  <c:v>42155</c:v>
                </c:pt>
                <c:pt idx="2145">
                  <c:v>42154</c:v>
                </c:pt>
                <c:pt idx="2146">
                  <c:v>42153</c:v>
                </c:pt>
                <c:pt idx="2147">
                  <c:v>42152</c:v>
                </c:pt>
                <c:pt idx="2148">
                  <c:v>42151</c:v>
                </c:pt>
                <c:pt idx="2149">
                  <c:v>42150</c:v>
                </c:pt>
                <c:pt idx="2150">
                  <c:v>42149</c:v>
                </c:pt>
                <c:pt idx="2151">
                  <c:v>42148</c:v>
                </c:pt>
                <c:pt idx="2152">
                  <c:v>42147</c:v>
                </c:pt>
                <c:pt idx="2153">
                  <c:v>42146</c:v>
                </c:pt>
                <c:pt idx="2154">
                  <c:v>42145</c:v>
                </c:pt>
                <c:pt idx="2155">
                  <c:v>42144</c:v>
                </c:pt>
                <c:pt idx="2156">
                  <c:v>42143</c:v>
                </c:pt>
                <c:pt idx="2157">
                  <c:v>42142</c:v>
                </c:pt>
                <c:pt idx="2158">
                  <c:v>42141</c:v>
                </c:pt>
                <c:pt idx="2159">
                  <c:v>42140</c:v>
                </c:pt>
                <c:pt idx="2160">
                  <c:v>42139</c:v>
                </c:pt>
                <c:pt idx="2161">
                  <c:v>42138</c:v>
                </c:pt>
                <c:pt idx="2162">
                  <c:v>42137</c:v>
                </c:pt>
                <c:pt idx="2163">
                  <c:v>42136</c:v>
                </c:pt>
                <c:pt idx="2164">
                  <c:v>42135</c:v>
                </c:pt>
                <c:pt idx="2165">
                  <c:v>42134</c:v>
                </c:pt>
                <c:pt idx="2166">
                  <c:v>42133</c:v>
                </c:pt>
                <c:pt idx="2167">
                  <c:v>42132</c:v>
                </c:pt>
                <c:pt idx="2168">
                  <c:v>42131</c:v>
                </c:pt>
                <c:pt idx="2169">
                  <c:v>42130</c:v>
                </c:pt>
                <c:pt idx="2170">
                  <c:v>42129</c:v>
                </c:pt>
                <c:pt idx="2171">
                  <c:v>42128</c:v>
                </c:pt>
                <c:pt idx="2172">
                  <c:v>42127</c:v>
                </c:pt>
                <c:pt idx="2173">
                  <c:v>42126</c:v>
                </c:pt>
                <c:pt idx="2174">
                  <c:v>42125</c:v>
                </c:pt>
                <c:pt idx="2175">
                  <c:v>42124</c:v>
                </c:pt>
                <c:pt idx="2176">
                  <c:v>42123</c:v>
                </c:pt>
                <c:pt idx="2177">
                  <c:v>42122</c:v>
                </c:pt>
                <c:pt idx="2178">
                  <c:v>42121</c:v>
                </c:pt>
                <c:pt idx="2179">
                  <c:v>42120</c:v>
                </c:pt>
                <c:pt idx="2180">
                  <c:v>42119</c:v>
                </c:pt>
                <c:pt idx="2181">
                  <c:v>42118</c:v>
                </c:pt>
                <c:pt idx="2182">
                  <c:v>42117</c:v>
                </c:pt>
                <c:pt idx="2183">
                  <c:v>42116</c:v>
                </c:pt>
                <c:pt idx="2184">
                  <c:v>42115</c:v>
                </c:pt>
                <c:pt idx="2185">
                  <c:v>42114</c:v>
                </c:pt>
                <c:pt idx="2186">
                  <c:v>42113</c:v>
                </c:pt>
                <c:pt idx="2187">
                  <c:v>42112</c:v>
                </c:pt>
                <c:pt idx="2188">
                  <c:v>42111</c:v>
                </c:pt>
                <c:pt idx="2189">
                  <c:v>42110</c:v>
                </c:pt>
                <c:pt idx="2190">
                  <c:v>42109</c:v>
                </c:pt>
                <c:pt idx="2191">
                  <c:v>42108</c:v>
                </c:pt>
                <c:pt idx="2192">
                  <c:v>42107</c:v>
                </c:pt>
                <c:pt idx="2193">
                  <c:v>42106</c:v>
                </c:pt>
                <c:pt idx="2194">
                  <c:v>42105</c:v>
                </c:pt>
                <c:pt idx="2195">
                  <c:v>42104</c:v>
                </c:pt>
                <c:pt idx="2196">
                  <c:v>42103</c:v>
                </c:pt>
                <c:pt idx="2197">
                  <c:v>42102</c:v>
                </c:pt>
                <c:pt idx="2198">
                  <c:v>42101</c:v>
                </c:pt>
                <c:pt idx="2199">
                  <c:v>42100</c:v>
                </c:pt>
                <c:pt idx="2200">
                  <c:v>42099</c:v>
                </c:pt>
                <c:pt idx="2201">
                  <c:v>42098</c:v>
                </c:pt>
                <c:pt idx="2202">
                  <c:v>42097</c:v>
                </c:pt>
                <c:pt idx="2203">
                  <c:v>42096</c:v>
                </c:pt>
                <c:pt idx="2204">
                  <c:v>42095</c:v>
                </c:pt>
                <c:pt idx="2205">
                  <c:v>42094</c:v>
                </c:pt>
                <c:pt idx="2206">
                  <c:v>42093</c:v>
                </c:pt>
                <c:pt idx="2207">
                  <c:v>42092</c:v>
                </c:pt>
                <c:pt idx="2208">
                  <c:v>42091</c:v>
                </c:pt>
                <c:pt idx="2209">
                  <c:v>42090</c:v>
                </c:pt>
                <c:pt idx="2210">
                  <c:v>42089</c:v>
                </c:pt>
                <c:pt idx="2211">
                  <c:v>42088</c:v>
                </c:pt>
                <c:pt idx="2212">
                  <c:v>42087</c:v>
                </c:pt>
                <c:pt idx="2213">
                  <c:v>42086</c:v>
                </c:pt>
                <c:pt idx="2214">
                  <c:v>42085</c:v>
                </c:pt>
                <c:pt idx="2215">
                  <c:v>42084</c:v>
                </c:pt>
                <c:pt idx="2216">
                  <c:v>42083</c:v>
                </c:pt>
                <c:pt idx="2217">
                  <c:v>42082</c:v>
                </c:pt>
                <c:pt idx="2218">
                  <c:v>42081</c:v>
                </c:pt>
                <c:pt idx="2219">
                  <c:v>42080</c:v>
                </c:pt>
                <c:pt idx="2220">
                  <c:v>42079</c:v>
                </c:pt>
                <c:pt idx="2221">
                  <c:v>42078</c:v>
                </c:pt>
                <c:pt idx="2222">
                  <c:v>42077</c:v>
                </c:pt>
                <c:pt idx="2223">
                  <c:v>42076</c:v>
                </c:pt>
                <c:pt idx="2224">
                  <c:v>42075</c:v>
                </c:pt>
                <c:pt idx="2225">
                  <c:v>42074</c:v>
                </c:pt>
                <c:pt idx="2226">
                  <c:v>42073</c:v>
                </c:pt>
                <c:pt idx="2227">
                  <c:v>42072</c:v>
                </c:pt>
                <c:pt idx="2228">
                  <c:v>42071</c:v>
                </c:pt>
                <c:pt idx="2229">
                  <c:v>42070</c:v>
                </c:pt>
                <c:pt idx="2230">
                  <c:v>42069</c:v>
                </c:pt>
                <c:pt idx="2231">
                  <c:v>42068</c:v>
                </c:pt>
                <c:pt idx="2232">
                  <c:v>42067</c:v>
                </c:pt>
                <c:pt idx="2233">
                  <c:v>42066</c:v>
                </c:pt>
                <c:pt idx="2234">
                  <c:v>42065</c:v>
                </c:pt>
                <c:pt idx="2235">
                  <c:v>42064</c:v>
                </c:pt>
                <c:pt idx="2236">
                  <c:v>42063</c:v>
                </c:pt>
                <c:pt idx="2237">
                  <c:v>42062</c:v>
                </c:pt>
                <c:pt idx="2238">
                  <c:v>42061</c:v>
                </c:pt>
                <c:pt idx="2239">
                  <c:v>42060</c:v>
                </c:pt>
                <c:pt idx="2240">
                  <c:v>42059</c:v>
                </c:pt>
                <c:pt idx="2241">
                  <c:v>42058</c:v>
                </c:pt>
                <c:pt idx="2242">
                  <c:v>42057</c:v>
                </c:pt>
                <c:pt idx="2243">
                  <c:v>42056</c:v>
                </c:pt>
                <c:pt idx="2244">
                  <c:v>42055</c:v>
                </c:pt>
                <c:pt idx="2245">
                  <c:v>42054</c:v>
                </c:pt>
                <c:pt idx="2246">
                  <c:v>42053</c:v>
                </c:pt>
                <c:pt idx="2247">
                  <c:v>42052</c:v>
                </c:pt>
                <c:pt idx="2248">
                  <c:v>42051</c:v>
                </c:pt>
                <c:pt idx="2249">
                  <c:v>42050</c:v>
                </c:pt>
                <c:pt idx="2250">
                  <c:v>42049</c:v>
                </c:pt>
                <c:pt idx="2251">
                  <c:v>42048</c:v>
                </c:pt>
                <c:pt idx="2252">
                  <c:v>42047</c:v>
                </c:pt>
                <c:pt idx="2253">
                  <c:v>42046</c:v>
                </c:pt>
                <c:pt idx="2254">
                  <c:v>42045</c:v>
                </c:pt>
                <c:pt idx="2255">
                  <c:v>42044</c:v>
                </c:pt>
                <c:pt idx="2256">
                  <c:v>42043</c:v>
                </c:pt>
                <c:pt idx="2257">
                  <c:v>42042</c:v>
                </c:pt>
                <c:pt idx="2258">
                  <c:v>42041</c:v>
                </c:pt>
                <c:pt idx="2259">
                  <c:v>42040</c:v>
                </c:pt>
                <c:pt idx="2260">
                  <c:v>42039</c:v>
                </c:pt>
                <c:pt idx="2261">
                  <c:v>42038</c:v>
                </c:pt>
                <c:pt idx="2262">
                  <c:v>42037</c:v>
                </c:pt>
                <c:pt idx="2263">
                  <c:v>42036</c:v>
                </c:pt>
                <c:pt idx="2264">
                  <c:v>42035</c:v>
                </c:pt>
                <c:pt idx="2265">
                  <c:v>42034</c:v>
                </c:pt>
                <c:pt idx="2266">
                  <c:v>42033</c:v>
                </c:pt>
                <c:pt idx="2267">
                  <c:v>42032</c:v>
                </c:pt>
                <c:pt idx="2268">
                  <c:v>42031</c:v>
                </c:pt>
                <c:pt idx="2269">
                  <c:v>42030</c:v>
                </c:pt>
                <c:pt idx="2270">
                  <c:v>42029</c:v>
                </c:pt>
                <c:pt idx="2271">
                  <c:v>42028</c:v>
                </c:pt>
                <c:pt idx="2272">
                  <c:v>42027</c:v>
                </c:pt>
                <c:pt idx="2273">
                  <c:v>42026</c:v>
                </c:pt>
                <c:pt idx="2274">
                  <c:v>42025</c:v>
                </c:pt>
                <c:pt idx="2275">
                  <c:v>42024</c:v>
                </c:pt>
                <c:pt idx="2276">
                  <c:v>42023</c:v>
                </c:pt>
                <c:pt idx="2277">
                  <c:v>42022</c:v>
                </c:pt>
                <c:pt idx="2278">
                  <c:v>42021</c:v>
                </c:pt>
                <c:pt idx="2279">
                  <c:v>42020</c:v>
                </c:pt>
                <c:pt idx="2280">
                  <c:v>42019</c:v>
                </c:pt>
                <c:pt idx="2281">
                  <c:v>42018</c:v>
                </c:pt>
                <c:pt idx="2282">
                  <c:v>42017</c:v>
                </c:pt>
                <c:pt idx="2283">
                  <c:v>42016</c:v>
                </c:pt>
                <c:pt idx="2284">
                  <c:v>42015</c:v>
                </c:pt>
                <c:pt idx="2285">
                  <c:v>42014</c:v>
                </c:pt>
                <c:pt idx="2286">
                  <c:v>42013</c:v>
                </c:pt>
                <c:pt idx="2287">
                  <c:v>42012</c:v>
                </c:pt>
                <c:pt idx="2288">
                  <c:v>42011</c:v>
                </c:pt>
                <c:pt idx="2289">
                  <c:v>42010</c:v>
                </c:pt>
                <c:pt idx="2290">
                  <c:v>42009</c:v>
                </c:pt>
                <c:pt idx="2291">
                  <c:v>42008</c:v>
                </c:pt>
                <c:pt idx="2292">
                  <c:v>42007</c:v>
                </c:pt>
                <c:pt idx="2293">
                  <c:v>42006</c:v>
                </c:pt>
                <c:pt idx="2294">
                  <c:v>42005</c:v>
                </c:pt>
                <c:pt idx="2295">
                  <c:v>42004</c:v>
                </c:pt>
                <c:pt idx="2296">
                  <c:v>42003</c:v>
                </c:pt>
                <c:pt idx="2297">
                  <c:v>42002</c:v>
                </c:pt>
                <c:pt idx="2298">
                  <c:v>42001</c:v>
                </c:pt>
                <c:pt idx="2299">
                  <c:v>42000</c:v>
                </c:pt>
                <c:pt idx="2300">
                  <c:v>41999</c:v>
                </c:pt>
                <c:pt idx="2301">
                  <c:v>41998</c:v>
                </c:pt>
                <c:pt idx="2302">
                  <c:v>41997</c:v>
                </c:pt>
                <c:pt idx="2303">
                  <c:v>41996</c:v>
                </c:pt>
                <c:pt idx="2304">
                  <c:v>41995</c:v>
                </c:pt>
                <c:pt idx="2305">
                  <c:v>41994</c:v>
                </c:pt>
                <c:pt idx="2306">
                  <c:v>41993</c:v>
                </c:pt>
                <c:pt idx="2307">
                  <c:v>41992</c:v>
                </c:pt>
                <c:pt idx="2308">
                  <c:v>41991</c:v>
                </c:pt>
                <c:pt idx="2309">
                  <c:v>41990</c:v>
                </c:pt>
                <c:pt idx="2310">
                  <c:v>41989</c:v>
                </c:pt>
                <c:pt idx="2311">
                  <c:v>41988</c:v>
                </c:pt>
                <c:pt idx="2312">
                  <c:v>41987</c:v>
                </c:pt>
                <c:pt idx="2313">
                  <c:v>41986</c:v>
                </c:pt>
                <c:pt idx="2314">
                  <c:v>41985</c:v>
                </c:pt>
                <c:pt idx="2315">
                  <c:v>41984</c:v>
                </c:pt>
                <c:pt idx="2316">
                  <c:v>41983</c:v>
                </c:pt>
                <c:pt idx="2317">
                  <c:v>41982</c:v>
                </c:pt>
                <c:pt idx="2318">
                  <c:v>41981</c:v>
                </c:pt>
                <c:pt idx="2319">
                  <c:v>41980</c:v>
                </c:pt>
                <c:pt idx="2320">
                  <c:v>41979</c:v>
                </c:pt>
                <c:pt idx="2321">
                  <c:v>41978</c:v>
                </c:pt>
                <c:pt idx="2322">
                  <c:v>41977</c:v>
                </c:pt>
                <c:pt idx="2323">
                  <c:v>41976</c:v>
                </c:pt>
                <c:pt idx="2324">
                  <c:v>41975</c:v>
                </c:pt>
                <c:pt idx="2325">
                  <c:v>41974</c:v>
                </c:pt>
                <c:pt idx="2326">
                  <c:v>41973</c:v>
                </c:pt>
                <c:pt idx="2327">
                  <c:v>41972</c:v>
                </c:pt>
                <c:pt idx="2328">
                  <c:v>41971</c:v>
                </c:pt>
                <c:pt idx="2329">
                  <c:v>41970</c:v>
                </c:pt>
                <c:pt idx="2330">
                  <c:v>41969</c:v>
                </c:pt>
                <c:pt idx="2331">
                  <c:v>41968</c:v>
                </c:pt>
                <c:pt idx="2332">
                  <c:v>41967</c:v>
                </c:pt>
                <c:pt idx="2333">
                  <c:v>41966</c:v>
                </c:pt>
                <c:pt idx="2334">
                  <c:v>41965</c:v>
                </c:pt>
                <c:pt idx="2335">
                  <c:v>41964</c:v>
                </c:pt>
                <c:pt idx="2336">
                  <c:v>41963</c:v>
                </c:pt>
                <c:pt idx="2337">
                  <c:v>41962</c:v>
                </c:pt>
                <c:pt idx="2338">
                  <c:v>41961</c:v>
                </c:pt>
                <c:pt idx="2339">
                  <c:v>41960</c:v>
                </c:pt>
                <c:pt idx="2340">
                  <c:v>41959</c:v>
                </c:pt>
                <c:pt idx="2341">
                  <c:v>41958</c:v>
                </c:pt>
                <c:pt idx="2342">
                  <c:v>41957</c:v>
                </c:pt>
                <c:pt idx="2343">
                  <c:v>41956</c:v>
                </c:pt>
                <c:pt idx="2344">
                  <c:v>41955</c:v>
                </c:pt>
                <c:pt idx="2345">
                  <c:v>41954</c:v>
                </c:pt>
                <c:pt idx="2346">
                  <c:v>41953</c:v>
                </c:pt>
                <c:pt idx="2347">
                  <c:v>41952</c:v>
                </c:pt>
                <c:pt idx="2348">
                  <c:v>41951</c:v>
                </c:pt>
                <c:pt idx="2349">
                  <c:v>41950</c:v>
                </c:pt>
                <c:pt idx="2350">
                  <c:v>41949</c:v>
                </c:pt>
                <c:pt idx="2351">
                  <c:v>41948</c:v>
                </c:pt>
                <c:pt idx="2352">
                  <c:v>41947</c:v>
                </c:pt>
                <c:pt idx="2353">
                  <c:v>41946</c:v>
                </c:pt>
                <c:pt idx="2354">
                  <c:v>41945</c:v>
                </c:pt>
                <c:pt idx="2355">
                  <c:v>41944</c:v>
                </c:pt>
                <c:pt idx="2356">
                  <c:v>41943</c:v>
                </c:pt>
                <c:pt idx="2357">
                  <c:v>41942</c:v>
                </c:pt>
                <c:pt idx="2358">
                  <c:v>41941</c:v>
                </c:pt>
                <c:pt idx="2359">
                  <c:v>41940</c:v>
                </c:pt>
                <c:pt idx="2360">
                  <c:v>41939</c:v>
                </c:pt>
                <c:pt idx="2361">
                  <c:v>41938</c:v>
                </c:pt>
                <c:pt idx="2362">
                  <c:v>41937</c:v>
                </c:pt>
                <c:pt idx="2363">
                  <c:v>41936</c:v>
                </c:pt>
                <c:pt idx="2364">
                  <c:v>41935</c:v>
                </c:pt>
                <c:pt idx="2365">
                  <c:v>41934</c:v>
                </c:pt>
                <c:pt idx="2366">
                  <c:v>41933</c:v>
                </c:pt>
                <c:pt idx="2367">
                  <c:v>41932</c:v>
                </c:pt>
                <c:pt idx="2368">
                  <c:v>41931</c:v>
                </c:pt>
                <c:pt idx="2369">
                  <c:v>41930</c:v>
                </c:pt>
                <c:pt idx="2370">
                  <c:v>41929</c:v>
                </c:pt>
                <c:pt idx="2371">
                  <c:v>41928</c:v>
                </c:pt>
                <c:pt idx="2372">
                  <c:v>41927</c:v>
                </c:pt>
                <c:pt idx="2373">
                  <c:v>41926</c:v>
                </c:pt>
                <c:pt idx="2374">
                  <c:v>41925</c:v>
                </c:pt>
                <c:pt idx="2375">
                  <c:v>41924</c:v>
                </c:pt>
                <c:pt idx="2376">
                  <c:v>41923</c:v>
                </c:pt>
                <c:pt idx="2377">
                  <c:v>41922</c:v>
                </c:pt>
                <c:pt idx="2378">
                  <c:v>41921</c:v>
                </c:pt>
                <c:pt idx="2379">
                  <c:v>41920</c:v>
                </c:pt>
                <c:pt idx="2380">
                  <c:v>41919</c:v>
                </c:pt>
                <c:pt idx="2381">
                  <c:v>41918</c:v>
                </c:pt>
                <c:pt idx="2382">
                  <c:v>41917</c:v>
                </c:pt>
                <c:pt idx="2383">
                  <c:v>41916</c:v>
                </c:pt>
                <c:pt idx="2384">
                  <c:v>41915</c:v>
                </c:pt>
                <c:pt idx="2385">
                  <c:v>41914</c:v>
                </c:pt>
                <c:pt idx="2386">
                  <c:v>41913</c:v>
                </c:pt>
                <c:pt idx="2387">
                  <c:v>41912</c:v>
                </c:pt>
                <c:pt idx="2388">
                  <c:v>41911</c:v>
                </c:pt>
                <c:pt idx="2389">
                  <c:v>41910</c:v>
                </c:pt>
                <c:pt idx="2390">
                  <c:v>41909</c:v>
                </c:pt>
                <c:pt idx="2391">
                  <c:v>41908</c:v>
                </c:pt>
                <c:pt idx="2392">
                  <c:v>41907</c:v>
                </c:pt>
                <c:pt idx="2393">
                  <c:v>41906</c:v>
                </c:pt>
                <c:pt idx="2394">
                  <c:v>41905</c:v>
                </c:pt>
                <c:pt idx="2395">
                  <c:v>41904</c:v>
                </c:pt>
                <c:pt idx="2396">
                  <c:v>41903</c:v>
                </c:pt>
                <c:pt idx="2397">
                  <c:v>41902</c:v>
                </c:pt>
                <c:pt idx="2398">
                  <c:v>41901</c:v>
                </c:pt>
                <c:pt idx="2399">
                  <c:v>41900</c:v>
                </c:pt>
                <c:pt idx="2400">
                  <c:v>41899</c:v>
                </c:pt>
                <c:pt idx="2401">
                  <c:v>41898</c:v>
                </c:pt>
                <c:pt idx="2402">
                  <c:v>41897</c:v>
                </c:pt>
                <c:pt idx="2403">
                  <c:v>41896</c:v>
                </c:pt>
                <c:pt idx="2404">
                  <c:v>41895</c:v>
                </c:pt>
                <c:pt idx="2405">
                  <c:v>41894</c:v>
                </c:pt>
                <c:pt idx="2406">
                  <c:v>41893</c:v>
                </c:pt>
                <c:pt idx="2407">
                  <c:v>41892</c:v>
                </c:pt>
                <c:pt idx="2408">
                  <c:v>41891</c:v>
                </c:pt>
                <c:pt idx="2409">
                  <c:v>41890</c:v>
                </c:pt>
                <c:pt idx="2410">
                  <c:v>41889</c:v>
                </c:pt>
                <c:pt idx="2411">
                  <c:v>41888</c:v>
                </c:pt>
                <c:pt idx="2412">
                  <c:v>41887</c:v>
                </c:pt>
                <c:pt idx="2413">
                  <c:v>41886</c:v>
                </c:pt>
                <c:pt idx="2414">
                  <c:v>41885</c:v>
                </c:pt>
                <c:pt idx="2415">
                  <c:v>41884</c:v>
                </c:pt>
                <c:pt idx="2416">
                  <c:v>41883</c:v>
                </c:pt>
                <c:pt idx="2417">
                  <c:v>41882</c:v>
                </c:pt>
                <c:pt idx="2418">
                  <c:v>41881</c:v>
                </c:pt>
                <c:pt idx="2419">
                  <c:v>41880</c:v>
                </c:pt>
                <c:pt idx="2420">
                  <c:v>41879</c:v>
                </c:pt>
                <c:pt idx="2421">
                  <c:v>41878</c:v>
                </c:pt>
                <c:pt idx="2422">
                  <c:v>41877</c:v>
                </c:pt>
                <c:pt idx="2423">
                  <c:v>41876</c:v>
                </c:pt>
                <c:pt idx="2424">
                  <c:v>41875</c:v>
                </c:pt>
                <c:pt idx="2425">
                  <c:v>41874</c:v>
                </c:pt>
                <c:pt idx="2426">
                  <c:v>41873</c:v>
                </c:pt>
                <c:pt idx="2427">
                  <c:v>41872</c:v>
                </c:pt>
                <c:pt idx="2428">
                  <c:v>41871</c:v>
                </c:pt>
                <c:pt idx="2429">
                  <c:v>41870</c:v>
                </c:pt>
                <c:pt idx="2430">
                  <c:v>41869</c:v>
                </c:pt>
                <c:pt idx="2431">
                  <c:v>41868</c:v>
                </c:pt>
                <c:pt idx="2432">
                  <c:v>41867</c:v>
                </c:pt>
                <c:pt idx="2433">
                  <c:v>41866</c:v>
                </c:pt>
                <c:pt idx="2434">
                  <c:v>41865</c:v>
                </c:pt>
                <c:pt idx="2435">
                  <c:v>41864</c:v>
                </c:pt>
                <c:pt idx="2436">
                  <c:v>41863</c:v>
                </c:pt>
                <c:pt idx="2437">
                  <c:v>41862</c:v>
                </c:pt>
                <c:pt idx="2438">
                  <c:v>41861</c:v>
                </c:pt>
                <c:pt idx="2439">
                  <c:v>41860</c:v>
                </c:pt>
                <c:pt idx="2440">
                  <c:v>41859</c:v>
                </c:pt>
                <c:pt idx="2441">
                  <c:v>41858</c:v>
                </c:pt>
                <c:pt idx="2442">
                  <c:v>41857</c:v>
                </c:pt>
                <c:pt idx="2443">
                  <c:v>41856</c:v>
                </c:pt>
                <c:pt idx="2444">
                  <c:v>41855</c:v>
                </c:pt>
                <c:pt idx="2445">
                  <c:v>41854</c:v>
                </c:pt>
                <c:pt idx="2446">
                  <c:v>41853</c:v>
                </c:pt>
                <c:pt idx="2447">
                  <c:v>41852</c:v>
                </c:pt>
                <c:pt idx="2448">
                  <c:v>41851</c:v>
                </c:pt>
                <c:pt idx="2449">
                  <c:v>41850</c:v>
                </c:pt>
                <c:pt idx="2450">
                  <c:v>41849</c:v>
                </c:pt>
                <c:pt idx="2451">
                  <c:v>41848</c:v>
                </c:pt>
                <c:pt idx="2452">
                  <c:v>41847</c:v>
                </c:pt>
                <c:pt idx="2453">
                  <c:v>41846</c:v>
                </c:pt>
                <c:pt idx="2454">
                  <c:v>41845</c:v>
                </c:pt>
                <c:pt idx="2455">
                  <c:v>41844</c:v>
                </c:pt>
                <c:pt idx="2456">
                  <c:v>41843</c:v>
                </c:pt>
                <c:pt idx="2457">
                  <c:v>41842</c:v>
                </c:pt>
                <c:pt idx="2458">
                  <c:v>41841</c:v>
                </c:pt>
                <c:pt idx="2459">
                  <c:v>41840</c:v>
                </c:pt>
                <c:pt idx="2460">
                  <c:v>41839</c:v>
                </c:pt>
                <c:pt idx="2461">
                  <c:v>41838</c:v>
                </c:pt>
                <c:pt idx="2462">
                  <c:v>41837</c:v>
                </c:pt>
                <c:pt idx="2463">
                  <c:v>41836</c:v>
                </c:pt>
                <c:pt idx="2464">
                  <c:v>41835</c:v>
                </c:pt>
                <c:pt idx="2465">
                  <c:v>41834</c:v>
                </c:pt>
                <c:pt idx="2466">
                  <c:v>41833</c:v>
                </c:pt>
                <c:pt idx="2467">
                  <c:v>41832</c:v>
                </c:pt>
                <c:pt idx="2468">
                  <c:v>41831</c:v>
                </c:pt>
                <c:pt idx="2469">
                  <c:v>41830</c:v>
                </c:pt>
                <c:pt idx="2470">
                  <c:v>41829</c:v>
                </c:pt>
                <c:pt idx="2471">
                  <c:v>41828</c:v>
                </c:pt>
                <c:pt idx="2472">
                  <c:v>41827</c:v>
                </c:pt>
                <c:pt idx="2473">
                  <c:v>41826</c:v>
                </c:pt>
                <c:pt idx="2474">
                  <c:v>41825</c:v>
                </c:pt>
                <c:pt idx="2475">
                  <c:v>41824</c:v>
                </c:pt>
                <c:pt idx="2476">
                  <c:v>41823</c:v>
                </c:pt>
                <c:pt idx="2477">
                  <c:v>41822</c:v>
                </c:pt>
                <c:pt idx="2478">
                  <c:v>41821</c:v>
                </c:pt>
                <c:pt idx="2479">
                  <c:v>41820</c:v>
                </c:pt>
                <c:pt idx="2480">
                  <c:v>41819</c:v>
                </c:pt>
                <c:pt idx="2481">
                  <c:v>41818</c:v>
                </c:pt>
                <c:pt idx="2482">
                  <c:v>41817</c:v>
                </c:pt>
                <c:pt idx="2483">
                  <c:v>41816</c:v>
                </c:pt>
                <c:pt idx="2484">
                  <c:v>41815</c:v>
                </c:pt>
                <c:pt idx="2485">
                  <c:v>41814</c:v>
                </c:pt>
                <c:pt idx="2486">
                  <c:v>41813</c:v>
                </c:pt>
                <c:pt idx="2487">
                  <c:v>41812</c:v>
                </c:pt>
                <c:pt idx="2488">
                  <c:v>41811</c:v>
                </c:pt>
                <c:pt idx="2489">
                  <c:v>41810</c:v>
                </c:pt>
                <c:pt idx="2490">
                  <c:v>41809</c:v>
                </c:pt>
                <c:pt idx="2491">
                  <c:v>41808</c:v>
                </c:pt>
                <c:pt idx="2492">
                  <c:v>41807</c:v>
                </c:pt>
                <c:pt idx="2493">
                  <c:v>41806</c:v>
                </c:pt>
                <c:pt idx="2494">
                  <c:v>41805</c:v>
                </c:pt>
                <c:pt idx="2495">
                  <c:v>41804</c:v>
                </c:pt>
                <c:pt idx="2496">
                  <c:v>41803</c:v>
                </c:pt>
                <c:pt idx="2497">
                  <c:v>41802</c:v>
                </c:pt>
                <c:pt idx="2498">
                  <c:v>41801</c:v>
                </c:pt>
                <c:pt idx="2499">
                  <c:v>41800</c:v>
                </c:pt>
                <c:pt idx="2500">
                  <c:v>41799</c:v>
                </c:pt>
                <c:pt idx="2501">
                  <c:v>41798</c:v>
                </c:pt>
                <c:pt idx="2502">
                  <c:v>41797</c:v>
                </c:pt>
                <c:pt idx="2503">
                  <c:v>41796</c:v>
                </c:pt>
                <c:pt idx="2504">
                  <c:v>41795</c:v>
                </c:pt>
                <c:pt idx="2505">
                  <c:v>41794</c:v>
                </c:pt>
                <c:pt idx="2506">
                  <c:v>41793</c:v>
                </c:pt>
                <c:pt idx="2507">
                  <c:v>41792</c:v>
                </c:pt>
                <c:pt idx="2508">
                  <c:v>41791</c:v>
                </c:pt>
                <c:pt idx="2509">
                  <c:v>41790</c:v>
                </c:pt>
                <c:pt idx="2510">
                  <c:v>41789</c:v>
                </c:pt>
                <c:pt idx="2511">
                  <c:v>41788</c:v>
                </c:pt>
                <c:pt idx="2512">
                  <c:v>41787</c:v>
                </c:pt>
                <c:pt idx="2513">
                  <c:v>41786</c:v>
                </c:pt>
                <c:pt idx="2514">
                  <c:v>41785</c:v>
                </c:pt>
                <c:pt idx="2515">
                  <c:v>41784</c:v>
                </c:pt>
                <c:pt idx="2516">
                  <c:v>41783</c:v>
                </c:pt>
                <c:pt idx="2517">
                  <c:v>41782</c:v>
                </c:pt>
                <c:pt idx="2518">
                  <c:v>41781</c:v>
                </c:pt>
                <c:pt idx="2519">
                  <c:v>41780</c:v>
                </c:pt>
                <c:pt idx="2520">
                  <c:v>41779</c:v>
                </c:pt>
                <c:pt idx="2521">
                  <c:v>41778</c:v>
                </c:pt>
                <c:pt idx="2522">
                  <c:v>41777</c:v>
                </c:pt>
                <c:pt idx="2523">
                  <c:v>41776</c:v>
                </c:pt>
                <c:pt idx="2524">
                  <c:v>41775</c:v>
                </c:pt>
                <c:pt idx="2525">
                  <c:v>41774</c:v>
                </c:pt>
                <c:pt idx="2526">
                  <c:v>41773</c:v>
                </c:pt>
                <c:pt idx="2527">
                  <c:v>41772</c:v>
                </c:pt>
                <c:pt idx="2528">
                  <c:v>41771</c:v>
                </c:pt>
                <c:pt idx="2529">
                  <c:v>41770</c:v>
                </c:pt>
                <c:pt idx="2530">
                  <c:v>41769</c:v>
                </c:pt>
                <c:pt idx="2531">
                  <c:v>41768</c:v>
                </c:pt>
                <c:pt idx="2532">
                  <c:v>41767</c:v>
                </c:pt>
                <c:pt idx="2533">
                  <c:v>41766</c:v>
                </c:pt>
                <c:pt idx="2534">
                  <c:v>41765</c:v>
                </c:pt>
                <c:pt idx="2535">
                  <c:v>41764</c:v>
                </c:pt>
                <c:pt idx="2536">
                  <c:v>41763</c:v>
                </c:pt>
                <c:pt idx="2537">
                  <c:v>41762</c:v>
                </c:pt>
                <c:pt idx="2538">
                  <c:v>41761</c:v>
                </c:pt>
                <c:pt idx="2539">
                  <c:v>41760</c:v>
                </c:pt>
                <c:pt idx="2540">
                  <c:v>41759</c:v>
                </c:pt>
                <c:pt idx="2541">
                  <c:v>41758</c:v>
                </c:pt>
                <c:pt idx="2542">
                  <c:v>41757</c:v>
                </c:pt>
                <c:pt idx="2543">
                  <c:v>41756</c:v>
                </c:pt>
                <c:pt idx="2544">
                  <c:v>41755</c:v>
                </c:pt>
                <c:pt idx="2545">
                  <c:v>41754</c:v>
                </c:pt>
                <c:pt idx="2546">
                  <c:v>41753</c:v>
                </c:pt>
                <c:pt idx="2547">
                  <c:v>41752</c:v>
                </c:pt>
                <c:pt idx="2548">
                  <c:v>41751</c:v>
                </c:pt>
                <c:pt idx="2549">
                  <c:v>41750</c:v>
                </c:pt>
                <c:pt idx="2550">
                  <c:v>41749</c:v>
                </c:pt>
                <c:pt idx="2551">
                  <c:v>41748</c:v>
                </c:pt>
                <c:pt idx="2552">
                  <c:v>41747</c:v>
                </c:pt>
                <c:pt idx="2553">
                  <c:v>41746</c:v>
                </c:pt>
                <c:pt idx="2554">
                  <c:v>41745</c:v>
                </c:pt>
                <c:pt idx="2555">
                  <c:v>41744</c:v>
                </c:pt>
                <c:pt idx="2556">
                  <c:v>41743</c:v>
                </c:pt>
                <c:pt idx="2557">
                  <c:v>41742</c:v>
                </c:pt>
                <c:pt idx="2558">
                  <c:v>41741</c:v>
                </c:pt>
                <c:pt idx="2559">
                  <c:v>41740</c:v>
                </c:pt>
                <c:pt idx="2560">
                  <c:v>41739</c:v>
                </c:pt>
                <c:pt idx="2561">
                  <c:v>41738</c:v>
                </c:pt>
                <c:pt idx="2562">
                  <c:v>41737</c:v>
                </c:pt>
                <c:pt idx="2563">
                  <c:v>41736</c:v>
                </c:pt>
                <c:pt idx="2564">
                  <c:v>41735</c:v>
                </c:pt>
                <c:pt idx="2565">
                  <c:v>41734</c:v>
                </c:pt>
                <c:pt idx="2566">
                  <c:v>41733</c:v>
                </c:pt>
                <c:pt idx="2567">
                  <c:v>41732</c:v>
                </c:pt>
                <c:pt idx="2568">
                  <c:v>41731</c:v>
                </c:pt>
                <c:pt idx="2569">
                  <c:v>41730</c:v>
                </c:pt>
                <c:pt idx="2570">
                  <c:v>41729</c:v>
                </c:pt>
                <c:pt idx="2571">
                  <c:v>41728</c:v>
                </c:pt>
                <c:pt idx="2572">
                  <c:v>41727</c:v>
                </c:pt>
                <c:pt idx="2573">
                  <c:v>41726</c:v>
                </c:pt>
                <c:pt idx="2574">
                  <c:v>41725</c:v>
                </c:pt>
                <c:pt idx="2575">
                  <c:v>41724</c:v>
                </c:pt>
                <c:pt idx="2576">
                  <c:v>41723</c:v>
                </c:pt>
                <c:pt idx="2577">
                  <c:v>41722</c:v>
                </c:pt>
                <c:pt idx="2578">
                  <c:v>41721</c:v>
                </c:pt>
                <c:pt idx="2579">
                  <c:v>41720</c:v>
                </c:pt>
                <c:pt idx="2580">
                  <c:v>41719</c:v>
                </c:pt>
                <c:pt idx="2581">
                  <c:v>41718</c:v>
                </c:pt>
                <c:pt idx="2582">
                  <c:v>41717</c:v>
                </c:pt>
                <c:pt idx="2583">
                  <c:v>41716</c:v>
                </c:pt>
                <c:pt idx="2584">
                  <c:v>41715</c:v>
                </c:pt>
                <c:pt idx="2585">
                  <c:v>41714</c:v>
                </c:pt>
                <c:pt idx="2586">
                  <c:v>41713</c:v>
                </c:pt>
                <c:pt idx="2587">
                  <c:v>41712</c:v>
                </c:pt>
                <c:pt idx="2588">
                  <c:v>41711</c:v>
                </c:pt>
                <c:pt idx="2589">
                  <c:v>41710</c:v>
                </c:pt>
                <c:pt idx="2590">
                  <c:v>41709</c:v>
                </c:pt>
                <c:pt idx="2591">
                  <c:v>41708</c:v>
                </c:pt>
                <c:pt idx="2592">
                  <c:v>41707</c:v>
                </c:pt>
                <c:pt idx="2593">
                  <c:v>41706</c:v>
                </c:pt>
                <c:pt idx="2594">
                  <c:v>41705</c:v>
                </c:pt>
                <c:pt idx="2595">
                  <c:v>41704</c:v>
                </c:pt>
                <c:pt idx="2596">
                  <c:v>41703</c:v>
                </c:pt>
                <c:pt idx="2597">
                  <c:v>41702</c:v>
                </c:pt>
                <c:pt idx="2598">
                  <c:v>41701</c:v>
                </c:pt>
                <c:pt idx="2599">
                  <c:v>41700</c:v>
                </c:pt>
                <c:pt idx="2600">
                  <c:v>41699</c:v>
                </c:pt>
                <c:pt idx="2601">
                  <c:v>41698</c:v>
                </c:pt>
                <c:pt idx="2602">
                  <c:v>41697</c:v>
                </c:pt>
                <c:pt idx="2603">
                  <c:v>41696</c:v>
                </c:pt>
                <c:pt idx="2604">
                  <c:v>41695</c:v>
                </c:pt>
                <c:pt idx="2605">
                  <c:v>41694</c:v>
                </c:pt>
                <c:pt idx="2606">
                  <c:v>41693</c:v>
                </c:pt>
                <c:pt idx="2607">
                  <c:v>41692</c:v>
                </c:pt>
                <c:pt idx="2608">
                  <c:v>41691</c:v>
                </c:pt>
                <c:pt idx="2609">
                  <c:v>41690</c:v>
                </c:pt>
                <c:pt idx="2610">
                  <c:v>41689</c:v>
                </c:pt>
                <c:pt idx="2611">
                  <c:v>41688</c:v>
                </c:pt>
                <c:pt idx="2612">
                  <c:v>41687</c:v>
                </c:pt>
                <c:pt idx="2613">
                  <c:v>41686</c:v>
                </c:pt>
                <c:pt idx="2614">
                  <c:v>41685</c:v>
                </c:pt>
                <c:pt idx="2615">
                  <c:v>41684</c:v>
                </c:pt>
                <c:pt idx="2616">
                  <c:v>41683</c:v>
                </c:pt>
                <c:pt idx="2617">
                  <c:v>41682</c:v>
                </c:pt>
                <c:pt idx="2618">
                  <c:v>41681</c:v>
                </c:pt>
                <c:pt idx="2619">
                  <c:v>41680</c:v>
                </c:pt>
                <c:pt idx="2620">
                  <c:v>41679</c:v>
                </c:pt>
                <c:pt idx="2621">
                  <c:v>41678</c:v>
                </c:pt>
                <c:pt idx="2622">
                  <c:v>41677</c:v>
                </c:pt>
                <c:pt idx="2623">
                  <c:v>41676</c:v>
                </c:pt>
                <c:pt idx="2624">
                  <c:v>41675</c:v>
                </c:pt>
                <c:pt idx="2625">
                  <c:v>41674</c:v>
                </c:pt>
                <c:pt idx="2626">
                  <c:v>41673</c:v>
                </c:pt>
                <c:pt idx="2627">
                  <c:v>41672</c:v>
                </c:pt>
                <c:pt idx="2628">
                  <c:v>41671</c:v>
                </c:pt>
                <c:pt idx="2629">
                  <c:v>41670</c:v>
                </c:pt>
                <c:pt idx="2630">
                  <c:v>41669</c:v>
                </c:pt>
                <c:pt idx="2631">
                  <c:v>41668</c:v>
                </c:pt>
                <c:pt idx="2632">
                  <c:v>41667</c:v>
                </c:pt>
                <c:pt idx="2633">
                  <c:v>41666</c:v>
                </c:pt>
                <c:pt idx="2634">
                  <c:v>41665</c:v>
                </c:pt>
                <c:pt idx="2635">
                  <c:v>41664</c:v>
                </c:pt>
                <c:pt idx="2636">
                  <c:v>41663</c:v>
                </c:pt>
                <c:pt idx="2637">
                  <c:v>41662</c:v>
                </c:pt>
                <c:pt idx="2638">
                  <c:v>41661</c:v>
                </c:pt>
                <c:pt idx="2639">
                  <c:v>41660</c:v>
                </c:pt>
                <c:pt idx="2640">
                  <c:v>41659</c:v>
                </c:pt>
                <c:pt idx="2641">
                  <c:v>41658</c:v>
                </c:pt>
                <c:pt idx="2642">
                  <c:v>41657</c:v>
                </c:pt>
                <c:pt idx="2643">
                  <c:v>41656</c:v>
                </c:pt>
                <c:pt idx="2644">
                  <c:v>41655</c:v>
                </c:pt>
                <c:pt idx="2645">
                  <c:v>41654</c:v>
                </c:pt>
                <c:pt idx="2646">
                  <c:v>41653</c:v>
                </c:pt>
                <c:pt idx="2647">
                  <c:v>41652</c:v>
                </c:pt>
                <c:pt idx="2648">
                  <c:v>41651</c:v>
                </c:pt>
                <c:pt idx="2649">
                  <c:v>41650</c:v>
                </c:pt>
                <c:pt idx="2650">
                  <c:v>41649</c:v>
                </c:pt>
                <c:pt idx="2651">
                  <c:v>41648</c:v>
                </c:pt>
                <c:pt idx="2652">
                  <c:v>41647</c:v>
                </c:pt>
                <c:pt idx="2653">
                  <c:v>41646</c:v>
                </c:pt>
                <c:pt idx="2654">
                  <c:v>41645</c:v>
                </c:pt>
                <c:pt idx="2655">
                  <c:v>41644</c:v>
                </c:pt>
                <c:pt idx="2656">
                  <c:v>41643</c:v>
                </c:pt>
                <c:pt idx="2657">
                  <c:v>41642</c:v>
                </c:pt>
                <c:pt idx="2658">
                  <c:v>41641</c:v>
                </c:pt>
                <c:pt idx="2659">
                  <c:v>41640</c:v>
                </c:pt>
                <c:pt idx="2660">
                  <c:v>41639</c:v>
                </c:pt>
                <c:pt idx="2661">
                  <c:v>41638</c:v>
                </c:pt>
                <c:pt idx="2662">
                  <c:v>41637</c:v>
                </c:pt>
                <c:pt idx="2663">
                  <c:v>41636</c:v>
                </c:pt>
                <c:pt idx="2664">
                  <c:v>41635</c:v>
                </c:pt>
                <c:pt idx="2665">
                  <c:v>41634</c:v>
                </c:pt>
                <c:pt idx="2666">
                  <c:v>41633</c:v>
                </c:pt>
                <c:pt idx="2667">
                  <c:v>41632</c:v>
                </c:pt>
                <c:pt idx="2668">
                  <c:v>41631</c:v>
                </c:pt>
                <c:pt idx="2669">
                  <c:v>41630</c:v>
                </c:pt>
                <c:pt idx="2670">
                  <c:v>41629</c:v>
                </c:pt>
                <c:pt idx="2671">
                  <c:v>41628</c:v>
                </c:pt>
                <c:pt idx="2672">
                  <c:v>41627</c:v>
                </c:pt>
                <c:pt idx="2673">
                  <c:v>41626</c:v>
                </c:pt>
                <c:pt idx="2674">
                  <c:v>41625</c:v>
                </c:pt>
                <c:pt idx="2675">
                  <c:v>41624</c:v>
                </c:pt>
                <c:pt idx="2676">
                  <c:v>41623</c:v>
                </c:pt>
                <c:pt idx="2677">
                  <c:v>41622</c:v>
                </c:pt>
                <c:pt idx="2678">
                  <c:v>41621</c:v>
                </c:pt>
                <c:pt idx="2679">
                  <c:v>41620</c:v>
                </c:pt>
                <c:pt idx="2680">
                  <c:v>41619</c:v>
                </c:pt>
                <c:pt idx="2681">
                  <c:v>41618</c:v>
                </c:pt>
                <c:pt idx="2682">
                  <c:v>41617</c:v>
                </c:pt>
                <c:pt idx="2683">
                  <c:v>41616</c:v>
                </c:pt>
                <c:pt idx="2684">
                  <c:v>41615</c:v>
                </c:pt>
                <c:pt idx="2685">
                  <c:v>41614</c:v>
                </c:pt>
                <c:pt idx="2686">
                  <c:v>41613</c:v>
                </c:pt>
                <c:pt idx="2687">
                  <c:v>41612</c:v>
                </c:pt>
                <c:pt idx="2688">
                  <c:v>41611</c:v>
                </c:pt>
                <c:pt idx="2689">
                  <c:v>41610</c:v>
                </c:pt>
                <c:pt idx="2690">
                  <c:v>41609</c:v>
                </c:pt>
                <c:pt idx="2691">
                  <c:v>41608</c:v>
                </c:pt>
                <c:pt idx="2692">
                  <c:v>41607</c:v>
                </c:pt>
                <c:pt idx="2693">
                  <c:v>41606</c:v>
                </c:pt>
                <c:pt idx="2694">
                  <c:v>41605</c:v>
                </c:pt>
                <c:pt idx="2695">
                  <c:v>41604</c:v>
                </c:pt>
                <c:pt idx="2696">
                  <c:v>41603</c:v>
                </c:pt>
                <c:pt idx="2697">
                  <c:v>41602</c:v>
                </c:pt>
                <c:pt idx="2698">
                  <c:v>41601</c:v>
                </c:pt>
                <c:pt idx="2699">
                  <c:v>41600</c:v>
                </c:pt>
                <c:pt idx="2700">
                  <c:v>41599</c:v>
                </c:pt>
                <c:pt idx="2701">
                  <c:v>41598</c:v>
                </c:pt>
                <c:pt idx="2702">
                  <c:v>41597</c:v>
                </c:pt>
                <c:pt idx="2703">
                  <c:v>41596</c:v>
                </c:pt>
                <c:pt idx="2704">
                  <c:v>41595</c:v>
                </c:pt>
                <c:pt idx="2705">
                  <c:v>41594</c:v>
                </c:pt>
                <c:pt idx="2706">
                  <c:v>41593</c:v>
                </c:pt>
                <c:pt idx="2707">
                  <c:v>41592</c:v>
                </c:pt>
                <c:pt idx="2708">
                  <c:v>41591</c:v>
                </c:pt>
                <c:pt idx="2709">
                  <c:v>41590</c:v>
                </c:pt>
                <c:pt idx="2710">
                  <c:v>41589</c:v>
                </c:pt>
                <c:pt idx="2711">
                  <c:v>41588</c:v>
                </c:pt>
                <c:pt idx="2712">
                  <c:v>41587</c:v>
                </c:pt>
                <c:pt idx="2713">
                  <c:v>41586</c:v>
                </c:pt>
                <c:pt idx="2714">
                  <c:v>41585</c:v>
                </c:pt>
                <c:pt idx="2715">
                  <c:v>41584</c:v>
                </c:pt>
                <c:pt idx="2716">
                  <c:v>41583</c:v>
                </c:pt>
                <c:pt idx="2717">
                  <c:v>41582</c:v>
                </c:pt>
                <c:pt idx="2718">
                  <c:v>41581</c:v>
                </c:pt>
                <c:pt idx="2719">
                  <c:v>41580</c:v>
                </c:pt>
                <c:pt idx="2720">
                  <c:v>41579</c:v>
                </c:pt>
                <c:pt idx="2721">
                  <c:v>41578</c:v>
                </c:pt>
                <c:pt idx="2722">
                  <c:v>41577</c:v>
                </c:pt>
                <c:pt idx="2723">
                  <c:v>41576</c:v>
                </c:pt>
                <c:pt idx="2724">
                  <c:v>41575</c:v>
                </c:pt>
                <c:pt idx="2725">
                  <c:v>41574</c:v>
                </c:pt>
                <c:pt idx="2726">
                  <c:v>41573</c:v>
                </c:pt>
                <c:pt idx="2727">
                  <c:v>41572</c:v>
                </c:pt>
                <c:pt idx="2728">
                  <c:v>41571</c:v>
                </c:pt>
                <c:pt idx="2729">
                  <c:v>41570</c:v>
                </c:pt>
                <c:pt idx="2730">
                  <c:v>41569</c:v>
                </c:pt>
                <c:pt idx="2731">
                  <c:v>41568</c:v>
                </c:pt>
                <c:pt idx="2732">
                  <c:v>41567</c:v>
                </c:pt>
                <c:pt idx="2733">
                  <c:v>41566</c:v>
                </c:pt>
                <c:pt idx="2734">
                  <c:v>41565</c:v>
                </c:pt>
                <c:pt idx="2735">
                  <c:v>41564</c:v>
                </c:pt>
                <c:pt idx="2736">
                  <c:v>41563</c:v>
                </c:pt>
                <c:pt idx="2737">
                  <c:v>41562</c:v>
                </c:pt>
                <c:pt idx="2738">
                  <c:v>41561</c:v>
                </c:pt>
                <c:pt idx="2739">
                  <c:v>41560</c:v>
                </c:pt>
                <c:pt idx="2740">
                  <c:v>41559</c:v>
                </c:pt>
                <c:pt idx="2741">
                  <c:v>41558</c:v>
                </c:pt>
                <c:pt idx="2742">
                  <c:v>41557</c:v>
                </c:pt>
                <c:pt idx="2743">
                  <c:v>41556</c:v>
                </c:pt>
                <c:pt idx="2744">
                  <c:v>41555</c:v>
                </c:pt>
                <c:pt idx="2745">
                  <c:v>41554</c:v>
                </c:pt>
                <c:pt idx="2746">
                  <c:v>41553</c:v>
                </c:pt>
                <c:pt idx="2747">
                  <c:v>41552</c:v>
                </c:pt>
                <c:pt idx="2748">
                  <c:v>41551</c:v>
                </c:pt>
                <c:pt idx="2749">
                  <c:v>41550</c:v>
                </c:pt>
                <c:pt idx="2750">
                  <c:v>41549</c:v>
                </c:pt>
                <c:pt idx="2751">
                  <c:v>41548</c:v>
                </c:pt>
                <c:pt idx="2752">
                  <c:v>41547</c:v>
                </c:pt>
                <c:pt idx="2753">
                  <c:v>41546</c:v>
                </c:pt>
                <c:pt idx="2754">
                  <c:v>41545</c:v>
                </c:pt>
                <c:pt idx="2755">
                  <c:v>41544</c:v>
                </c:pt>
                <c:pt idx="2756">
                  <c:v>41543</c:v>
                </c:pt>
                <c:pt idx="2757">
                  <c:v>41542</c:v>
                </c:pt>
                <c:pt idx="2758">
                  <c:v>41541</c:v>
                </c:pt>
                <c:pt idx="2759">
                  <c:v>41540</c:v>
                </c:pt>
                <c:pt idx="2760">
                  <c:v>41539</c:v>
                </c:pt>
                <c:pt idx="2761">
                  <c:v>41538</c:v>
                </c:pt>
                <c:pt idx="2762">
                  <c:v>41537</c:v>
                </c:pt>
                <c:pt idx="2763">
                  <c:v>41536</c:v>
                </c:pt>
                <c:pt idx="2764">
                  <c:v>41535</c:v>
                </c:pt>
                <c:pt idx="2765">
                  <c:v>41534</c:v>
                </c:pt>
                <c:pt idx="2766">
                  <c:v>41533</c:v>
                </c:pt>
                <c:pt idx="2767">
                  <c:v>41532</c:v>
                </c:pt>
                <c:pt idx="2768">
                  <c:v>41531</c:v>
                </c:pt>
                <c:pt idx="2769">
                  <c:v>41530</c:v>
                </c:pt>
                <c:pt idx="2770">
                  <c:v>41529</c:v>
                </c:pt>
                <c:pt idx="2771">
                  <c:v>41528</c:v>
                </c:pt>
                <c:pt idx="2772">
                  <c:v>41527</c:v>
                </c:pt>
                <c:pt idx="2773">
                  <c:v>41526</c:v>
                </c:pt>
                <c:pt idx="2774">
                  <c:v>41525</c:v>
                </c:pt>
                <c:pt idx="2775">
                  <c:v>41524</c:v>
                </c:pt>
                <c:pt idx="2776">
                  <c:v>41523</c:v>
                </c:pt>
                <c:pt idx="2777">
                  <c:v>41522</c:v>
                </c:pt>
                <c:pt idx="2778">
                  <c:v>41521</c:v>
                </c:pt>
                <c:pt idx="2779">
                  <c:v>41520</c:v>
                </c:pt>
                <c:pt idx="2780">
                  <c:v>41519</c:v>
                </c:pt>
                <c:pt idx="2781">
                  <c:v>41518</c:v>
                </c:pt>
                <c:pt idx="2782">
                  <c:v>41517</c:v>
                </c:pt>
                <c:pt idx="2783">
                  <c:v>41516</c:v>
                </c:pt>
                <c:pt idx="2784">
                  <c:v>41515</c:v>
                </c:pt>
                <c:pt idx="2785">
                  <c:v>41514</c:v>
                </c:pt>
                <c:pt idx="2786">
                  <c:v>41513</c:v>
                </c:pt>
                <c:pt idx="2787">
                  <c:v>41512</c:v>
                </c:pt>
                <c:pt idx="2788">
                  <c:v>41511</c:v>
                </c:pt>
                <c:pt idx="2789">
                  <c:v>41510</c:v>
                </c:pt>
                <c:pt idx="2790">
                  <c:v>41509</c:v>
                </c:pt>
                <c:pt idx="2791">
                  <c:v>41508</c:v>
                </c:pt>
                <c:pt idx="2792">
                  <c:v>41507</c:v>
                </c:pt>
                <c:pt idx="2793">
                  <c:v>41506</c:v>
                </c:pt>
                <c:pt idx="2794">
                  <c:v>41505</c:v>
                </c:pt>
                <c:pt idx="2795">
                  <c:v>41504</c:v>
                </c:pt>
                <c:pt idx="2796">
                  <c:v>41503</c:v>
                </c:pt>
                <c:pt idx="2797">
                  <c:v>41502</c:v>
                </c:pt>
                <c:pt idx="2798">
                  <c:v>41501</c:v>
                </c:pt>
                <c:pt idx="2799">
                  <c:v>41500</c:v>
                </c:pt>
                <c:pt idx="2800">
                  <c:v>41499</c:v>
                </c:pt>
                <c:pt idx="2801">
                  <c:v>41498</c:v>
                </c:pt>
                <c:pt idx="2802">
                  <c:v>41497</c:v>
                </c:pt>
                <c:pt idx="2803">
                  <c:v>41496</c:v>
                </c:pt>
                <c:pt idx="2804">
                  <c:v>41495</c:v>
                </c:pt>
                <c:pt idx="2805">
                  <c:v>41494</c:v>
                </c:pt>
                <c:pt idx="2806">
                  <c:v>41493</c:v>
                </c:pt>
                <c:pt idx="2807">
                  <c:v>41492</c:v>
                </c:pt>
                <c:pt idx="2808">
                  <c:v>41491</c:v>
                </c:pt>
                <c:pt idx="2809">
                  <c:v>41490</c:v>
                </c:pt>
                <c:pt idx="2810">
                  <c:v>41489</c:v>
                </c:pt>
                <c:pt idx="2811">
                  <c:v>41488</c:v>
                </c:pt>
                <c:pt idx="2812">
                  <c:v>41487</c:v>
                </c:pt>
                <c:pt idx="2813">
                  <c:v>41486</c:v>
                </c:pt>
                <c:pt idx="2814">
                  <c:v>41485</c:v>
                </c:pt>
                <c:pt idx="2815">
                  <c:v>41484</c:v>
                </c:pt>
                <c:pt idx="2816">
                  <c:v>41483</c:v>
                </c:pt>
                <c:pt idx="2817">
                  <c:v>41482</c:v>
                </c:pt>
                <c:pt idx="2818">
                  <c:v>41481</c:v>
                </c:pt>
                <c:pt idx="2819">
                  <c:v>41480</c:v>
                </c:pt>
                <c:pt idx="2820">
                  <c:v>41479</c:v>
                </c:pt>
                <c:pt idx="2821">
                  <c:v>41478</c:v>
                </c:pt>
                <c:pt idx="2822">
                  <c:v>41477</c:v>
                </c:pt>
                <c:pt idx="2823">
                  <c:v>41476</c:v>
                </c:pt>
                <c:pt idx="2824">
                  <c:v>41475</c:v>
                </c:pt>
                <c:pt idx="2825">
                  <c:v>41474</c:v>
                </c:pt>
                <c:pt idx="2826">
                  <c:v>41473</c:v>
                </c:pt>
                <c:pt idx="2827">
                  <c:v>41472</c:v>
                </c:pt>
                <c:pt idx="2828">
                  <c:v>41471</c:v>
                </c:pt>
                <c:pt idx="2829">
                  <c:v>41470</c:v>
                </c:pt>
                <c:pt idx="2830">
                  <c:v>41469</c:v>
                </c:pt>
                <c:pt idx="2831">
                  <c:v>41468</c:v>
                </c:pt>
                <c:pt idx="2832">
                  <c:v>41467</c:v>
                </c:pt>
                <c:pt idx="2833">
                  <c:v>41466</c:v>
                </c:pt>
                <c:pt idx="2834">
                  <c:v>41465</c:v>
                </c:pt>
                <c:pt idx="2835">
                  <c:v>41464</c:v>
                </c:pt>
                <c:pt idx="2836">
                  <c:v>41463</c:v>
                </c:pt>
                <c:pt idx="2837">
                  <c:v>41462</c:v>
                </c:pt>
                <c:pt idx="2838">
                  <c:v>41461</c:v>
                </c:pt>
                <c:pt idx="2839">
                  <c:v>41460</c:v>
                </c:pt>
                <c:pt idx="2840">
                  <c:v>41459</c:v>
                </c:pt>
                <c:pt idx="2841">
                  <c:v>41458</c:v>
                </c:pt>
                <c:pt idx="2842">
                  <c:v>41457</c:v>
                </c:pt>
                <c:pt idx="2843">
                  <c:v>41456</c:v>
                </c:pt>
                <c:pt idx="2844">
                  <c:v>41455</c:v>
                </c:pt>
                <c:pt idx="2845">
                  <c:v>41454</c:v>
                </c:pt>
                <c:pt idx="2846">
                  <c:v>41453</c:v>
                </c:pt>
                <c:pt idx="2847">
                  <c:v>41452</c:v>
                </c:pt>
                <c:pt idx="2848">
                  <c:v>41451</c:v>
                </c:pt>
                <c:pt idx="2849">
                  <c:v>41450</c:v>
                </c:pt>
                <c:pt idx="2850">
                  <c:v>41449</c:v>
                </c:pt>
                <c:pt idx="2851">
                  <c:v>41448</c:v>
                </c:pt>
                <c:pt idx="2852">
                  <c:v>41447</c:v>
                </c:pt>
                <c:pt idx="2853">
                  <c:v>41446</c:v>
                </c:pt>
                <c:pt idx="2854">
                  <c:v>41445</c:v>
                </c:pt>
                <c:pt idx="2855">
                  <c:v>41444</c:v>
                </c:pt>
                <c:pt idx="2856">
                  <c:v>41443</c:v>
                </c:pt>
                <c:pt idx="2857">
                  <c:v>41442</c:v>
                </c:pt>
                <c:pt idx="2858">
                  <c:v>41441</c:v>
                </c:pt>
                <c:pt idx="2859">
                  <c:v>41440</c:v>
                </c:pt>
                <c:pt idx="2860">
                  <c:v>41439</c:v>
                </c:pt>
                <c:pt idx="2861">
                  <c:v>41438</c:v>
                </c:pt>
                <c:pt idx="2862">
                  <c:v>41437</c:v>
                </c:pt>
                <c:pt idx="2863">
                  <c:v>41436</c:v>
                </c:pt>
                <c:pt idx="2864">
                  <c:v>41435</c:v>
                </c:pt>
                <c:pt idx="2865">
                  <c:v>41434</c:v>
                </c:pt>
                <c:pt idx="2866">
                  <c:v>41433</c:v>
                </c:pt>
                <c:pt idx="2867">
                  <c:v>41432</c:v>
                </c:pt>
                <c:pt idx="2868">
                  <c:v>41431</c:v>
                </c:pt>
                <c:pt idx="2869">
                  <c:v>41430</c:v>
                </c:pt>
                <c:pt idx="2870">
                  <c:v>41429</c:v>
                </c:pt>
                <c:pt idx="2871">
                  <c:v>41428</c:v>
                </c:pt>
                <c:pt idx="2872">
                  <c:v>41427</c:v>
                </c:pt>
                <c:pt idx="2873">
                  <c:v>41426</c:v>
                </c:pt>
                <c:pt idx="2874">
                  <c:v>41425</c:v>
                </c:pt>
                <c:pt idx="2875">
                  <c:v>41424</c:v>
                </c:pt>
                <c:pt idx="2876">
                  <c:v>41423</c:v>
                </c:pt>
                <c:pt idx="2877">
                  <c:v>41422</c:v>
                </c:pt>
                <c:pt idx="2878">
                  <c:v>41421</c:v>
                </c:pt>
                <c:pt idx="2879">
                  <c:v>41420</c:v>
                </c:pt>
                <c:pt idx="2880">
                  <c:v>41419</c:v>
                </c:pt>
                <c:pt idx="2881">
                  <c:v>41418</c:v>
                </c:pt>
                <c:pt idx="2882">
                  <c:v>41417</c:v>
                </c:pt>
                <c:pt idx="2883">
                  <c:v>41416</c:v>
                </c:pt>
                <c:pt idx="2884">
                  <c:v>41415</c:v>
                </c:pt>
                <c:pt idx="2885">
                  <c:v>41414</c:v>
                </c:pt>
                <c:pt idx="2886">
                  <c:v>41413</c:v>
                </c:pt>
                <c:pt idx="2887">
                  <c:v>41412</c:v>
                </c:pt>
                <c:pt idx="2888">
                  <c:v>41411</c:v>
                </c:pt>
                <c:pt idx="2889">
                  <c:v>41410</c:v>
                </c:pt>
                <c:pt idx="2890">
                  <c:v>41409</c:v>
                </c:pt>
                <c:pt idx="2891">
                  <c:v>41408</c:v>
                </c:pt>
                <c:pt idx="2892">
                  <c:v>41407</c:v>
                </c:pt>
                <c:pt idx="2893">
                  <c:v>41406</c:v>
                </c:pt>
                <c:pt idx="2894">
                  <c:v>41405</c:v>
                </c:pt>
                <c:pt idx="2895">
                  <c:v>41404</c:v>
                </c:pt>
                <c:pt idx="2896">
                  <c:v>41403</c:v>
                </c:pt>
                <c:pt idx="2897">
                  <c:v>41402</c:v>
                </c:pt>
                <c:pt idx="2898">
                  <c:v>41401</c:v>
                </c:pt>
                <c:pt idx="2899">
                  <c:v>41400</c:v>
                </c:pt>
                <c:pt idx="2900">
                  <c:v>41399</c:v>
                </c:pt>
                <c:pt idx="2901">
                  <c:v>41398</c:v>
                </c:pt>
                <c:pt idx="2902">
                  <c:v>41397</c:v>
                </c:pt>
                <c:pt idx="2903">
                  <c:v>41396</c:v>
                </c:pt>
                <c:pt idx="2904">
                  <c:v>41395</c:v>
                </c:pt>
                <c:pt idx="2905">
                  <c:v>41394</c:v>
                </c:pt>
                <c:pt idx="2906">
                  <c:v>41393</c:v>
                </c:pt>
              </c:numCache>
            </c:numRef>
          </c:cat>
          <c:val>
            <c:numRef>
              <c:f>BTC_KRW!$E$2:$E$2908</c:f>
              <c:numCache>
                <c:formatCode>General</c:formatCode>
                <c:ptCount val="2907"/>
                <c:pt idx="0">
                  <c:v>70855165</c:v>
                </c:pt>
                <c:pt idx="1">
                  <c:v>66827234</c:v>
                </c:pt>
                <c:pt idx="2">
                  <c:v>67174811</c:v>
                </c:pt>
                <c:pt idx="3">
                  <c:v>66715416</c:v>
                </c:pt>
                <c:pt idx="4">
                  <c:v>64987947</c:v>
                </c:pt>
                <c:pt idx="5">
                  <c:v>65076037</c:v>
                </c:pt>
                <c:pt idx="6">
                  <c:v>62537646</c:v>
                </c:pt>
                <c:pt idx="7">
                  <c:v>64929208</c:v>
                </c:pt>
                <c:pt idx="8">
                  <c:v>65894928</c:v>
                </c:pt>
                <c:pt idx="9">
                  <c:v>65560953</c:v>
                </c:pt>
                <c:pt idx="10">
                  <c:v>64272612</c:v>
                </c:pt>
                <c:pt idx="11">
                  <c:v>66259153</c:v>
                </c:pt>
                <c:pt idx="12">
                  <c:v>65937248</c:v>
                </c:pt>
                <c:pt idx="13">
                  <c:v>65739785</c:v>
                </c:pt>
                <c:pt idx="14">
                  <c:v>65738513</c:v>
                </c:pt>
                <c:pt idx="15">
                  <c:v>64435861</c:v>
                </c:pt>
                <c:pt idx="16">
                  <c:v>62428086</c:v>
                </c:pt>
                <c:pt idx="17">
                  <c:v>62453487</c:v>
                </c:pt>
                <c:pt idx="18">
                  <c:v>61520484</c:v>
                </c:pt>
                <c:pt idx="19">
                  <c:v>57689881</c:v>
                </c:pt>
                <c:pt idx="20">
                  <c:v>58883867</c:v>
                </c:pt>
                <c:pt idx="21">
                  <c:v>61075997</c:v>
                </c:pt>
                <c:pt idx="22">
                  <c:v>60841909</c:v>
                </c:pt>
                <c:pt idx="23">
                  <c:v>64182828</c:v>
                </c:pt>
                <c:pt idx="24">
                  <c:v>65064532</c:v>
                </c:pt>
                <c:pt idx="25">
                  <c:v>65101364</c:v>
                </c:pt>
                <c:pt idx="26">
                  <c:v>64557168</c:v>
                </c:pt>
                <c:pt idx="27">
                  <c:v>65686295</c:v>
                </c:pt>
                <c:pt idx="28">
                  <c:v>63381126</c:v>
                </c:pt>
                <c:pt idx="29">
                  <c:v>62379500</c:v>
                </c:pt>
                <c:pt idx="30">
                  <c:v>66167664</c:v>
                </c:pt>
                <c:pt idx="31">
                  <c:v>68333112</c:v>
                </c:pt>
                <c:pt idx="32">
                  <c:v>63969346</c:v>
                </c:pt>
                <c:pt idx="33">
                  <c:v>64497142</c:v>
                </c:pt>
                <c:pt idx="34">
                  <c:v>62492582</c:v>
                </c:pt>
                <c:pt idx="35">
                  <c:v>61171030</c:v>
                </c:pt>
                <c:pt idx="36">
                  <c:v>58295030</c:v>
                </c:pt>
                <c:pt idx="37">
                  <c:v>57134821</c:v>
                </c:pt>
                <c:pt idx="38">
                  <c:v>54574901</c:v>
                </c:pt>
                <c:pt idx="39">
                  <c:v>54591551</c:v>
                </c:pt>
                <c:pt idx="40">
                  <c:v>54183025</c:v>
                </c:pt>
                <c:pt idx="41">
                  <c:v>56388986</c:v>
                </c:pt>
                <c:pt idx="42">
                  <c:v>53979757</c:v>
                </c:pt>
                <c:pt idx="43">
                  <c:v>55376982</c:v>
                </c:pt>
                <c:pt idx="44">
                  <c:v>50363308</c:v>
                </c:pt>
                <c:pt idx="45">
                  <c:v>51535624</c:v>
                </c:pt>
                <c:pt idx="46">
                  <c:v>51704450</c:v>
                </c:pt>
                <c:pt idx="47">
                  <c:v>52545843</c:v>
                </c:pt>
                <c:pt idx="48">
                  <c:v>55459651</c:v>
                </c:pt>
                <c:pt idx="49">
                  <c:v>54476763</c:v>
                </c:pt>
                <c:pt idx="50">
                  <c:v>60482825</c:v>
                </c:pt>
                <c:pt idx="51">
                  <c:v>64201263</c:v>
                </c:pt>
                <c:pt idx="52">
                  <c:v>62594084</c:v>
                </c:pt>
                <c:pt idx="53">
                  <c:v>62358226</c:v>
                </c:pt>
                <c:pt idx="54">
                  <c:v>57662695</c:v>
                </c:pt>
                <c:pt idx="55">
                  <c:v>58186226</c:v>
                </c:pt>
                <c:pt idx="56">
                  <c:v>54895672</c:v>
                </c:pt>
                <c:pt idx="57">
                  <c:v>53495590</c:v>
                </c:pt>
                <c:pt idx="58">
                  <c:v>54357224</c:v>
                </c:pt>
                <c:pt idx="59">
                  <c:v>52558858</c:v>
                </c:pt>
                <c:pt idx="60">
                  <c:v>53004422</c:v>
                </c:pt>
                <c:pt idx="61">
                  <c:v>53455728</c:v>
                </c:pt>
                <c:pt idx="62">
                  <c:v>50118301</c:v>
                </c:pt>
                <c:pt idx="63">
                  <c:v>51862157</c:v>
                </c:pt>
                <c:pt idx="64">
                  <c:v>51544564</c:v>
                </c:pt>
                <c:pt idx="65">
                  <c:v>43407239</c:v>
                </c:pt>
                <c:pt idx="66">
                  <c:v>43811783</c:v>
                </c:pt>
                <c:pt idx="67">
                  <c:v>42560221</c:v>
                </c:pt>
                <c:pt idx="68">
                  <c:v>41200944</c:v>
                </c:pt>
                <c:pt idx="69">
                  <c:v>41810182</c:v>
                </c:pt>
                <c:pt idx="70">
                  <c:v>39621266</c:v>
                </c:pt>
                <c:pt idx="71">
                  <c:v>37419729</c:v>
                </c:pt>
                <c:pt idx="72">
                  <c:v>36947961</c:v>
                </c:pt>
                <c:pt idx="73">
                  <c:v>38236857</c:v>
                </c:pt>
                <c:pt idx="74">
                  <c:v>38289148</c:v>
                </c:pt>
                <c:pt idx="75">
                  <c:v>37340420</c:v>
                </c:pt>
                <c:pt idx="76">
                  <c:v>33955681</c:v>
                </c:pt>
                <c:pt idx="77">
                  <c:v>36340416</c:v>
                </c:pt>
                <c:pt idx="78">
                  <c:v>36113406</c:v>
                </c:pt>
                <c:pt idx="79">
                  <c:v>36027475</c:v>
                </c:pt>
                <c:pt idx="80">
                  <c:v>35780070</c:v>
                </c:pt>
                <c:pt idx="81">
                  <c:v>36826795</c:v>
                </c:pt>
                <c:pt idx="82">
                  <c:v>34394347</c:v>
                </c:pt>
                <c:pt idx="83">
                  <c:v>39663065</c:v>
                </c:pt>
                <c:pt idx="84">
                  <c:v>40245558</c:v>
                </c:pt>
                <c:pt idx="85">
                  <c:v>40870689</c:v>
                </c:pt>
                <c:pt idx="86">
                  <c:v>39934785</c:v>
                </c:pt>
                <c:pt idx="87">
                  <c:v>40366432</c:v>
                </c:pt>
                <c:pt idx="88">
                  <c:v>41088588</c:v>
                </c:pt>
                <c:pt idx="89">
                  <c:v>43723991</c:v>
                </c:pt>
                <c:pt idx="90">
                  <c:v>41636423</c:v>
                </c:pt>
                <c:pt idx="91">
                  <c:v>37850175</c:v>
                </c:pt>
                <c:pt idx="92">
                  <c:v>39684159</c:v>
                </c:pt>
                <c:pt idx="93">
                  <c:v>42796912</c:v>
                </c:pt>
                <c:pt idx="94">
                  <c:v>44914760</c:v>
                </c:pt>
                <c:pt idx="95">
                  <c:v>45520694</c:v>
                </c:pt>
                <c:pt idx="96">
                  <c:v>43928974</c:v>
                </c:pt>
                <c:pt idx="97">
                  <c:v>41087470</c:v>
                </c:pt>
                <c:pt idx="98">
                  <c:v>37927686</c:v>
                </c:pt>
                <c:pt idx="99">
                  <c:v>35673258</c:v>
                </c:pt>
                <c:pt idx="100">
                  <c:v>36577154</c:v>
                </c:pt>
                <c:pt idx="101">
                  <c:v>35846597</c:v>
                </c:pt>
                <c:pt idx="102">
                  <c:v>32774757</c:v>
                </c:pt>
                <c:pt idx="103">
                  <c:v>32359209</c:v>
                </c:pt>
                <c:pt idx="104">
                  <c:v>32179831</c:v>
                </c:pt>
                <c:pt idx="105">
                  <c:v>30530148</c:v>
                </c:pt>
                <c:pt idx="106">
                  <c:v>30220379</c:v>
                </c:pt>
                <c:pt idx="107">
                  <c:v>29313802</c:v>
                </c:pt>
                <c:pt idx="108">
                  <c:v>29497617</c:v>
                </c:pt>
                <c:pt idx="109">
                  <c:v>27520199</c:v>
                </c:pt>
                <c:pt idx="110">
                  <c:v>26483828</c:v>
                </c:pt>
                <c:pt idx="111">
                  <c:v>25931963</c:v>
                </c:pt>
                <c:pt idx="112">
                  <c:v>26536357</c:v>
                </c:pt>
                <c:pt idx="113">
                  <c:v>25442963</c:v>
                </c:pt>
                <c:pt idx="114">
                  <c:v>26195229</c:v>
                </c:pt>
                <c:pt idx="115">
                  <c:v>26633209</c:v>
                </c:pt>
                <c:pt idx="116">
                  <c:v>25816610</c:v>
                </c:pt>
                <c:pt idx="117">
                  <c:v>25445284</c:v>
                </c:pt>
                <c:pt idx="118">
                  <c:v>23777697</c:v>
                </c:pt>
                <c:pt idx="119">
                  <c:v>21664964</c:v>
                </c:pt>
                <c:pt idx="120">
                  <c:v>21474802</c:v>
                </c:pt>
                <c:pt idx="121">
                  <c:v>21358470</c:v>
                </c:pt>
                <c:pt idx="122">
                  <c:v>20980530</c:v>
                </c:pt>
                <c:pt idx="123">
                  <c:v>20149558</c:v>
                </c:pt>
                <c:pt idx="124">
                  <c:v>20379505</c:v>
                </c:pt>
                <c:pt idx="125">
                  <c:v>20701877</c:v>
                </c:pt>
                <c:pt idx="126">
                  <c:v>20442159</c:v>
                </c:pt>
                <c:pt idx="127">
                  <c:v>21413420</c:v>
                </c:pt>
                <c:pt idx="128">
                  <c:v>21584679</c:v>
                </c:pt>
                <c:pt idx="129">
                  <c:v>21371690</c:v>
                </c:pt>
                <c:pt idx="130">
                  <c:v>20864612</c:v>
                </c:pt>
                <c:pt idx="131">
                  <c:v>21696565</c:v>
                </c:pt>
                <c:pt idx="132">
                  <c:v>21423975</c:v>
                </c:pt>
                <c:pt idx="133">
                  <c:v>20979795</c:v>
                </c:pt>
                <c:pt idx="134">
                  <c:v>21897891</c:v>
                </c:pt>
                <c:pt idx="135">
                  <c:v>20281866</c:v>
                </c:pt>
                <c:pt idx="136">
                  <c:v>19768536</c:v>
                </c:pt>
                <c:pt idx="137">
                  <c:v>19089018</c:v>
                </c:pt>
                <c:pt idx="138">
                  <c:v>19136128</c:v>
                </c:pt>
                <c:pt idx="139">
                  <c:v>20900713</c:v>
                </c:pt>
                <c:pt idx="140">
                  <c:v>21319509</c:v>
                </c:pt>
                <c:pt idx="141">
                  <c:v>20490111</c:v>
                </c:pt>
                <c:pt idx="142">
                  <c:v>20496672</c:v>
                </c:pt>
                <c:pt idx="143">
                  <c:v>20800418</c:v>
                </c:pt>
                <c:pt idx="144">
                  <c:v>20777078</c:v>
                </c:pt>
                <c:pt idx="145">
                  <c:v>19879750</c:v>
                </c:pt>
                <c:pt idx="146">
                  <c:v>19865151</c:v>
                </c:pt>
                <c:pt idx="147">
                  <c:v>19688190</c:v>
                </c:pt>
                <c:pt idx="148">
                  <c:v>18651312</c:v>
                </c:pt>
                <c:pt idx="149">
                  <c:v>17802744</c:v>
                </c:pt>
                <c:pt idx="150">
                  <c:v>17928325</c:v>
                </c:pt>
                <c:pt idx="151">
                  <c:v>18206898</c:v>
                </c:pt>
                <c:pt idx="152">
                  <c:v>18160634</c:v>
                </c:pt>
                <c:pt idx="153">
                  <c:v>17519062</c:v>
                </c:pt>
                <c:pt idx="154">
                  <c:v>17061109</c:v>
                </c:pt>
                <c:pt idx="155">
                  <c:v>17107317</c:v>
                </c:pt>
                <c:pt idx="156">
                  <c:v>17271615</c:v>
                </c:pt>
                <c:pt idx="157">
                  <c:v>16551037</c:v>
                </c:pt>
                <c:pt idx="158">
                  <c:v>17367921</c:v>
                </c:pt>
                <c:pt idx="159">
                  <c:v>17383506</c:v>
                </c:pt>
                <c:pt idx="160">
                  <c:v>15769947</c:v>
                </c:pt>
                <c:pt idx="161">
                  <c:v>15565308</c:v>
                </c:pt>
                <c:pt idx="162">
                  <c:v>15119211</c:v>
                </c:pt>
                <c:pt idx="163">
                  <c:v>15327436</c:v>
                </c:pt>
                <c:pt idx="164">
                  <c:v>15376401</c:v>
                </c:pt>
                <c:pt idx="165">
                  <c:v>15114784</c:v>
                </c:pt>
                <c:pt idx="166">
                  <c:v>14993568</c:v>
                </c:pt>
                <c:pt idx="167">
                  <c:v>14807684</c:v>
                </c:pt>
                <c:pt idx="168">
                  <c:v>15234948</c:v>
                </c:pt>
                <c:pt idx="169">
                  <c:v>14588951</c:v>
                </c:pt>
                <c:pt idx="170">
                  <c:v>14539775</c:v>
                </c:pt>
                <c:pt idx="171">
                  <c:v>14625565</c:v>
                </c:pt>
                <c:pt idx="172">
                  <c:v>14428605</c:v>
                </c:pt>
                <c:pt idx="173">
                  <c:v>14466935</c:v>
                </c:pt>
                <c:pt idx="174">
                  <c:v>14308270</c:v>
                </c:pt>
                <c:pt idx="175">
                  <c:v>13295873</c:v>
                </c:pt>
                <c:pt idx="176">
                  <c:v>13101397</c:v>
                </c:pt>
                <c:pt idx="177">
                  <c:v>12812772</c:v>
                </c:pt>
                <c:pt idx="178">
                  <c:v>12673013</c:v>
                </c:pt>
                <c:pt idx="179">
                  <c:v>12632869</c:v>
                </c:pt>
                <c:pt idx="180">
                  <c:v>12826150</c:v>
                </c:pt>
                <c:pt idx="181">
                  <c:v>12752685</c:v>
                </c:pt>
                <c:pt idx="182">
                  <c:v>12748660</c:v>
                </c:pt>
                <c:pt idx="183">
                  <c:v>12893111</c:v>
                </c:pt>
                <c:pt idx="184">
                  <c:v>12702113</c:v>
                </c:pt>
                <c:pt idx="185">
                  <c:v>12604126</c:v>
                </c:pt>
                <c:pt idx="186">
                  <c:v>12345375</c:v>
                </c:pt>
                <c:pt idx="187">
                  <c:v>12179380</c:v>
                </c:pt>
                <c:pt idx="188">
                  <c:v>11904101</c:v>
                </c:pt>
                <c:pt idx="189">
                  <c:v>11832063</c:v>
                </c:pt>
                <c:pt idx="190">
                  <c:v>12042869</c:v>
                </c:pt>
                <c:pt idx="191">
                  <c:v>11904785</c:v>
                </c:pt>
                <c:pt idx="192">
                  <c:v>11770610</c:v>
                </c:pt>
                <c:pt idx="193">
                  <c:v>11800341</c:v>
                </c:pt>
                <c:pt idx="194">
                  <c:v>11848851</c:v>
                </c:pt>
                <c:pt idx="195">
                  <c:v>12032997</c:v>
                </c:pt>
                <c:pt idx="196">
                  <c:v>12100110</c:v>
                </c:pt>
                <c:pt idx="197">
                  <c:v>11949494</c:v>
                </c:pt>
                <c:pt idx="198">
                  <c:v>12022707</c:v>
                </c:pt>
                <c:pt idx="199">
                  <c:v>11995320</c:v>
                </c:pt>
                <c:pt idx="200">
                  <c:v>11930598</c:v>
                </c:pt>
                <c:pt idx="201">
                  <c:v>12005744</c:v>
                </c:pt>
                <c:pt idx="202">
                  <c:v>11432373</c:v>
                </c:pt>
                <c:pt idx="203">
                  <c:v>11758483</c:v>
                </c:pt>
                <c:pt idx="204">
                  <c:v>11673461</c:v>
                </c:pt>
                <c:pt idx="205">
                  <c:v>12204580</c:v>
                </c:pt>
                <c:pt idx="206">
                  <c:v>12378723</c:v>
                </c:pt>
                <c:pt idx="207">
                  <c:v>12211625</c:v>
                </c:pt>
                <c:pt idx="208">
                  <c:v>12216539</c:v>
                </c:pt>
                <c:pt idx="209">
                  <c:v>12245454</c:v>
                </c:pt>
                <c:pt idx="210">
                  <c:v>12046899</c:v>
                </c:pt>
                <c:pt idx="211">
                  <c:v>11917343</c:v>
                </c:pt>
                <c:pt idx="212">
                  <c:v>11518923</c:v>
                </c:pt>
                <c:pt idx="213">
                  <c:v>11651046</c:v>
                </c:pt>
                <c:pt idx="214">
                  <c:v>11605014</c:v>
                </c:pt>
                <c:pt idx="215">
                  <c:v>11562865</c:v>
                </c:pt>
                <c:pt idx="216">
                  <c:v>11428090</c:v>
                </c:pt>
                <c:pt idx="217">
                  <c:v>11304428</c:v>
                </c:pt>
                <c:pt idx="218">
                  <c:v>11570034</c:v>
                </c:pt>
                <c:pt idx="219">
                  <c:v>11470494</c:v>
                </c:pt>
                <c:pt idx="220">
                  <c:v>11346884</c:v>
                </c:pt>
                <c:pt idx="221">
                  <c:v>11728752</c:v>
                </c:pt>
                <c:pt idx="222">
                  <c:v>11431381</c:v>
                </c:pt>
                <c:pt idx="223">
                  <c:v>12735421</c:v>
                </c:pt>
                <c:pt idx="224">
                  <c:v>13356285</c:v>
                </c:pt>
                <c:pt idx="225">
                  <c:v>13033093</c:v>
                </c:pt>
                <c:pt idx="226">
                  <c:v>13067331</c:v>
                </c:pt>
                <c:pt idx="227">
                  <c:v>12838999</c:v>
                </c:pt>
                <c:pt idx="228">
                  <c:v>12878759</c:v>
                </c:pt>
                <c:pt idx="229">
                  <c:v>12634291</c:v>
                </c:pt>
                <c:pt idx="230">
                  <c:v>12818355</c:v>
                </c:pt>
                <c:pt idx="231">
                  <c:v>12681977</c:v>
                </c:pt>
                <c:pt idx="232">
                  <c:v>13137725</c:v>
                </c:pt>
                <c:pt idx="233">
                  <c:v>13015271</c:v>
                </c:pt>
                <c:pt idx="234">
                  <c:v>13034214</c:v>
                </c:pt>
                <c:pt idx="235">
                  <c:v>12934535</c:v>
                </c:pt>
                <c:pt idx="236">
                  <c:v>13253514</c:v>
                </c:pt>
                <c:pt idx="237">
                  <c:v>13119524</c:v>
                </c:pt>
                <c:pt idx="238">
                  <c:v>13379442</c:v>
                </c:pt>
                <c:pt idx="239">
                  <c:v>13673077</c:v>
                </c:pt>
                <c:pt idx="240">
                  <c:v>13269618</c:v>
                </c:pt>
                <c:pt idx="241">
                  <c:v>13239374</c:v>
                </c:pt>
                <c:pt idx="242">
                  <c:v>13131337</c:v>
                </c:pt>
                <c:pt idx="243">
                  <c:v>13148371</c:v>
                </c:pt>
                <c:pt idx="244">
                  <c:v>12926106</c:v>
                </c:pt>
                <c:pt idx="245">
                  <c:v>12731506</c:v>
                </c:pt>
                <c:pt idx="246">
                  <c:v>13253224</c:v>
                </c:pt>
                <c:pt idx="247">
                  <c:v>13027424</c:v>
                </c:pt>
                <c:pt idx="248">
                  <c:v>13114795</c:v>
                </c:pt>
                <c:pt idx="249">
                  <c:v>12944559</c:v>
                </c:pt>
                <c:pt idx="250">
                  <c:v>13143501</c:v>
                </c:pt>
                <c:pt idx="251">
                  <c:v>13106959</c:v>
                </c:pt>
                <c:pt idx="252">
                  <c:v>12503184</c:v>
                </c:pt>
                <c:pt idx="253">
                  <c:v>12548323</c:v>
                </c:pt>
                <c:pt idx="254">
                  <c:v>12333276</c:v>
                </c:pt>
                <c:pt idx="255">
                  <c:v>13120985</c:v>
                </c:pt>
                <c:pt idx="256">
                  <c:v>12634368</c:v>
                </c:pt>
                <c:pt idx="257">
                  <c:v>12397544</c:v>
                </c:pt>
                <c:pt idx="258">
                  <c:v>12385554</c:v>
                </c:pt>
                <c:pt idx="259">
                  <c:v>12176185</c:v>
                </c:pt>
                <c:pt idx="260">
                  <c:v>12263272</c:v>
                </c:pt>
                <c:pt idx="261">
                  <c:v>11051875</c:v>
                </c:pt>
                <c:pt idx="262">
                  <c:v>10797420</c:v>
                </c:pt>
                <c:pt idx="263">
                  <c:v>10640966</c:v>
                </c:pt>
                <c:pt idx="264">
                  <c:v>10690259</c:v>
                </c:pt>
                <c:pt idx="265">
                  <c:v>10628102</c:v>
                </c:pt>
                <c:pt idx="266">
                  <c:v>10460205</c:v>
                </c:pt>
                <c:pt idx="267">
                  <c:v>10225162</c:v>
                </c:pt>
                <c:pt idx="268">
                  <c:v>10249246</c:v>
                </c:pt>
                <c:pt idx="269">
                  <c:v>10219369</c:v>
                </c:pt>
                <c:pt idx="270">
                  <c:v>10210836</c:v>
                </c:pt>
                <c:pt idx="271">
                  <c:v>10189453</c:v>
                </c:pt>
                <c:pt idx="272">
                  <c:v>10257079</c:v>
                </c:pt>
                <c:pt idx="273">
                  <c:v>10313287</c:v>
                </c:pt>
                <c:pt idx="274">
                  <c:v>10313734</c:v>
                </c:pt>
                <c:pt idx="275">
                  <c:v>10350427</c:v>
                </c:pt>
                <c:pt idx="276">
                  <c:v>10310088</c:v>
                </c:pt>
                <c:pt idx="277">
                  <c:v>10353003</c:v>
                </c:pt>
                <c:pt idx="278">
                  <c:v>10352065</c:v>
                </c:pt>
                <c:pt idx="279">
                  <c:v>10519838</c:v>
                </c:pt>
                <c:pt idx="280">
                  <c:v>10323401</c:v>
                </c:pt>
                <c:pt idx="281">
                  <c:v>10460861</c:v>
                </c:pt>
                <c:pt idx="282">
                  <c:v>10124421</c:v>
                </c:pt>
                <c:pt idx="283">
                  <c:v>10189743</c:v>
                </c:pt>
                <c:pt idx="284">
                  <c:v>10139329</c:v>
                </c:pt>
                <c:pt idx="285">
                  <c:v>10179615</c:v>
                </c:pt>
                <c:pt idx="286">
                  <c:v>10296676</c:v>
                </c:pt>
                <c:pt idx="287">
                  <c:v>10195886</c:v>
                </c:pt>
                <c:pt idx="288">
                  <c:v>10254867</c:v>
                </c:pt>
                <c:pt idx="289">
                  <c:v>10202122</c:v>
                </c:pt>
                <c:pt idx="290">
                  <c:v>10092563</c:v>
                </c:pt>
                <c:pt idx="291">
                  <c:v>10223696</c:v>
                </c:pt>
                <c:pt idx="292">
                  <c:v>10337388</c:v>
                </c:pt>
                <c:pt idx="293">
                  <c:v>10391834</c:v>
                </c:pt>
                <c:pt idx="294">
                  <c:v>10744471</c:v>
                </c:pt>
                <c:pt idx="295">
                  <c:v>10765736</c:v>
                </c:pt>
                <c:pt idx="296">
                  <c:v>10380698</c:v>
                </c:pt>
                <c:pt idx="297">
                  <c:v>10412733</c:v>
                </c:pt>
                <c:pt idx="298">
                  <c:v>10363280</c:v>
                </c:pt>
                <c:pt idx="299">
                  <c:v>10501436</c:v>
                </c:pt>
                <c:pt idx="300">
                  <c:v>10577771</c:v>
                </c:pt>
                <c:pt idx="301">
                  <c:v>10642228</c:v>
                </c:pt>
                <c:pt idx="302">
                  <c:v>10544797</c:v>
                </c:pt>
                <c:pt idx="303">
                  <c:v>10473483</c:v>
                </c:pt>
                <c:pt idx="304">
                  <c:v>10572217</c:v>
                </c:pt>
                <c:pt idx="305">
                  <c:v>10578428</c:v>
                </c:pt>
                <c:pt idx="306">
                  <c:v>10400951</c:v>
                </c:pt>
                <c:pt idx="307">
                  <c:v>11012742</c:v>
                </c:pt>
                <c:pt idx="308">
                  <c:v>10929735</c:v>
                </c:pt>
                <c:pt idx="309">
                  <c:v>10902721</c:v>
                </c:pt>
                <c:pt idx="310">
                  <c:v>10888621</c:v>
                </c:pt>
                <c:pt idx="311">
                  <c:v>10771272</c:v>
                </c:pt>
                <c:pt idx="312">
                  <c:v>10784498</c:v>
                </c:pt>
                <c:pt idx="313">
                  <c:v>10935243</c:v>
                </c:pt>
                <c:pt idx="314">
                  <c:v>10774663</c:v>
                </c:pt>
                <c:pt idx="315">
                  <c:v>10633056</c:v>
                </c:pt>
                <c:pt idx="316">
                  <c:v>11344319</c:v>
                </c:pt>
                <c:pt idx="317">
                  <c:v>10556353</c:v>
                </c:pt>
                <c:pt idx="318">
                  <c:v>10823418</c:v>
                </c:pt>
                <c:pt idx="319">
                  <c:v>10531879</c:v>
                </c:pt>
                <c:pt idx="320">
                  <c:v>10628534</c:v>
                </c:pt>
                <c:pt idx="321">
                  <c:v>10243892</c:v>
                </c:pt>
                <c:pt idx="322">
                  <c:v>9857875</c:v>
                </c:pt>
                <c:pt idx="323">
                  <c:v>9938078</c:v>
                </c:pt>
                <c:pt idx="324">
                  <c:v>9808017</c:v>
                </c:pt>
                <c:pt idx="325">
                  <c:v>10275434</c:v>
                </c:pt>
                <c:pt idx="326">
                  <c:v>10245632</c:v>
                </c:pt>
                <c:pt idx="327">
                  <c:v>10133145</c:v>
                </c:pt>
                <c:pt idx="328">
                  <c:v>10625444</c:v>
                </c:pt>
                <c:pt idx="329">
                  <c:v>10855355</c:v>
                </c:pt>
                <c:pt idx="330">
                  <c:v>10852607</c:v>
                </c:pt>
                <c:pt idx="331">
                  <c:v>10790308</c:v>
                </c:pt>
                <c:pt idx="332">
                  <c:v>10462578</c:v>
                </c:pt>
                <c:pt idx="333">
                  <c:v>10408110</c:v>
                </c:pt>
                <c:pt idx="334">
                  <c:v>10860581</c:v>
                </c:pt>
                <c:pt idx="335">
                  <c:v>10343161</c:v>
                </c:pt>
                <c:pt idx="336">
                  <c:v>9823760</c:v>
                </c:pt>
                <c:pt idx="337">
                  <c:v>9597614</c:v>
                </c:pt>
                <c:pt idx="338">
                  <c:v>9770151</c:v>
                </c:pt>
                <c:pt idx="339">
                  <c:v>10704569</c:v>
                </c:pt>
                <c:pt idx="340">
                  <c:v>10982138</c:v>
                </c:pt>
                <c:pt idx="341">
                  <c:v>11103592</c:v>
                </c:pt>
                <c:pt idx="342">
                  <c:v>10341794</c:v>
                </c:pt>
                <c:pt idx="343">
                  <c:v>10045343</c:v>
                </c:pt>
                <c:pt idx="344">
                  <c:v>9944460</c:v>
                </c:pt>
                <c:pt idx="345">
                  <c:v>9927516</c:v>
                </c:pt>
                <c:pt idx="346">
                  <c:v>10029194</c:v>
                </c:pt>
                <c:pt idx="347">
                  <c:v>9891029</c:v>
                </c:pt>
                <c:pt idx="348">
                  <c:v>9660943</c:v>
                </c:pt>
                <c:pt idx="349">
                  <c:v>9819922</c:v>
                </c:pt>
                <c:pt idx="350">
                  <c:v>8710871</c:v>
                </c:pt>
                <c:pt idx="351">
                  <c:v>8698087</c:v>
                </c:pt>
                <c:pt idx="352">
                  <c:v>8568955</c:v>
                </c:pt>
                <c:pt idx="353">
                  <c:v>8446297</c:v>
                </c:pt>
                <c:pt idx="354">
                  <c:v>8425058</c:v>
                </c:pt>
                <c:pt idx="355">
                  <c:v>8289854</c:v>
                </c:pt>
                <c:pt idx="356">
                  <c:v>7941157</c:v>
                </c:pt>
                <c:pt idx="357">
                  <c:v>7676849</c:v>
                </c:pt>
                <c:pt idx="358">
                  <c:v>7678674</c:v>
                </c:pt>
                <c:pt idx="359">
                  <c:v>8021735</c:v>
                </c:pt>
                <c:pt idx="360">
                  <c:v>8097875</c:v>
                </c:pt>
                <c:pt idx="361">
                  <c:v>7917700</c:v>
                </c:pt>
                <c:pt idx="362">
                  <c:v>7940707</c:v>
                </c:pt>
                <c:pt idx="363">
                  <c:v>7411058</c:v>
                </c:pt>
                <c:pt idx="364">
                  <c:v>7634566</c:v>
                </c:pt>
                <c:pt idx="365">
                  <c:v>7637478</c:v>
                </c:pt>
                <c:pt idx="366">
                  <c:v>7778125</c:v>
                </c:pt>
                <c:pt idx="367">
                  <c:v>7653150</c:v>
                </c:pt>
                <c:pt idx="368">
                  <c:v>7660302</c:v>
                </c:pt>
                <c:pt idx="369">
                  <c:v>8147442</c:v>
                </c:pt>
                <c:pt idx="370">
                  <c:v>8183157</c:v>
                </c:pt>
                <c:pt idx="371">
                  <c:v>8007218</c:v>
                </c:pt>
                <c:pt idx="372">
                  <c:v>8113625</c:v>
                </c:pt>
                <c:pt idx="373">
                  <c:v>7577329</c:v>
                </c:pt>
                <c:pt idx="374">
                  <c:v>7662571</c:v>
                </c:pt>
                <c:pt idx="375">
                  <c:v>7512902</c:v>
                </c:pt>
                <c:pt idx="376">
                  <c:v>7580113</c:v>
                </c:pt>
                <c:pt idx="377">
                  <c:v>7371634</c:v>
                </c:pt>
                <c:pt idx="378">
                  <c:v>7184038</c:v>
                </c:pt>
                <c:pt idx="379">
                  <c:v>7174216</c:v>
                </c:pt>
                <c:pt idx="380">
                  <c:v>6607630</c:v>
                </c:pt>
                <c:pt idx="381">
                  <c:v>6964844</c:v>
                </c:pt>
                <c:pt idx="382">
                  <c:v>7218798</c:v>
                </c:pt>
                <c:pt idx="383">
                  <c:v>7493994</c:v>
                </c:pt>
                <c:pt idx="384">
                  <c:v>7454521</c:v>
                </c:pt>
                <c:pt idx="385">
                  <c:v>7514483</c:v>
                </c:pt>
                <c:pt idx="386">
                  <c:v>7159123</c:v>
                </c:pt>
                <c:pt idx="387">
                  <c:v>6505215</c:v>
                </c:pt>
                <c:pt idx="388">
                  <c:v>6901103</c:v>
                </c:pt>
                <c:pt idx="389">
                  <c:v>6916402</c:v>
                </c:pt>
                <c:pt idx="390">
                  <c:v>6907939</c:v>
                </c:pt>
                <c:pt idx="391">
                  <c:v>5844885</c:v>
                </c:pt>
                <c:pt idx="392">
                  <c:v>5830593</c:v>
                </c:pt>
                <c:pt idx="393">
                  <c:v>5594999</c:v>
                </c:pt>
                <c:pt idx="394">
                  <c:v>6016576</c:v>
                </c:pt>
                <c:pt idx="395">
                  <c:v>5802405</c:v>
                </c:pt>
                <c:pt idx="396">
                  <c:v>6207810</c:v>
                </c:pt>
                <c:pt idx="397">
                  <c:v>5546249</c:v>
                </c:pt>
                <c:pt idx="398">
                  <c:v>8827325</c:v>
                </c:pt>
                <c:pt idx="399">
                  <c:v>8825428</c:v>
                </c:pt>
                <c:pt idx="400">
                  <c:v>8840954</c:v>
                </c:pt>
                <c:pt idx="401">
                  <c:v>9046782</c:v>
                </c:pt>
                <c:pt idx="402">
                  <c:v>9941447</c:v>
                </c:pt>
                <c:pt idx="403">
                  <c:v>10178650</c:v>
                </c:pt>
                <c:pt idx="404">
                  <c:v>10129799</c:v>
                </c:pt>
                <c:pt idx="405">
                  <c:v>9768829</c:v>
                </c:pt>
                <c:pt idx="406">
                  <c:v>9805136</c:v>
                </c:pt>
                <c:pt idx="407">
                  <c:v>9896500</c:v>
                </c:pt>
                <c:pt idx="408">
                  <c:v>9553718</c:v>
                </c:pt>
                <c:pt idx="409">
                  <c:v>9595062</c:v>
                </c:pt>
                <c:pt idx="410">
                  <c:v>9676454</c:v>
                </c:pt>
                <c:pt idx="411">
                  <c:v>9801463</c:v>
                </c:pt>
                <c:pt idx="412">
                  <c:v>9841662</c:v>
                </c:pt>
                <c:pt idx="413">
                  <c:v>10423181</c:v>
                </c:pt>
                <c:pt idx="414">
                  <c:v>10767362</c:v>
                </c:pt>
                <c:pt idx="415">
                  <c:v>11073463</c:v>
                </c:pt>
                <c:pt idx="416">
                  <c:v>10781875</c:v>
                </c:pt>
                <c:pt idx="417">
                  <c:v>10807827</c:v>
                </c:pt>
                <c:pt idx="418">
                  <c:v>10720836</c:v>
                </c:pt>
                <c:pt idx="419">
                  <c:v>10748631</c:v>
                </c:pt>
                <c:pt idx="420">
                  <c:v>11316121</c:v>
                </c:pt>
                <c:pt idx="421">
                  <c:v>10811957</c:v>
                </c:pt>
                <c:pt idx="422">
                  <c:v>11084529</c:v>
                </c:pt>
                <c:pt idx="423">
                  <c:v>11034310</c:v>
                </c:pt>
                <c:pt idx="424">
                  <c:v>11505936</c:v>
                </c:pt>
                <c:pt idx="425">
                  <c:v>11396884</c:v>
                </c:pt>
                <c:pt idx="426">
                  <c:v>11521488</c:v>
                </c:pt>
                <c:pt idx="427">
                  <c:v>11390030</c:v>
                </c:pt>
                <c:pt idx="428">
                  <c:v>10997698</c:v>
                </c:pt>
                <c:pt idx="429">
                  <c:v>11287867</c:v>
                </c:pt>
                <c:pt idx="430">
                  <c:v>11007191</c:v>
                </c:pt>
                <c:pt idx="431">
                  <c:v>10930007</c:v>
                </c:pt>
                <c:pt idx="432">
                  <c:v>10856208</c:v>
                </c:pt>
                <c:pt idx="433">
                  <c:v>10726357</c:v>
                </c:pt>
                <c:pt idx="434">
                  <c:v>10243830</c:v>
                </c:pt>
                <c:pt idx="435">
                  <c:v>10369419</c:v>
                </c:pt>
                <c:pt idx="436">
                  <c:v>10426150</c:v>
                </c:pt>
                <c:pt idx="437">
                  <c:v>10480276</c:v>
                </c:pt>
                <c:pt idx="438">
                  <c:v>10433027</c:v>
                </c:pt>
                <c:pt idx="439">
                  <c:v>10609837</c:v>
                </c:pt>
                <c:pt idx="440">
                  <c:v>10395203</c:v>
                </c:pt>
                <c:pt idx="441">
                  <c:v>10442021</c:v>
                </c:pt>
                <c:pt idx="442">
                  <c:v>9941297</c:v>
                </c:pt>
                <c:pt idx="443">
                  <c:v>9592073</c:v>
                </c:pt>
                <c:pt idx="444">
                  <c:v>9336582</c:v>
                </c:pt>
                <c:pt idx="445">
                  <c:v>9423151</c:v>
                </c:pt>
                <c:pt idx="446">
                  <c:v>9379727</c:v>
                </c:pt>
                <c:pt idx="447">
                  <c:v>9685849</c:v>
                </c:pt>
                <c:pt idx="448">
                  <c:v>9758395</c:v>
                </c:pt>
                <c:pt idx="449">
                  <c:v>9659926</c:v>
                </c:pt>
                <c:pt idx="450">
                  <c:v>9714155</c:v>
                </c:pt>
                <c:pt idx="451">
                  <c:v>9978106</c:v>
                </c:pt>
                <c:pt idx="452">
                  <c:v>9962740</c:v>
                </c:pt>
                <c:pt idx="453">
                  <c:v>9733726</c:v>
                </c:pt>
                <c:pt idx="454">
                  <c:v>9826586</c:v>
                </c:pt>
                <c:pt idx="455">
                  <c:v>9849743</c:v>
                </c:pt>
                <c:pt idx="456">
                  <c:v>9087037</c:v>
                </c:pt>
                <c:pt idx="457">
                  <c:v>9140928</c:v>
                </c:pt>
                <c:pt idx="458">
                  <c:v>8968032</c:v>
                </c:pt>
                <c:pt idx="459">
                  <c:v>9111985</c:v>
                </c:pt>
                <c:pt idx="460">
                  <c:v>8791221</c:v>
                </c:pt>
                <c:pt idx="461">
                  <c:v>9015257</c:v>
                </c:pt>
                <c:pt idx="462">
                  <c:v>9108792</c:v>
                </c:pt>
                <c:pt idx="463">
                  <c:v>8668651</c:v>
                </c:pt>
                <c:pt idx="464">
                  <c:v>8269315</c:v>
                </c:pt>
                <c:pt idx="465">
                  <c:v>8268578</c:v>
                </c:pt>
                <c:pt idx="466">
                  <c:v>8195191</c:v>
                </c:pt>
                <c:pt idx="467">
                  <c:v>7794168</c:v>
                </c:pt>
                <c:pt idx="468">
                  <c:v>8033729</c:v>
                </c:pt>
                <c:pt idx="469">
                  <c:v>8026392</c:v>
                </c:pt>
                <c:pt idx="470">
                  <c:v>8137295</c:v>
                </c:pt>
                <c:pt idx="471">
                  <c:v>8281963</c:v>
                </c:pt>
                <c:pt idx="472">
                  <c:v>8165184</c:v>
                </c:pt>
                <c:pt idx="473">
                  <c:v>8134052</c:v>
                </c:pt>
                <c:pt idx="474">
                  <c:v>8077012</c:v>
                </c:pt>
                <c:pt idx="475">
                  <c:v>8117390</c:v>
                </c:pt>
                <c:pt idx="476">
                  <c:v>8170252</c:v>
                </c:pt>
                <c:pt idx="477">
                  <c:v>8207179</c:v>
                </c:pt>
                <c:pt idx="478">
                  <c:v>8381195</c:v>
                </c:pt>
                <c:pt idx="479">
                  <c:v>8023669</c:v>
                </c:pt>
                <c:pt idx="480">
                  <c:v>8054529</c:v>
                </c:pt>
                <c:pt idx="481">
                  <c:v>8036708</c:v>
                </c:pt>
                <c:pt idx="482">
                  <c:v>8119228</c:v>
                </c:pt>
                <c:pt idx="483">
                  <c:v>7409279</c:v>
                </c:pt>
                <c:pt idx="484">
                  <c:v>7735044</c:v>
                </c:pt>
                <c:pt idx="485">
                  <c:v>7980314</c:v>
                </c:pt>
                <c:pt idx="486">
                  <c:v>7949488</c:v>
                </c:pt>
                <c:pt idx="487">
                  <c:v>8111286</c:v>
                </c:pt>
                <c:pt idx="488">
                  <c:v>8081662</c:v>
                </c:pt>
                <c:pt idx="489">
                  <c:v>8052979</c:v>
                </c:pt>
                <c:pt idx="490">
                  <c:v>8120698</c:v>
                </c:pt>
                <c:pt idx="491">
                  <c:v>8257691</c:v>
                </c:pt>
                <c:pt idx="492">
                  <c:v>8440059</c:v>
                </c:pt>
                <c:pt idx="493">
                  <c:v>8431013</c:v>
                </c:pt>
                <c:pt idx="494">
                  <c:v>8420702</c:v>
                </c:pt>
                <c:pt idx="495">
                  <c:v>8310588</c:v>
                </c:pt>
                <c:pt idx="496">
                  <c:v>8091593</c:v>
                </c:pt>
                <c:pt idx="497">
                  <c:v>8167589</c:v>
                </c:pt>
                <c:pt idx="498">
                  <c:v>8169645</c:v>
                </c:pt>
                <c:pt idx="499">
                  <c:v>8283792</c:v>
                </c:pt>
                <c:pt idx="500">
                  <c:v>8445956</c:v>
                </c:pt>
                <c:pt idx="501">
                  <c:v>8659752</c:v>
                </c:pt>
                <c:pt idx="502">
                  <c:v>8327100</c:v>
                </c:pt>
                <c:pt idx="503">
                  <c:v>8403594</c:v>
                </c:pt>
                <c:pt idx="504">
                  <c:v>8054032</c:v>
                </c:pt>
                <c:pt idx="505">
                  <c:v>7973432</c:v>
                </c:pt>
                <c:pt idx="506">
                  <c:v>7863844</c:v>
                </c:pt>
                <c:pt idx="507">
                  <c:v>8254230</c:v>
                </c:pt>
                <c:pt idx="508">
                  <c:v>8141292</c:v>
                </c:pt>
                <c:pt idx="509">
                  <c:v>8527541</c:v>
                </c:pt>
                <c:pt idx="510">
                  <c:v>8956574</c:v>
                </c:pt>
                <c:pt idx="511">
                  <c:v>9156160</c:v>
                </c:pt>
                <c:pt idx="512">
                  <c:v>9271241</c:v>
                </c:pt>
                <c:pt idx="513">
                  <c:v>9571036</c:v>
                </c:pt>
                <c:pt idx="514">
                  <c:v>9540670</c:v>
                </c:pt>
                <c:pt idx="515">
                  <c:v>9475098</c:v>
                </c:pt>
                <c:pt idx="516">
                  <c:v>9716219</c:v>
                </c:pt>
                <c:pt idx="517">
                  <c:v>9827983</c:v>
                </c:pt>
                <c:pt idx="518">
                  <c:v>9836240</c:v>
                </c:pt>
                <c:pt idx="519">
                  <c:v>9771666</c:v>
                </c:pt>
                <c:pt idx="520">
                  <c:v>10103872</c:v>
                </c:pt>
                <c:pt idx="521">
                  <c:v>9833919</c:v>
                </c:pt>
                <c:pt idx="522">
                  <c:v>9824210</c:v>
                </c:pt>
                <c:pt idx="523">
                  <c:v>10340454</c:v>
                </c:pt>
                <c:pt idx="524">
                  <c:v>10444576</c:v>
                </c:pt>
                <c:pt idx="525">
                  <c:v>10424099</c:v>
                </c:pt>
                <c:pt idx="526">
                  <c:v>10502297</c:v>
                </c:pt>
                <c:pt idx="527">
                  <c:v>10304519</c:v>
                </c:pt>
                <c:pt idx="528">
                  <c:v>10404227</c:v>
                </c:pt>
                <c:pt idx="529">
                  <c:v>10333250</c:v>
                </c:pt>
                <c:pt idx="530">
                  <c:v>10264608</c:v>
                </c:pt>
                <c:pt idx="531">
                  <c:v>10271461</c:v>
                </c:pt>
                <c:pt idx="532">
                  <c:v>10519118</c:v>
                </c:pt>
                <c:pt idx="533">
                  <c:v>10327720</c:v>
                </c:pt>
                <c:pt idx="534">
                  <c:v>10657504</c:v>
                </c:pt>
                <c:pt idx="535">
                  <c:v>10315250</c:v>
                </c:pt>
                <c:pt idx="536">
                  <c:v>9663338</c:v>
                </c:pt>
                <c:pt idx="537">
                  <c:v>8361000</c:v>
                </c:pt>
                <c:pt idx="538">
                  <c:v>8384635</c:v>
                </c:pt>
                <c:pt idx="539">
                  <c:v>9013406</c:v>
                </c:pt>
                <c:pt idx="540">
                  <c:v>9198085</c:v>
                </c:pt>
                <c:pt idx="541">
                  <c:v>9173937</c:v>
                </c:pt>
                <c:pt idx="542">
                  <c:v>8913385</c:v>
                </c:pt>
                <c:pt idx="543">
                  <c:v>8896255</c:v>
                </c:pt>
                <c:pt idx="544">
                  <c:v>9042090</c:v>
                </c:pt>
                <c:pt idx="545">
                  <c:v>8979178</c:v>
                </c:pt>
                <c:pt idx="546">
                  <c:v>9155294</c:v>
                </c:pt>
                <c:pt idx="547">
                  <c:v>9344212</c:v>
                </c:pt>
                <c:pt idx="548">
                  <c:v>9284317</c:v>
                </c:pt>
                <c:pt idx="549">
                  <c:v>9301667</c:v>
                </c:pt>
                <c:pt idx="550">
                  <c:v>9285155</c:v>
                </c:pt>
                <c:pt idx="551">
                  <c:v>9580518</c:v>
                </c:pt>
                <c:pt idx="552">
                  <c:v>9590857</c:v>
                </c:pt>
                <c:pt idx="553">
                  <c:v>9181418</c:v>
                </c:pt>
                <c:pt idx="554">
                  <c:v>9200207</c:v>
                </c:pt>
                <c:pt idx="555">
                  <c:v>8912934</c:v>
                </c:pt>
                <c:pt idx="556">
                  <c:v>9095188</c:v>
                </c:pt>
                <c:pt idx="557">
                  <c:v>9155929</c:v>
                </c:pt>
                <c:pt idx="558">
                  <c:v>9216240</c:v>
                </c:pt>
                <c:pt idx="559">
                  <c:v>9364692</c:v>
                </c:pt>
                <c:pt idx="560">
                  <c:v>9309166</c:v>
                </c:pt>
                <c:pt idx="561">
                  <c:v>9254037</c:v>
                </c:pt>
                <c:pt idx="562">
                  <c:v>9042396</c:v>
                </c:pt>
                <c:pt idx="563">
                  <c:v>9200533</c:v>
                </c:pt>
                <c:pt idx="564">
                  <c:v>9207150</c:v>
                </c:pt>
                <c:pt idx="565">
                  <c:v>9058889</c:v>
                </c:pt>
                <c:pt idx="566">
                  <c:v>9469520</c:v>
                </c:pt>
                <c:pt idx="567">
                  <c:v>9618557</c:v>
                </c:pt>
                <c:pt idx="568">
                  <c:v>10855674</c:v>
                </c:pt>
                <c:pt idx="569">
                  <c:v>11236227</c:v>
                </c:pt>
                <c:pt idx="570">
                  <c:v>11179686</c:v>
                </c:pt>
                <c:pt idx="571">
                  <c:v>11360356</c:v>
                </c:pt>
                <c:pt idx="572">
                  <c:v>11454944</c:v>
                </c:pt>
                <c:pt idx="573">
                  <c:v>11378886</c:v>
                </c:pt>
                <c:pt idx="574">
                  <c:v>11426890</c:v>
                </c:pt>
                <c:pt idx="575">
                  <c:v>11466524</c:v>
                </c:pt>
                <c:pt idx="576">
                  <c:v>11545653</c:v>
                </c:pt>
                <c:pt idx="577">
                  <c:v>11557186</c:v>
                </c:pt>
                <c:pt idx="578">
                  <c:v>11559974</c:v>
                </c:pt>
                <c:pt idx="579">
                  <c:v>11615293</c:v>
                </c:pt>
                <c:pt idx="580">
                  <c:v>11356708</c:v>
                </c:pt>
                <c:pt idx="581">
                  <c:v>11287088</c:v>
                </c:pt>
                <c:pt idx="582">
                  <c:v>11531440</c:v>
                </c:pt>
                <c:pt idx="583">
                  <c:v>11650048</c:v>
                </c:pt>
                <c:pt idx="584">
                  <c:v>11734823</c:v>
                </c:pt>
                <c:pt idx="585">
                  <c:v>11551890</c:v>
                </c:pt>
                <c:pt idx="586">
                  <c:v>11799848</c:v>
                </c:pt>
                <c:pt idx="587">
                  <c:v>11821003</c:v>
                </c:pt>
                <c:pt idx="588">
                  <c:v>11853413</c:v>
                </c:pt>
                <c:pt idx="589">
                  <c:v>11544591</c:v>
                </c:pt>
                <c:pt idx="590">
                  <c:v>10887637</c:v>
                </c:pt>
                <c:pt idx="591">
                  <c:v>10745592</c:v>
                </c:pt>
                <c:pt idx="592">
                  <c:v>10709341</c:v>
                </c:pt>
                <c:pt idx="593">
                  <c:v>10611183</c:v>
                </c:pt>
                <c:pt idx="594">
                  <c:v>10883679</c:v>
                </c:pt>
                <c:pt idx="595">
                  <c:v>11364661</c:v>
                </c:pt>
                <c:pt idx="596">
                  <c:v>11571436</c:v>
                </c:pt>
                <c:pt idx="597">
                  <c:v>11312240</c:v>
                </c:pt>
                <c:pt idx="598">
                  <c:v>11336165</c:v>
                </c:pt>
                <c:pt idx="599">
                  <c:v>11612881</c:v>
                </c:pt>
                <c:pt idx="600">
                  <c:v>11303914</c:v>
                </c:pt>
                <c:pt idx="601">
                  <c:v>11311717</c:v>
                </c:pt>
                <c:pt idx="602">
                  <c:v>12009277</c:v>
                </c:pt>
                <c:pt idx="603">
                  <c:v>12179790</c:v>
                </c:pt>
                <c:pt idx="604">
                  <c:v>11543531</c:v>
                </c:pt>
                <c:pt idx="605">
                  <c:v>11416259</c:v>
                </c:pt>
                <c:pt idx="606">
                  <c:v>11575362</c:v>
                </c:pt>
                <c:pt idx="607">
                  <c:v>11505299</c:v>
                </c:pt>
                <c:pt idx="608">
                  <c:v>11215376</c:v>
                </c:pt>
                <c:pt idx="609">
                  <c:v>12157226</c:v>
                </c:pt>
                <c:pt idx="610">
                  <c:v>12700366</c:v>
                </c:pt>
                <c:pt idx="611">
                  <c:v>12857648</c:v>
                </c:pt>
                <c:pt idx="612">
                  <c:v>12668464</c:v>
                </c:pt>
                <c:pt idx="613">
                  <c:v>13236293</c:v>
                </c:pt>
                <c:pt idx="614">
                  <c:v>13351742</c:v>
                </c:pt>
                <c:pt idx="615">
                  <c:v>13324474</c:v>
                </c:pt>
                <c:pt idx="616">
                  <c:v>12806981</c:v>
                </c:pt>
                <c:pt idx="617">
                  <c:v>13172378</c:v>
                </c:pt>
                <c:pt idx="618">
                  <c:v>12240187</c:v>
                </c:pt>
                <c:pt idx="619">
                  <c:v>12074543</c:v>
                </c:pt>
                <c:pt idx="620">
                  <c:v>11735849</c:v>
                </c:pt>
                <c:pt idx="621">
                  <c:v>11603625</c:v>
                </c:pt>
                <c:pt idx="622">
                  <c:v>11253227</c:v>
                </c:pt>
                <c:pt idx="623">
                  <c:v>10719662</c:v>
                </c:pt>
                <c:pt idx="624">
                  <c:v>10621164</c:v>
                </c:pt>
                <c:pt idx="625">
                  <c:v>10658782</c:v>
                </c:pt>
                <c:pt idx="626">
                  <c:v>10574895</c:v>
                </c:pt>
                <c:pt idx="627">
                  <c:v>11012975</c:v>
                </c:pt>
                <c:pt idx="628">
                  <c:v>11059323</c:v>
                </c:pt>
                <c:pt idx="629">
                  <c:v>10947839</c:v>
                </c:pt>
                <c:pt idx="630">
                  <c:v>11046966</c:v>
                </c:pt>
                <c:pt idx="631">
                  <c:v>11540513</c:v>
                </c:pt>
                <c:pt idx="632">
                  <c:v>11826149</c:v>
                </c:pt>
                <c:pt idx="633">
                  <c:v>12013636</c:v>
                </c:pt>
                <c:pt idx="634">
                  <c:v>11749861</c:v>
                </c:pt>
                <c:pt idx="635">
                  <c:v>11901327</c:v>
                </c:pt>
                <c:pt idx="636">
                  <c:v>10816041</c:v>
                </c:pt>
                <c:pt idx="637">
                  <c:v>10574856</c:v>
                </c:pt>
                <c:pt idx="638">
                  <c:v>12156399</c:v>
                </c:pt>
                <c:pt idx="639">
                  <c:v>11443388</c:v>
                </c:pt>
                <c:pt idx="640">
                  <c:v>12711259</c:v>
                </c:pt>
                <c:pt idx="641">
                  <c:v>13183907</c:v>
                </c:pt>
                <c:pt idx="642">
                  <c:v>12673638</c:v>
                </c:pt>
                <c:pt idx="643">
                  <c:v>13563855</c:v>
                </c:pt>
                <c:pt idx="644">
                  <c:v>14029466</c:v>
                </c:pt>
                <c:pt idx="645">
                  <c:v>13708287</c:v>
                </c:pt>
                <c:pt idx="646">
                  <c:v>12776495</c:v>
                </c:pt>
                <c:pt idx="647">
                  <c:v>12506149</c:v>
                </c:pt>
                <c:pt idx="648">
                  <c:v>12249421</c:v>
                </c:pt>
                <c:pt idx="649">
                  <c:v>12513833</c:v>
                </c:pt>
                <c:pt idx="650">
                  <c:v>13346009</c:v>
                </c:pt>
                <c:pt idx="651">
                  <c:v>12052173</c:v>
                </c:pt>
                <c:pt idx="652">
                  <c:v>11808329</c:v>
                </c:pt>
                <c:pt idx="653">
                  <c:v>12069443</c:v>
                </c:pt>
                <c:pt idx="654">
                  <c:v>13343891</c:v>
                </c:pt>
                <c:pt idx="655">
                  <c:v>13843712</c:v>
                </c:pt>
                <c:pt idx="656">
                  <c:v>12477424</c:v>
                </c:pt>
                <c:pt idx="657">
                  <c:v>14523103</c:v>
                </c:pt>
                <c:pt idx="658">
                  <c:v>13155935</c:v>
                </c:pt>
                <c:pt idx="659">
                  <c:v>12285843</c:v>
                </c:pt>
                <c:pt idx="660">
                  <c:v>12112082</c:v>
                </c:pt>
                <c:pt idx="661">
                  <c:v>11940611</c:v>
                </c:pt>
                <c:pt idx="662">
                  <c:v>11318978</c:v>
                </c:pt>
                <c:pt idx="663">
                  <c:v>10630107</c:v>
                </c:pt>
                <c:pt idx="664">
                  <c:v>10347105</c:v>
                </c:pt>
                <c:pt idx="665">
                  <c:v>10133146</c:v>
                </c:pt>
                <c:pt idx="666">
                  <c:v>10399356</c:v>
                </c:pt>
                <c:pt idx="667">
                  <c:v>10035767</c:v>
                </c:pt>
                <c:pt idx="668">
                  <c:v>9861582</c:v>
                </c:pt>
                <c:pt idx="669">
                  <c:v>9700306</c:v>
                </c:pt>
                <c:pt idx="670">
                  <c:v>9183807</c:v>
                </c:pt>
                <c:pt idx="671">
                  <c:v>9088892</c:v>
                </c:pt>
                <c:pt idx="672">
                  <c:v>8845495</c:v>
                </c:pt>
                <c:pt idx="673">
                  <c:v>8926517</c:v>
                </c:pt>
                <c:pt idx="674">
                  <c:v>8578115</c:v>
                </c:pt>
                <c:pt idx="675">
                  <c:v>8874966</c:v>
                </c:pt>
                <c:pt idx="676">
                  <c:v>8975188</c:v>
                </c:pt>
                <c:pt idx="677">
                  <c:v>8727568</c:v>
                </c:pt>
                <c:pt idx="678">
                  <c:v>8730032</c:v>
                </c:pt>
                <c:pt idx="679">
                  <c:v>8600089</c:v>
                </c:pt>
                <c:pt idx="680">
                  <c:v>9159339</c:v>
                </c:pt>
                <c:pt idx="681">
                  <c:v>9755118</c:v>
                </c:pt>
                <c:pt idx="682">
                  <c:v>9555461</c:v>
                </c:pt>
                <c:pt idx="683">
                  <c:v>9567160</c:v>
                </c:pt>
                <c:pt idx="684">
                  <c:v>9282606</c:v>
                </c:pt>
                <c:pt idx="685">
                  <c:v>9661985</c:v>
                </c:pt>
                <c:pt idx="686">
                  <c:v>9729460</c:v>
                </c:pt>
                <c:pt idx="687">
                  <c:v>9825211</c:v>
                </c:pt>
                <c:pt idx="688">
                  <c:v>9677302</c:v>
                </c:pt>
                <c:pt idx="689">
                  <c:v>8984776</c:v>
                </c:pt>
                <c:pt idx="690">
                  <c:v>8912059</c:v>
                </c:pt>
                <c:pt idx="691">
                  <c:v>8794317</c:v>
                </c:pt>
                <c:pt idx="692">
                  <c:v>8569177</c:v>
                </c:pt>
                <c:pt idx="693">
                  <c:v>8885231</c:v>
                </c:pt>
                <c:pt idx="694">
                  <c:v>8901947</c:v>
                </c:pt>
                <c:pt idx="695">
                  <c:v>9146725</c:v>
                </c:pt>
                <c:pt idx="696">
                  <c:v>8112986</c:v>
                </c:pt>
                <c:pt idx="697">
                  <c:v>8194088</c:v>
                </c:pt>
                <c:pt idx="698">
                  <c:v>8797734</c:v>
                </c:pt>
                <c:pt idx="699">
                  <c:v>9155068</c:v>
                </c:pt>
                <c:pt idx="700">
                  <c:v>8919919</c:v>
                </c:pt>
                <c:pt idx="701">
                  <c:v>8719637</c:v>
                </c:pt>
                <c:pt idx="702">
                  <c:v>7779553</c:v>
                </c:pt>
                <c:pt idx="703">
                  <c:v>8038858</c:v>
                </c:pt>
                <c:pt idx="704">
                  <c:v>7117320</c:v>
                </c:pt>
                <c:pt idx="705">
                  <c:v>6889345</c:v>
                </c:pt>
                <c:pt idx="706">
                  <c:v>6675038</c:v>
                </c:pt>
                <c:pt idx="707">
                  <c:v>6504375</c:v>
                </c:pt>
                <c:pt idx="708">
                  <c:v>6412107</c:v>
                </c:pt>
                <c:pt idx="709">
                  <c:v>6466670</c:v>
                </c:pt>
                <c:pt idx="710">
                  <c:v>6506234</c:v>
                </c:pt>
                <c:pt idx="711">
                  <c:v>6436076</c:v>
                </c:pt>
                <c:pt idx="712">
                  <c:v>6142623</c:v>
                </c:pt>
                <c:pt idx="713">
                  <c:v>6028160</c:v>
                </c:pt>
                <c:pt idx="714">
                  <c:v>5970173</c:v>
                </c:pt>
                <c:pt idx="715">
                  <c:v>5854831</c:v>
                </c:pt>
                <c:pt idx="716">
                  <c:v>5896992</c:v>
                </c:pt>
                <c:pt idx="717">
                  <c:v>5878194</c:v>
                </c:pt>
                <c:pt idx="718">
                  <c:v>5890531</c:v>
                </c:pt>
                <c:pt idx="719">
                  <c:v>5813730</c:v>
                </c:pt>
                <c:pt idx="720">
                  <c:v>6097527</c:v>
                </c:pt>
                <c:pt idx="721">
                  <c:v>6217467</c:v>
                </c:pt>
                <c:pt idx="722">
                  <c:v>6024442</c:v>
                </c:pt>
                <c:pt idx="723">
                  <c:v>5929787</c:v>
                </c:pt>
                <c:pt idx="724">
                  <c:v>5955846</c:v>
                </c:pt>
                <c:pt idx="725">
                  <c:v>5917828</c:v>
                </c:pt>
                <c:pt idx="726">
                  <c:v>5911772</c:v>
                </c:pt>
                <c:pt idx="727">
                  <c:v>5859948</c:v>
                </c:pt>
                <c:pt idx="728">
                  <c:v>5841673</c:v>
                </c:pt>
                <c:pt idx="729">
                  <c:v>5653721</c:v>
                </c:pt>
                <c:pt idx="730">
                  <c:v>5765982</c:v>
                </c:pt>
                <c:pt idx="731">
                  <c:v>5686611</c:v>
                </c:pt>
                <c:pt idx="732">
                  <c:v>5678748</c:v>
                </c:pt>
                <c:pt idx="733">
                  <c:v>5650796</c:v>
                </c:pt>
                <c:pt idx="734">
                  <c:v>5940968</c:v>
                </c:pt>
                <c:pt idx="735">
                  <c:v>5807529</c:v>
                </c:pt>
                <c:pt idx="736">
                  <c:v>5902161</c:v>
                </c:pt>
                <c:pt idx="737">
                  <c:v>5800766</c:v>
                </c:pt>
                <c:pt idx="738">
                  <c:v>5645585</c:v>
                </c:pt>
                <c:pt idx="739">
                  <c:v>5619771</c:v>
                </c:pt>
                <c:pt idx="740">
                  <c:v>5492704</c:v>
                </c:pt>
                <c:pt idx="741">
                  <c:v>5548742</c:v>
                </c:pt>
                <c:pt idx="742">
                  <c:v>5444815</c:v>
                </c:pt>
                <c:pt idx="743">
                  <c:v>4639570</c:v>
                </c:pt>
                <c:pt idx="744">
                  <c:v>4580681</c:v>
                </c:pt>
                <c:pt idx="745">
                  <c:v>4582082</c:v>
                </c:pt>
                <c:pt idx="746">
                  <c:v>4572838</c:v>
                </c:pt>
                <c:pt idx="747">
                  <c:v>4540182</c:v>
                </c:pt>
                <c:pt idx="748">
                  <c:v>4560220</c:v>
                </c:pt>
                <c:pt idx="749">
                  <c:v>4446428</c:v>
                </c:pt>
                <c:pt idx="750">
                  <c:v>4421870</c:v>
                </c:pt>
                <c:pt idx="751">
                  <c:v>4487809</c:v>
                </c:pt>
                <c:pt idx="752">
                  <c:v>4503048</c:v>
                </c:pt>
                <c:pt idx="753">
                  <c:v>4489817</c:v>
                </c:pt>
                <c:pt idx="754">
                  <c:v>4495797</c:v>
                </c:pt>
                <c:pt idx="755">
                  <c:v>4560678</c:v>
                </c:pt>
                <c:pt idx="756">
                  <c:v>4542506</c:v>
                </c:pt>
                <c:pt idx="757">
                  <c:v>4499345</c:v>
                </c:pt>
                <c:pt idx="758">
                  <c:v>4491224</c:v>
                </c:pt>
                <c:pt idx="759">
                  <c:v>4517441</c:v>
                </c:pt>
                <c:pt idx="760">
                  <c:v>4419460</c:v>
                </c:pt>
                <c:pt idx="761">
                  <c:v>4378688</c:v>
                </c:pt>
                <c:pt idx="762">
                  <c:v>4358992</c:v>
                </c:pt>
                <c:pt idx="763">
                  <c:v>4361714</c:v>
                </c:pt>
                <c:pt idx="764">
                  <c:v>4357330</c:v>
                </c:pt>
                <c:pt idx="765">
                  <c:v>4409071</c:v>
                </c:pt>
                <c:pt idx="766">
                  <c:v>4422141</c:v>
                </c:pt>
                <c:pt idx="767">
                  <c:v>4352760</c:v>
                </c:pt>
                <c:pt idx="768">
                  <c:v>4364311</c:v>
                </c:pt>
                <c:pt idx="769">
                  <c:v>4355897</c:v>
                </c:pt>
                <c:pt idx="770">
                  <c:v>4347453</c:v>
                </c:pt>
                <c:pt idx="771">
                  <c:v>4197027</c:v>
                </c:pt>
                <c:pt idx="772">
                  <c:v>4292558</c:v>
                </c:pt>
                <c:pt idx="773">
                  <c:v>4311793</c:v>
                </c:pt>
                <c:pt idx="774">
                  <c:v>4306402</c:v>
                </c:pt>
                <c:pt idx="775">
                  <c:v>4301048</c:v>
                </c:pt>
                <c:pt idx="776">
                  <c:v>4296878</c:v>
                </c:pt>
                <c:pt idx="777">
                  <c:v>4300572</c:v>
                </c:pt>
                <c:pt idx="778">
                  <c:v>4332191</c:v>
                </c:pt>
                <c:pt idx="779">
                  <c:v>4251555</c:v>
                </c:pt>
                <c:pt idx="780">
                  <c:v>4622102</c:v>
                </c:pt>
                <c:pt idx="781">
                  <c:v>4469241</c:v>
                </c:pt>
                <c:pt idx="782">
                  <c:v>4411881</c:v>
                </c:pt>
                <c:pt idx="783">
                  <c:v>4462874</c:v>
                </c:pt>
                <c:pt idx="784">
                  <c:v>4404044</c:v>
                </c:pt>
                <c:pt idx="785">
                  <c:v>4369031</c:v>
                </c:pt>
                <c:pt idx="786">
                  <c:v>4099151</c:v>
                </c:pt>
                <c:pt idx="787">
                  <c:v>4050003</c:v>
                </c:pt>
                <c:pt idx="788">
                  <c:v>4039987</c:v>
                </c:pt>
                <c:pt idx="789">
                  <c:v>4035602</c:v>
                </c:pt>
                <c:pt idx="790">
                  <c:v>4052550</c:v>
                </c:pt>
                <c:pt idx="791">
                  <c:v>4076493</c:v>
                </c:pt>
                <c:pt idx="792">
                  <c:v>4070804</c:v>
                </c:pt>
                <c:pt idx="793">
                  <c:v>4117396</c:v>
                </c:pt>
                <c:pt idx="794">
                  <c:v>4096214</c:v>
                </c:pt>
                <c:pt idx="795">
                  <c:v>4091278</c:v>
                </c:pt>
                <c:pt idx="796">
                  <c:v>3793024</c:v>
                </c:pt>
                <c:pt idx="797">
                  <c:v>3808975</c:v>
                </c:pt>
                <c:pt idx="798">
                  <c:v>3867653</c:v>
                </c:pt>
                <c:pt idx="799">
                  <c:v>3859616</c:v>
                </c:pt>
                <c:pt idx="800">
                  <c:v>3865037</c:v>
                </c:pt>
                <c:pt idx="801">
                  <c:v>3928689</c:v>
                </c:pt>
                <c:pt idx="802">
                  <c:v>3891740</c:v>
                </c:pt>
                <c:pt idx="803">
                  <c:v>3858097</c:v>
                </c:pt>
                <c:pt idx="804">
                  <c:v>3889772</c:v>
                </c:pt>
                <c:pt idx="805">
                  <c:v>3847301</c:v>
                </c:pt>
                <c:pt idx="806">
                  <c:v>3872220</c:v>
                </c:pt>
                <c:pt idx="807">
                  <c:v>3998877</c:v>
                </c:pt>
                <c:pt idx="808">
                  <c:v>4019512</c:v>
                </c:pt>
                <c:pt idx="809">
                  <c:v>4016506</c:v>
                </c:pt>
                <c:pt idx="810">
                  <c:v>4017733</c:v>
                </c:pt>
                <c:pt idx="811">
                  <c:v>4000168</c:v>
                </c:pt>
                <c:pt idx="812">
                  <c:v>4021874</c:v>
                </c:pt>
                <c:pt idx="813">
                  <c:v>3990025</c:v>
                </c:pt>
                <c:pt idx="814">
                  <c:v>4017898</c:v>
                </c:pt>
                <c:pt idx="815">
                  <c:v>4160220</c:v>
                </c:pt>
                <c:pt idx="816">
                  <c:v>4081302</c:v>
                </c:pt>
                <c:pt idx="817">
                  <c:v>4104426</c:v>
                </c:pt>
                <c:pt idx="818">
                  <c:v>4078142</c:v>
                </c:pt>
                <c:pt idx="819">
                  <c:v>4050993</c:v>
                </c:pt>
                <c:pt idx="820">
                  <c:v>4135097</c:v>
                </c:pt>
                <c:pt idx="821">
                  <c:v>3964274</c:v>
                </c:pt>
                <c:pt idx="822">
                  <c:v>4085165</c:v>
                </c:pt>
                <c:pt idx="823">
                  <c:v>4114247</c:v>
                </c:pt>
                <c:pt idx="824">
                  <c:v>4104829</c:v>
                </c:pt>
                <c:pt idx="825">
                  <c:v>4502457</c:v>
                </c:pt>
                <c:pt idx="826">
                  <c:v>4497494</c:v>
                </c:pt>
                <c:pt idx="827">
                  <c:v>4491246</c:v>
                </c:pt>
                <c:pt idx="828">
                  <c:v>4548579</c:v>
                </c:pt>
                <c:pt idx="829">
                  <c:v>4290347</c:v>
                </c:pt>
                <c:pt idx="830">
                  <c:v>4304320</c:v>
                </c:pt>
                <c:pt idx="831">
                  <c:v>4280916</c:v>
                </c:pt>
                <c:pt idx="832">
                  <c:v>4399932</c:v>
                </c:pt>
                <c:pt idx="833">
                  <c:v>4288479</c:v>
                </c:pt>
                <c:pt idx="834">
                  <c:v>4175988</c:v>
                </c:pt>
                <c:pt idx="835">
                  <c:v>4313509</c:v>
                </c:pt>
                <c:pt idx="836">
                  <c:v>4262692</c:v>
                </c:pt>
                <c:pt idx="837">
                  <c:v>4378185</c:v>
                </c:pt>
                <c:pt idx="838">
                  <c:v>4077949</c:v>
                </c:pt>
                <c:pt idx="839">
                  <c:v>4303852</c:v>
                </c:pt>
                <c:pt idx="840">
                  <c:v>4257205</c:v>
                </c:pt>
                <c:pt idx="841">
                  <c:v>4550773</c:v>
                </c:pt>
                <c:pt idx="842">
                  <c:v>4461937</c:v>
                </c:pt>
                <c:pt idx="843">
                  <c:v>4478899</c:v>
                </c:pt>
                <c:pt idx="844">
                  <c:v>4347641</c:v>
                </c:pt>
                <c:pt idx="845">
                  <c:v>4613080</c:v>
                </c:pt>
                <c:pt idx="846">
                  <c:v>4179614</c:v>
                </c:pt>
                <c:pt idx="847">
                  <c:v>4123947</c:v>
                </c:pt>
                <c:pt idx="848">
                  <c:v>3956365</c:v>
                </c:pt>
                <c:pt idx="849">
                  <c:v>3629416</c:v>
                </c:pt>
                <c:pt idx="850">
                  <c:v>3611477</c:v>
                </c:pt>
                <c:pt idx="851">
                  <c:v>3617863</c:v>
                </c:pt>
                <c:pt idx="852">
                  <c:v>3697297</c:v>
                </c:pt>
                <c:pt idx="853">
                  <c:v>3890630</c:v>
                </c:pt>
                <c:pt idx="854">
                  <c:v>3821048</c:v>
                </c:pt>
                <c:pt idx="855">
                  <c:v>3908154</c:v>
                </c:pt>
                <c:pt idx="856">
                  <c:v>4032649</c:v>
                </c:pt>
                <c:pt idx="857">
                  <c:v>3878540</c:v>
                </c:pt>
                <c:pt idx="858">
                  <c:v>3815859</c:v>
                </c:pt>
                <c:pt idx="859">
                  <c:v>3928735</c:v>
                </c:pt>
                <c:pt idx="860">
                  <c:v>4188590</c:v>
                </c:pt>
                <c:pt idx="861">
                  <c:v>4414978</c:v>
                </c:pt>
                <c:pt idx="862">
                  <c:v>4344949</c:v>
                </c:pt>
                <c:pt idx="863">
                  <c:v>4619146</c:v>
                </c:pt>
                <c:pt idx="864">
                  <c:v>4702599</c:v>
                </c:pt>
                <c:pt idx="865">
                  <c:v>4482342</c:v>
                </c:pt>
                <c:pt idx="866">
                  <c:v>4774203</c:v>
                </c:pt>
                <c:pt idx="867">
                  <c:v>4750296</c:v>
                </c:pt>
                <c:pt idx="868">
                  <c:v>4263039</c:v>
                </c:pt>
                <c:pt idx="869">
                  <c:v>4216635</c:v>
                </c:pt>
                <c:pt idx="870">
                  <c:v>4474199</c:v>
                </c:pt>
                <c:pt idx="871">
                  <c:v>4330030</c:v>
                </c:pt>
                <c:pt idx="872">
                  <c:v>4850369</c:v>
                </c:pt>
                <c:pt idx="873">
                  <c:v>4871379</c:v>
                </c:pt>
                <c:pt idx="874">
                  <c:v>5134957</c:v>
                </c:pt>
                <c:pt idx="875">
                  <c:v>4967257</c:v>
                </c:pt>
                <c:pt idx="876">
                  <c:v>5435456</c:v>
                </c:pt>
                <c:pt idx="877">
                  <c:v>6274569</c:v>
                </c:pt>
                <c:pt idx="878">
                  <c:v>6197347</c:v>
                </c:pt>
                <c:pt idx="879">
                  <c:v>6221024</c:v>
                </c:pt>
                <c:pt idx="880">
                  <c:v>6301895</c:v>
                </c:pt>
                <c:pt idx="881">
                  <c:v>6402671</c:v>
                </c:pt>
                <c:pt idx="882">
                  <c:v>7095719</c:v>
                </c:pt>
                <c:pt idx="883">
                  <c:v>7108863</c:v>
                </c:pt>
                <c:pt idx="884">
                  <c:v>7153494</c:v>
                </c:pt>
                <c:pt idx="885">
                  <c:v>7151207</c:v>
                </c:pt>
                <c:pt idx="886">
                  <c:v>7124874</c:v>
                </c:pt>
                <c:pt idx="887">
                  <c:v>7200858</c:v>
                </c:pt>
                <c:pt idx="888">
                  <c:v>7286125</c:v>
                </c:pt>
                <c:pt idx="889">
                  <c:v>7208992</c:v>
                </c:pt>
                <c:pt idx="890">
                  <c:v>7162855</c:v>
                </c:pt>
                <c:pt idx="891">
                  <c:v>7114286</c:v>
                </c:pt>
                <c:pt idx="892">
                  <c:v>7097694</c:v>
                </c:pt>
                <c:pt idx="893">
                  <c:v>7128021</c:v>
                </c:pt>
                <c:pt idx="894">
                  <c:v>7116127</c:v>
                </c:pt>
                <c:pt idx="895">
                  <c:v>7048991</c:v>
                </c:pt>
                <c:pt idx="896">
                  <c:v>7067580</c:v>
                </c:pt>
                <c:pt idx="897">
                  <c:v>7065750</c:v>
                </c:pt>
                <c:pt idx="898">
                  <c:v>7237310</c:v>
                </c:pt>
                <c:pt idx="899">
                  <c:v>7230605</c:v>
                </c:pt>
                <c:pt idx="900">
                  <c:v>7224323</c:v>
                </c:pt>
                <c:pt idx="901">
                  <c:v>7226041</c:v>
                </c:pt>
                <c:pt idx="902">
                  <c:v>7247854</c:v>
                </c:pt>
                <c:pt idx="903">
                  <c:v>7225427</c:v>
                </c:pt>
                <c:pt idx="904">
                  <c:v>7238170</c:v>
                </c:pt>
                <c:pt idx="905">
                  <c:v>7232803</c:v>
                </c:pt>
                <c:pt idx="906">
                  <c:v>7240435</c:v>
                </c:pt>
                <c:pt idx="907">
                  <c:v>7213902</c:v>
                </c:pt>
                <c:pt idx="908">
                  <c:v>7226510</c:v>
                </c:pt>
                <c:pt idx="909">
                  <c:v>7302070</c:v>
                </c:pt>
                <c:pt idx="910">
                  <c:v>7359733</c:v>
                </c:pt>
                <c:pt idx="911">
                  <c:v>7360212</c:v>
                </c:pt>
                <c:pt idx="912">
                  <c:v>7019222</c:v>
                </c:pt>
                <c:pt idx="913">
                  <c:v>7013710</c:v>
                </c:pt>
                <c:pt idx="914">
                  <c:v>7000979</c:v>
                </c:pt>
                <c:pt idx="915">
                  <c:v>6980516</c:v>
                </c:pt>
                <c:pt idx="916">
                  <c:v>7347928</c:v>
                </c:pt>
                <c:pt idx="917">
                  <c:v>7411649</c:v>
                </c:pt>
                <c:pt idx="918">
                  <c:v>7422349</c:v>
                </c:pt>
                <c:pt idx="919">
                  <c:v>7367364</c:v>
                </c:pt>
                <c:pt idx="920">
                  <c:v>7351030</c:v>
                </c:pt>
                <c:pt idx="921">
                  <c:v>7389155</c:v>
                </c:pt>
                <c:pt idx="922">
                  <c:v>7338064</c:v>
                </c:pt>
                <c:pt idx="923">
                  <c:v>7255386</c:v>
                </c:pt>
                <c:pt idx="924">
                  <c:v>7315091</c:v>
                </c:pt>
                <c:pt idx="925">
                  <c:v>7352491</c:v>
                </c:pt>
                <c:pt idx="926">
                  <c:v>7392592</c:v>
                </c:pt>
                <c:pt idx="927">
                  <c:v>7366260</c:v>
                </c:pt>
                <c:pt idx="928">
                  <c:v>7413312</c:v>
                </c:pt>
                <c:pt idx="929">
                  <c:v>7449708</c:v>
                </c:pt>
                <c:pt idx="930">
                  <c:v>7246917</c:v>
                </c:pt>
                <c:pt idx="931">
                  <c:v>7192769</c:v>
                </c:pt>
                <c:pt idx="932">
                  <c:v>7358952</c:v>
                </c:pt>
                <c:pt idx="933">
                  <c:v>7487510</c:v>
                </c:pt>
                <c:pt idx="934">
                  <c:v>7500174</c:v>
                </c:pt>
                <c:pt idx="935">
                  <c:v>7514646</c:v>
                </c:pt>
                <c:pt idx="936">
                  <c:v>7274443</c:v>
                </c:pt>
                <c:pt idx="937">
                  <c:v>7139290</c:v>
                </c:pt>
                <c:pt idx="938">
                  <c:v>7108897</c:v>
                </c:pt>
                <c:pt idx="939">
                  <c:v>7008366</c:v>
                </c:pt>
                <c:pt idx="940">
                  <c:v>7271665</c:v>
                </c:pt>
                <c:pt idx="941">
                  <c:v>7300697</c:v>
                </c:pt>
                <c:pt idx="942">
                  <c:v>7266677</c:v>
                </c:pt>
                <c:pt idx="943">
                  <c:v>7271810</c:v>
                </c:pt>
                <c:pt idx="944">
                  <c:v>7087139</c:v>
                </c:pt>
                <c:pt idx="945">
                  <c:v>7052997</c:v>
                </c:pt>
                <c:pt idx="946">
                  <c:v>7062481</c:v>
                </c:pt>
                <c:pt idx="947">
                  <c:v>7030302</c:v>
                </c:pt>
                <c:pt idx="948">
                  <c:v>6946753</c:v>
                </c:pt>
                <c:pt idx="949">
                  <c:v>7215754</c:v>
                </c:pt>
                <c:pt idx="950">
                  <c:v>7285043</c:v>
                </c:pt>
                <c:pt idx="951">
                  <c:v>7579227</c:v>
                </c:pt>
                <c:pt idx="952">
                  <c:v>8213909</c:v>
                </c:pt>
                <c:pt idx="953">
                  <c:v>8100547</c:v>
                </c:pt>
                <c:pt idx="954">
                  <c:v>8114673</c:v>
                </c:pt>
                <c:pt idx="955">
                  <c:v>8026003</c:v>
                </c:pt>
                <c:pt idx="956">
                  <c:v>7852311</c:v>
                </c:pt>
                <c:pt idx="957">
                  <c:v>7786090</c:v>
                </c:pt>
                <c:pt idx="958">
                  <c:v>7863000</c:v>
                </c:pt>
                <c:pt idx="959">
                  <c:v>7917807</c:v>
                </c:pt>
                <c:pt idx="960">
                  <c:v>7681665</c:v>
                </c:pt>
                <c:pt idx="961">
                  <c:v>7483750</c:v>
                </c:pt>
                <c:pt idx="962">
                  <c:v>7546155</c:v>
                </c:pt>
                <c:pt idx="963">
                  <c:v>7497920</c:v>
                </c:pt>
                <c:pt idx="964">
                  <c:v>7291414</c:v>
                </c:pt>
                <c:pt idx="965">
                  <c:v>7114933</c:v>
                </c:pt>
                <c:pt idx="966">
                  <c:v>7239955</c:v>
                </c:pt>
                <c:pt idx="967">
                  <c:v>7038860</c:v>
                </c:pt>
                <c:pt idx="968">
                  <c:v>7259269</c:v>
                </c:pt>
                <c:pt idx="969">
                  <c:v>7167430</c:v>
                </c:pt>
                <c:pt idx="970">
                  <c:v>7342460</c:v>
                </c:pt>
                <c:pt idx="971">
                  <c:v>7068093</c:v>
                </c:pt>
                <c:pt idx="972">
                  <c:v>7038849</c:v>
                </c:pt>
                <c:pt idx="973">
                  <c:v>6917442</c:v>
                </c:pt>
                <c:pt idx="974">
                  <c:v>7026631</c:v>
                </c:pt>
                <c:pt idx="975">
                  <c:v>7054659</c:v>
                </c:pt>
                <c:pt idx="976">
                  <c:v>7024578</c:v>
                </c:pt>
                <c:pt idx="977">
                  <c:v>6900705</c:v>
                </c:pt>
                <c:pt idx="978">
                  <c:v>7328625</c:v>
                </c:pt>
                <c:pt idx="979">
                  <c:v>7035814</c:v>
                </c:pt>
                <c:pt idx="980">
                  <c:v>7534919</c:v>
                </c:pt>
                <c:pt idx="981">
                  <c:v>7756600</c:v>
                </c:pt>
                <c:pt idx="982">
                  <c:v>7886788</c:v>
                </c:pt>
                <c:pt idx="983">
                  <c:v>7847033</c:v>
                </c:pt>
                <c:pt idx="984">
                  <c:v>8295059</c:v>
                </c:pt>
                <c:pt idx="985">
                  <c:v>8443189</c:v>
                </c:pt>
                <c:pt idx="986">
                  <c:v>8507635</c:v>
                </c:pt>
                <c:pt idx="987">
                  <c:v>8681171</c:v>
                </c:pt>
                <c:pt idx="988">
                  <c:v>9127523</c:v>
                </c:pt>
                <c:pt idx="989">
                  <c:v>9169900</c:v>
                </c:pt>
                <c:pt idx="990">
                  <c:v>9140544</c:v>
                </c:pt>
                <c:pt idx="991">
                  <c:v>9110262</c:v>
                </c:pt>
                <c:pt idx="992">
                  <c:v>8872124</c:v>
                </c:pt>
                <c:pt idx="993">
                  <c:v>9128538</c:v>
                </c:pt>
                <c:pt idx="994">
                  <c:v>9399536</c:v>
                </c:pt>
                <c:pt idx="995">
                  <c:v>8603814</c:v>
                </c:pt>
                <c:pt idx="996">
                  <c:v>8277319</c:v>
                </c:pt>
                <c:pt idx="997">
                  <c:v>8278211</c:v>
                </c:pt>
                <c:pt idx="998">
                  <c:v>8205507</c:v>
                </c:pt>
                <c:pt idx="999">
                  <c:v>8331288</c:v>
                </c:pt>
                <c:pt idx="1000">
                  <c:v>8224085</c:v>
                </c:pt>
                <c:pt idx="1001">
                  <c:v>8168587</c:v>
                </c:pt>
                <c:pt idx="1002">
                  <c:v>7522233</c:v>
                </c:pt>
                <c:pt idx="1003">
                  <c:v>7095887</c:v>
                </c:pt>
                <c:pt idx="1004">
                  <c:v>7002698</c:v>
                </c:pt>
                <c:pt idx="1005">
                  <c:v>6960220</c:v>
                </c:pt>
                <c:pt idx="1006">
                  <c:v>6949911</c:v>
                </c:pt>
                <c:pt idx="1007">
                  <c:v>7135017</c:v>
                </c:pt>
                <c:pt idx="1008">
                  <c:v>7062760</c:v>
                </c:pt>
                <c:pt idx="1009">
                  <c:v>7522233</c:v>
                </c:pt>
                <c:pt idx="1010">
                  <c:v>7558083</c:v>
                </c:pt>
                <c:pt idx="1011">
                  <c:v>7650748</c:v>
                </c:pt>
                <c:pt idx="1012">
                  <c:v>7446082</c:v>
                </c:pt>
                <c:pt idx="1013">
                  <c:v>7407744</c:v>
                </c:pt>
                <c:pt idx="1014">
                  <c:v>7361339</c:v>
                </c:pt>
                <c:pt idx="1015">
                  <c:v>7285511</c:v>
                </c:pt>
                <c:pt idx="1016">
                  <c:v>7379895</c:v>
                </c:pt>
                <c:pt idx="1017">
                  <c:v>7125097</c:v>
                </c:pt>
                <c:pt idx="1018">
                  <c:v>7145382</c:v>
                </c:pt>
                <c:pt idx="1019">
                  <c:v>6938184</c:v>
                </c:pt>
                <c:pt idx="1020">
                  <c:v>6586873</c:v>
                </c:pt>
                <c:pt idx="1021">
                  <c:v>6869932</c:v>
                </c:pt>
                <c:pt idx="1022">
                  <c:v>6799126</c:v>
                </c:pt>
                <c:pt idx="1023">
                  <c:v>6972639</c:v>
                </c:pt>
                <c:pt idx="1024">
                  <c:v>6887896</c:v>
                </c:pt>
                <c:pt idx="1025">
                  <c:v>6875902</c:v>
                </c:pt>
                <c:pt idx="1026">
                  <c:v>6787990</c:v>
                </c:pt>
                <c:pt idx="1027">
                  <c:v>7508833</c:v>
                </c:pt>
                <c:pt idx="1028">
                  <c:v>7561062</c:v>
                </c:pt>
                <c:pt idx="1029">
                  <c:v>7553687</c:v>
                </c:pt>
                <c:pt idx="1030">
                  <c:v>7514501</c:v>
                </c:pt>
                <c:pt idx="1031">
                  <c:v>7251682</c:v>
                </c:pt>
                <c:pt idx="1032">
                  <c:v>7308463</c:v>
                </c:pt>
                <c:pt idx="1033">
                  <c:v>7204049</c:v>
                </c:pt>
                <c:pt idx="1034">
                  <c:v>7448146</c:v>
                </c:pt>
                <c:pt idx="1035">
                  <c:v>7085019</c:v>
                </c:pt>
                <c:pt idx="1036">
                  <c:v>7344391</c:v>
                </c:pt>
                <c:pt idx="1037">
                  <c:v>7706525</c:v>
                </c:pt>
                <c:pt idx="1038">
                  <c:v>7571628</c:v>
                </c:pt>
                <c:pt idx="1039">
                  <c:v>8403947</c:v>
                </c:pt>
                <c:pt idx="1040">
                  <c:v>8507646</c:v>
                </c:pt>
                <c:pt idx="1041">
                  <c:v>8567139</c:v>
                </c:pt>
                <c:pt idx="1042">
                  <c:v>8540071</c:v>
                </c:pt>
                <c:pt idx="1043">
                  <c:v>8517510</c:v>
                </c:pt>
                <c:pt idx="1044">
                  <c:v>8384410</c:v>
                </c:pt>
                <c:pt idx="1045">
                  <c:v>8614013</c:v>
                </c:pt>
                <c:pt idx="1046">
                  <c:v>8528322</c:v>
                </c:pt>
                <c:pt idx="1047">
                  <c:v>8414513</c:v>
                </c:pt>
                <c:pt idx="1048">
                  <c:v>8361760</c:v>
                </c:pt>
                <c:pt idx="1049">
                  <c:v>8263963</c:v>
                </c:pt>
                <c:pt idx="1050">
                  <c:v>8337681</c:v>
                </c:pt>
                <c:pt idx="1051">
                  <c:v>7962114</c:v>
                </c:pt>
                <c:pt idx="1052">
                  <c:v>8221229</c:v>
                </c:pt>
                <c:pt idx="1053">
                  <c:v>8207460</c:v>
                </c:pt>
                <c:pt idx="1054">
                  <c:v>8346106</c:v>
                </c:pt>
                <c:pt idx="1055">
                  <c:v>8465716</c:v>
                </c:pt>
                <c:pt idx="1056">
                  <c:v>8432778</c:v>
                </c:pt>
                <c:pt idx="1057">
                  <c:v>8972766</c:v>
                </c:pt>
                <c:pt idx="1058">
                  <c:v>9393645</c:v>
                </c:pt>
                <c:pt idx="1059">
                  <c:v>9498817</c:v>
                </c:pt>
                <c:pt idx="1060">
                  <c:v>9201944</c:v>
                </c:pt>
                <c:pt idx="1061">
                  <c:v>9206173</c:v>
                </c:pt>
                <c:pt idx="1062">
                  <c:v>9031388</c:v>
                </c:pt>
                <c:pt idx="1063">
                  <c:v>9337678</c:v>
                </c:pt>
                <c:pt idx="1064">
                  <c:v>9495615</c:v>
                </c:pt>
                <c:pt idx="1065">
                  <c:v>9725921</c:v>
                </c:pt>
                <c:pt idx="1066">
                  <c:v>9733899</c:v>
                </c:pt>
                <c:pt idx="1067">
                  <c:v>9489489</c:v>
                </c:pt>
                <c:pt idx="1068">
                  <c:v>9418750</c:v>
                </c:pt>
                <c:pt idx="1069">
                  <c:v>10090945</c:v>
                </c:pt>
                <c:pt idx="1070">
                  <c:v>10404743</c:v>
                </c:pt>
                <c:pt idx="1071">
                  <c:v>10303923</c:v>
                </c:pt>
                <c:pt idx="1072">
                  <c:v>10458110</c:v>
                </c:pt>
                <c:pt idx="1073">
                  <c:v>10772523</c:v>
                </c:pt>
                <c:pt idx="1074">
                  <c:v>10999415</c:v>
                </c:pt>
                <c:pt idx="1075">
                  <c:v>10823803</c:v>
                </c:pt>
                <c:pt idx="1076">
                  <c:v>10871894</c:v>
                </c:pt>
                <c:pt idx="1077">
                  <c:v>10305150</c:v>
                </c:pt>
                <c:pt idx="1078">
                  <c:v>10174705</c:v>
                </c:pt>
                <c:pt idx="1079">
                  <c:v>10310315</c:v>
                </c:pt>
                <c:pt idx="1080">
                  <c:v>10509514</c:v>
                </c:pt>
                <c:pt idx="1081">
                  <c:v>10430741</c:v>
                </c:pt>
                <c:pt idx="1082">
                  <c:v>10027468</c:v>
                </c:pt>
                <c:pt idx="1083">
                  <c:v>10356017</c:v>
                </c:pt>
                <c:pt idx="1084">
                  <c:v>9869799</c:v>
                </c:pt>
                <c:pt idx="1085">
                  <c:v>10820166</c:v>
                </c:pt>
                <c:pt idx="1086">
                  <c:v>9964796</c:v>
                </c:pt>
                <c:pt idx="1087">
                  <c:v>9821509</c:v>
                </c:pt>
                <c:pt idx="1088">
                  <c:v>9925409</c:v>
                </c:pt>
                <c:pt idx="1089">
                  <c:v>9869900</c:v>
                </c:pt>
                <c:pt idx="1090">
                  <c:v>9254530</c:v>
                </c:pt>
                <c:pt idx="1091">
                  <c:v>9108488</c:v>
                </c:pt>
                <c:pt idx="1092">
                  <c:v>8816904</c:v>
                </c:pt>
                <c:pt idx="1093">
                  <c:v>8991611</c:v>
                </c:pt>
                <c:pt idx="1094">
                  <c:v>9293360</c:v>
                </c:pt>
                <c:pt idx="1095">
                  <c:v>8910796</c:v>
                </c:pt>
                <c:pt idx="1096">
                  <c:v>8810064</c:v>
                </c:pt>
                <c:pt idx="1097">
                  <c:v>8802578</c:v>
                </c:pt>
                <c:pt idx="1098">
                  <c:v>7775033</c:v>
                </c:pt>
                <c:pt idx="1099">
                  <c:v>7626010</c:v>
                </c:pt>
                <c:pt idx="1100">
                  <c:v>7554568</c:v>
                </c:pt>
                <c:pt idx="1101">
                  <c:v>7836623</c:v>
                </c:pt>
                <c:pt idx="1102">
                  <c:v>7711177</c:v>
                </c:pt>
                <c:pt idx="1103">
                  <c:v>7404597</c:v>
                </c:pt>
                <c:pt idx="1104">
                  <c:v>7600025</c:v>
                </c:pt>
                <c:pt idx="1105">
                  <c:v>7647299</c:v>
                </c:pt>
                <c:pt idx="1106">
                  <c:v>8319293</c:v>
                </c:pt>
                <c:pt idx="1107">
                  <c:v>7903882</c:v>
                </c:pt>
                <c:pt idx="1108">
                  <c:v>7636577</c:v>
                </c:pt>
                <c:pt idx="1109">
                  <c:v>7780846</c:v>
                </c:pt>
                <c:pt idx="1110">
                  <c:v>7688226</c:v>
                </c:pt>
                <c:pt idx="1111">
                  <c:v>7995263</c:v>
                </c:pt>
                <c:pt idx="1112">
                  <c:v>8875359</c:v>
                </c:pt>
                <c:pt idx="1113">
                  <c:v>8739860</c:v>
                </c:pt>
                <c:pt idx="1114">
                  <c:v>9159791</c:v>
                </c:pt>
                <c:pt idx="1115">
                  <c:v>9479325</c:v>
                </c:pt>
                <c:pt idx="1116">
                  <c:v>9671616</c:v>
                </c:pt>
                <c:pt idx="1117">
                  <c:v>9907601</c:v>
                </c:pt>
                <c:pt idx="1118">
                  <c:v>9738953</c:v>
                </c:pt>
                <c:pt idx="1119">
                  <c:v>9963011</c:v>
                </c:pt>
                <c:pt idx="1120">
                  <c:v>9945370</c:v>
                </c:pt>
                <c:pt idx="1121">
                  <c:v>9629809</c:v>
                </c:pt>
                <c:pt idx="1122">
                  <c:v>9175724</c:v>
                </c:pt>
                <c:pt idx="1123">
                  <c:v>8833406</c:v>
                </c:pt>
                <c:pt idx="1124">
                  <c:v>9303669</c:v>
                </c:pt>
                <c:pt idx="1125">
                  <c:v>9261839</c:v>
                </c:pt>
                <c:pt idx="1126">
                  <c:v>9227194</c:v>
                </c:pt>
                <c:pt idx="1127">
                  <c:v>10259325</c:v>
                </c:pt>
                <c:pt idx="1128">
                  <c:v>10270784</c:v>
                </c:pt>
                <c:pt idx="1129">
                  <c:v>10687535</c:v>
                </c:pt>
                <c:pt idx="1130">
                  <c:v>9892405</c:v>
                </c:pt>
                <c:pt idx="1131">
                  <c:v>10418545</c:v>
                </c:pt>
                <c:pt idx="1132">
                  <c:v>10482657</c:v>
                </c:pt>
                <c:pt idx="1133">
                  <c:v>11119271</c:v>
                </c:pt>
                <c:pt idx="1134">
                  <c:v>12027875</c:v>
                </c:pt>
                <c:pt idx="1135">
                  <c:v>12913125</c:v>
                </c:pt>
                <c:pt idx="1136">
                  <c:v>12845397</c:v>
                </c:pt>
                <c:pt idx="1137">
                  <c:v>12819847</c:v>
                </c:pt>
                <c:pt idx="1138">
                  <c:v>12369858</c:v>
                </c:pt>
                <c:pt idx="1139">
                  <c:v>12218782</c:v>
                </c:pt>
                <c:pt idx="1140">
                  <c:v>11601651</c:v>
                </c:pt>
                <c:pt idx="1141">
                  <c:v>11967287</c:v>
                </c:pt>
                <c:pt idx="1142">
                  <c:v>11566839</c:v>
                </c:pt>
                <c:pt idx="1143">
                  <c:v>10783603</c:v>
                </c:pt>
                <c:pt idx="1144">
                  <c:v>10949116</c:v>
                </c:pt>
                <c:pt idx="1145">
                  <c:v>11493644</c:v>
                </c:pt>
                <c:pt idx="1146">
                  <c:v>11163265</c:v>
                </c:pt>
                <c:pt idx="1147">
                  <c:v>11928013</c:v>
                </c:pt>
                <c:pt idx="1148">
                  <c:v>12723891</c:v>
                </c:pt>
                <c:pt idx="1149">
                  <c:v>12524837</c:v>
                </c:pt>
                <c:pt idx="1150">
                  <c:v>11773367</c:v>
                </c:pt>
                <c:pt idx="1151">
                  <c:v>12399202</c:v>
                </c:pt>
                <c:pt idx="1152">
                  <c:v>11418665</c:v>
                </c:pt>
                <c:pt idx="1153">
                  <c:v>11343351</c:v>
                </c:pt>
                <c:pt idx="1154">
                  <c:v>10593810</c:v>
                </c:pt>
                <c:pt idx="1155">
                  <c:v>9593724</c:v>
                </c:pt>
                <c:pt idx="1156">
                  <c:v>9959987</c:v>
                </c:pt>
                <c:pt idx="1157">
                  <c:v>9071166</c:v>
                </c:pt>
                <c:pt idx="1158">
                  <c:v>9620046</c:v>
                </c:pt>
                <c:pt idx="1159">
                  <c:v>9748449</c:v>
                </c:pt>
                <c:pt idx="1160">
                  <c:v>9222486</c:v>
                </c:pt>
                <c:pt idx="1161">
                  <c:v>8503607</c:v>
                </c:pt>
                <c:pt idx="1162">
                  <c:v>8651670</c:v>
                </c:pt>
                <c:pt idx="1163">
                  <c:v>7760472</c:v>
                </c:pt>
                <c:pt idx="1164">
                  <c:v>9235228</c:v>
                </c:pt>
                <c:pt idx="1165">
                  <c:v>10237077</c:v>
                </c:pt>
                <c:pt idx="1166">
                  <c:v>9853074</c:v>
                </c:pt>
                <c:pt idx="1167">
                  <c:v>10232201</c:v>
                </c:pt>
                <c:pt idx="1168">
                  <c:v>11404382</c:v>
                </c:pt>
                <c:pt idx="1169">
                  <c:v>11276292</c:v>
                </c:pt>
                <c:pt idx="1170">
                  <c:v>12604169</c:v>
                </c:pt>
                <c:pt idx="1171">
                  <c:v>13150783</c:v>
                </c:pt>
                <c:pt idx="1172">
                  <c:v>12765174</c:v>
                </c:pt>
                <c:pt idx="1173">
                  <c:v>12464698</c:v>
                </c:pt>
                <c:pt idx="1174">
                  <c:v>12562886</c:v>
                </c:pt>
                <c:pt idx="1175">
                  <c:v>12674462</c:v>
                </c:pt>
                <c:pt idx="1176">
                  <c:v>12126620</c:v>
                </c:pt>
                <c:pt idx="1177">
                  <c:v>12196914</c:v>
                </c:pt>
                <c:pt idx="1178">
                  <c:v>12943027</c:v>
                </c:pt>
                <c:pt idx="1179">
                  <c:v>14392523</c:v>
                </c:pt>
                <c:pt idx="1180">
                  <c:v>12951173</c:v>
                </c:pt>
                <c:pt idx="1181">
                  <c:v>12803334</c:v>
                </c:pt>
                <c:pt idx="1182">
                  <c:v>12483888</c:v>
                </c:pt>
                <c:pt idx="1183">
                  <c:v>12820739</c:v>
                </c:pt>
                <c:pt idx="1184">
                  <c:v>15419699</c:v>
                </c:pt>
                <c:pt idx="1185">
                  <c:v>15366365</c:v>
                </c:pt>
                <c:pt idx="1186">
                  <c:v>16022661</c:v>
                </c:pt>
                <c:pt idx="1187">
                  <c:v>15599114</c:v>
                </c:pt>
                <c:pt idx="1188">
                  <c:v>14957771</c:v>
                </c:pt>
                <c:pt idx="1189">
                  <c:v>16706738</c:v>
                </c:pt>
                <c:pt idx="1190">
                  <c:v>16285090</c:v>
                </c:pt>
                <c:pt idx="1191">
                  <c:v>16926321</c:v>
                </c:pt>
                <c:pt idx="1192">
                  <c:v>18385189</c:v>
                </c:pt>
                <c:pt idx="1193">
                  <c:v>19556077</c:v>
                </c:pt>
                <c:pt idx="1194">
                  <c:v>19447289</c:v>
                </c:pt>
                <c:pt idx="1195">
                  <c:v>17405098</c:v>
                </c:pt>
                <c:pt idx="1196">
                  <c:v>16960799</c:v>
                </c:pt>
                <c:pt idx="1197">
                  <c:v>16716557</c:v>
                </c:pt>
                <c:pt idx="1198">
                  <c:v>15238275</c:v>
                </c:pt>
                <c:pt idx="1199">
                  <c:v>15795267</c:v>
                </c:pt>
                <c:pt idx="1200">
                  <c:v>14451659</c:v>
                </c:pt>
                <c:pt idx="1201">
                  <c:v>16352928</c:v>
                </c:pt>
                <c:pt idx="1202">
                  <c:v>16297474</c:v>
                </c:pt>
                <c:pt idx="1203">
                  <c:v>17672101</c:v>
                </c:pt>
                <c:pt idx="1204">
                  <c:v>17963651</c:v>
                </c:pt>
                <c:pt idx="1205">
                  <c:v>15650440</c:v>
                </c:pt>
                <c:pt idx="1206">
                  <c:v>15537970</c:v>
                </c:pt>
                <c:pt idx="1207">
                  <c:v>16400906</c:v>
                </c:pt>
                <c:pt idx="1208">
                  <c:v>15433088</c:v>
                </c:pt>
                <c:pt idx="1209">
                  <c:v>17632380</c:v>
                </c:pt>
                <c:pt idx="1210">
                  <c:v>18549207</c:v>
                </c:pt>
                <c:pt idx="1211">
                  <c:v>19834683</c:v>
                </c:pt>
                <c:pt idx="1212">
                  <c:v>21327024</c:v>
                </c:pt>
                <c:pt idx="1213">
                  <c:v>21356705</c:v>
                </c:pt>
                <c:pt idx="1214">
                  <c:v>21754587</c:v>
                </c:pt>
                <c:pt idx="1215">
                  <c:v>19756804</c:v>
                </c:pt>
                <c:pt idx="1216">
                  <c:v>18481591</c:v>
                </c:pt>
                <c:pt idx="1217">
                  <c:v>18307754</c:v>
                </c:pt>
                <c:pt idx="1218">
                  <c:v>19431557</c:v>
                </c:pt>
                <c:pt idx="1219">
                  <c:v>18897551</c:v>
                </c:pt>
                <c:pt idx="1220">
                  <c:v>17244651</c:v>
                </c:pt>
                <c:pt idx="1221">
                  <c:v>16935359</c:v>
                </c:pt>
                <c:pt idx="1222">
                  <c:v>18487617</c:v>
                </c:pt>
                <c:pt idx="1223">
                  <c:v>19971923</c:v>
                </c:pt>
                <c:pt idx="1224">
                  <c:v>15946007</c:v>
                </c:pt>
                <c:pt idx="1225">
                  <c:v>13296280</c:v>
                </c:pt>
                <c:pt idx="1226">
                  <c:v>13006738</c:v>
                </c:pt>
                <c:pt idx="1227">
                  <c:v>12634071</c:v>
                </c:pt>
                <c:pt idx="1228">
                  <c:v>12356691</c:v>
                </c:pt>
                <c:pt idx="1229">
                  <c:v>12246230</c:v>
                </c:pt>
                <c:pt idx="1230">
                  <c:v>11418329</c:v>
                </c:pt>
                <c:pt idx="1231">
                  <c:v>11033401</c:v>
                </c:pt>
                <c:pt idx="1232">
                  <c:v>11223293</c:v>
                </c:pt>
                <c:pt idx="1233">
                  <c:v>10955006</c:v>
                </c:pt>
                <c:pt idx="1234">
                  <c:v>10410735</c:v>
                </c:pt>
                <c:pt idx="1235">
                  <c:v>9808633</c:v>
                </c:pt>
                <c:pt idx="1236">
                  <c:v>9209209</c:v>
                </c:pt>
                <c:pt idx="1237">
                  <c:v>8969407</c:v>
                </c:pt>
                <c:pt idx="1238">
                  <c:v>9209052</c:v>
                </c:pt>
                <c:pt idx="1239">
                  <c:v>9005658</c:v>
                </c:pt>
                <c:pt idx="1240">
                  <c:v>9150016</c:v>
                </c:pt>
                <c:pt idx="1241">
                  <c:v>8966864</c:v>
                </c:pt>
                <c:pt idx="1242">
                  <c:v>8692005</c:v>
                </c:pt>
                <c:pt idx="1243">
                  <c:v>8601449</c:v>
                </c:pt>
                <c:pt idx="1244">
                  <c:v>8782985</c:v>
                </c:pt>
                <c:pt idx="1245">
                  <c:v>8162450</c:v>
                </c:pt>
                <c:pt idx="1246">
                  <c:v>7403962</c:v>
                </c:pt>
                <c:pt idx="1247">
                  <c:v>7318873</c:v>
                </c:pt>
                <c:pt idx="1248">
                  <c:v>6638901</c:v>
                </c:pt>
                <c:pt idx="1249">
                  <c:v>7093611</c:v>
                </c:pt>
                <c:pt idx="1250">
                  <c:v>7384313</c:v>
                </c:pt>
                <c:pt idx="1251">
                  <c:v>7970582</c:v>
                </c:pt>
                <c:pt idx="1252">
                  <c:v>8323288</c:v>
                </c:pt>
                <c:pt idx="1253">
                  <c:v>7971475</c:v>
                </c:pt>
                <c:pt idx="1254">
                  <c:v>7835775</c:v>
                </c:pt>
                <c:pt idx="1255">
                  <c:v>8264956</c:v>
                </c:pt>
                <c:pt idx="1256">
                  <c:v>8234317</c:v>
                </c:pt>
                <c:pt idx="1257">
                  <c:v>8042192</c:v>
                </c:pt>
                <c:pt idx="1258">
                  <c:v>7897968</c:v>
                </c:pt>
                <c:pt idx="1259">
                  <c:v>7550752</c:v>
                </c:pt>
                <c:pt idx="1260">
                  <c:v>7217238</c:v>
                </c:pt>
                <c:pt idx="1261">
                  <c:v>6840253</c:v>
                </c:pt>
                <c:pt idx="1262">
                  <c:v>6866273</c:v>
                </c:pt>
                <c:pt idx="1263">
                  <c:v>6419117</c:v>
                </c:pt>
                <c:pt idx="1264">
                  <c:v>6450147</c:v>
                </c:pt>
                <c:pt idx="1265">
                  <c:v>6588424</c:v>
                </c:pt>
                <c:pt idx="1266">
                  <c:v>6416562</c:v>
                </c:pt>
                <c:pt idx="1267">
                  <c:v>6166452</c:v>
                </c:pt>
                <c:pt idx="1268">
                  <c:v>6616865</c:v>
                </c:pt>
                <c:pt idx="1269">
                  <c:v>6704006</c:v>
                </c:pt>
                <c:pt idx="1270">
                  <c:v>6729870</c:v>
                </c:pt>
                <c:pt idx="1271">
                  <c:v>6707387</c:v>
                </c:pt>
                <c:pt idx="1272">
                  <c:v>6369387</c:v>
                </c:pt>
                <c:pt idx="1273">
                  <c:v>6237916</c:v>
                </c:pt>
                <c:pt idx="1274">
                  <c:v>6254452</c:v>
                </c:pt>
                <c:pt idx="1275">
                  <c:v>6388433</c:v>
                </c:pt>
                <c:pt idx="1276">
                  <c:v>6335546</c:v>
                </c:pt>
                <c:pt idx="1277">
                  <c:v>6506928</c:v>
                </c:pt>
                <c:pt idx="1278">
                  <c:v>6300980</c:v>
                </c:pt>
                <c:pt idx="1279">
                  <c:v>6077491</c:v>
                </c:pt>
                <c:pt idx="1280">
                  <c:v>5385235</c:v>
                </c:pt>
                <c:pt idx="1281">
                  <c:v>5335595</c:v>
                </c:pt>
                <c:pt idx="1282">
                  <c:v>5324470</c:v>
                </c:pt>
                <c:pt idx="1283">
                  <c:v>5144229</c:v>
                </c:pt>
                <c:pt idx="1284">
                  <c:v>4939385</c:v>
                </c:pt>
                <c:pt idx="1285">
                  <c:v>4876813</c:v>
                </c:pt>
                <c:pt idx="1286">
                  <c:v>4829504</c:v>
                </c:pt>
                <c:pt idx="1287">
                  <c:v>4718987</c:v>
                </c:pt>
                <c:pt idx="1288">
                  <c:v>4817309</c:v>
                </c:pt>
                <c:pt idx="1289">
                  <c:v>4919781</c:v>
                </c:pt>
                <c:pt idx="1290">
                  <c:v>4913555</c:v>
                </c:pt>
                <c:pt idx="1291">
                  <c:v>4840996</c:v>
                </c:pt>
                <c:pt idx="1292">
                  <c:v>4645023</c:v>
                </c:pt>
                <c:pt idx="1293">
                  <c:v>4658033</c:v>
                </c:pt>
                <c:pt idx="1294">
                  <c:v>4686976</c:v>
                </c:pt>
                <c:pt idx="1295">
                  <c:v>4342962</c:v>
                </c:pt>
                <c:pt idx="1296">
                  <c:v>4380586</c:v>
                </c:pt>
                <c:pt idx="1297">
                  <c:v>4109197</c:v>
                </c:pt>
                <c:pt idx="1298">
                  <c:v>4231441</c:v>
                </c:pt>
                <c:pt idx="1299">
                  <c:v>4051021</c:v>
                </c:pt>
                <c:pt idx="1300">
                  <c:v>4051401</c:v>
                </c:pt>
                <c:pt idx="1301">
                  <c:v>4358136</c:v>
                </c:pt>
                <c:pt idx="1302">
                  <c:v>4379358</c:v>
                </c:pt>
                <c:pt idx="1303">
                  <c:v>4535823</c:v>
                </c:pt>
                <c:pt idx="1304">
                  <c:v>3997665</c:v>
                </c:pt>
                <c:pt idx="1305">
                  <c:v>4044706</c:v>
                </c:pt>
                <c:pt idx="1306">
                  <c:v>4058631</c:v>
                </c:pt>
                <c:pt idx="1307">
                  <c:v>3520194</c:v>
                </c:pt>
                <c:pt idx="1308">
                  <c:v>4332072</c:v>
                </c:pt>
                <c:pt idx="1309">
                  <c:v>4609028</c:v>
                </c:pt>
                <c:pt idx="1310">
                  <c:v>4643015</c:v>
                </c:pt>
                <c:pt idx="1311">
                  <c:v>4600247</c:v>
                </c:pt>
                <c:pt idx="1312">
                  <c:v>4715305</c:v>
                </c:pt>
                <c:pt idx="1313">
                  <c:v>4718307</c:v>
                </c:pt>
                <c:pt idx="1314">
                  <c:v>5132402</c:v>
                </c:pt>
                <c:pt idx="1315">
                  <c:v>5129322</c:v>
                </c:pt>
                <c:pt idx="1316">
                  <c:v>4883195</c:v>
                </c:pt>
                <c:pt idx="1317">
                  <c:v>4726742</c:v>
                </c:pt>
                <c:pt idx="1318">
                  <c:v>5113523</c:v>
                </c:pt>
                <c:pt idx="1319">
                  <c:v>5108848</c:v>
                </c:pt>
                <c:pt idx="1320">
                  <c:v>5458351</c:v>
                </c:pt>
                <c:pt idx="1321">
                  <c:v>5247895</c:v>
                </c:pt>
                <c:pt idx="1322">
                  <c:v>5093818</c:v>
                </c:pt>
                <c:pt idx="1323">
                  <c:v>5109127</c:v>
                </c:pt>
                <c:pt idx="1324">
                  <c:v>4890035</c:v>
                </c:pt>
                <c:pt idx="1325">
                  <c:v>4890280</c:v>
                </c:pt>
                <c:pt idx="1326">
                  <c:v>4856271</c:v>
                </c:pt>
                <c:pt idx="1327">
                  <c:v>4877694</c:v>
                </c:pt>
                <c:pt idx="1328">
                  <c:v>4836500</c:v>
                </c:pt>
                <c:pt idx="1329">
                  <c:v>4632136</c:v>
                </c:pt>
                <c:pt idx="1330">
                  <c:v>4575232</c:v>
                </c:pt>
                <c:pt idx="1331">
                  <c:v>4465016</c:v>
                </c:pt>
                <c:pt idx="1332">
                  <c:v>4560883</c:v>
                </c:pt>
                <c:pt idx="1333">
                  <c:v>4679199</c:v>
                </c:pt>
                <c:pt idx="1334">
                  <c:v>4642289</c:v>
                </c:pt>
                <c:pt idx="1335">
                  <c:v>4833164</c:v>
                </c:pt>
                <c:pt idx="1336">
                  <c:v>4883306</c:v>
                </c:pt>
                <c:pt idx="1337">
                  <c:v>4666066</c:v>
                </c:pt>
                <c:pt idx="1338">
                  <c:v>4825844</c:v>
                </c:pt>
                <c:pt idx="1339">
                  <c:v>4544816</c:v>
                </c:pt>
                <c:pt idx="1340">
                  <c:v>4334437</c:v>
                </c:pt>
                <c:pt idx="1341">
                  <c:v>4073247</c:v>
                </c:pt>
                <c:pt idx="1342">
                  <c:v>3772726</c:v>
                </c:pt>
                <c:pt idx="1343">
                  <c:v>3729423</c:v>
                </c:pt>
                <c:pt idx="1344">
                  <c:v>3815862</c:v>
                </c:pt>
                <c:pt idx="1345">
                  <c:v>3770115</c:v>
                </c:pt>
                <c:pt idx="1346">
                  <c:v>3586013</c:v>
                </c:pt>
                <c:pt idx="1347">
                  <c:v>3629495</c:v>
                </c:pt>
                <c:pt idx="1348">
                  <c:v>3231143</c:v>
                </c:pt>
                <c:pt idx="1349">
                  <c:v>3129430</c:v>
                </c:pt>
                <c:pt idx="1350">
                  <c:v>3024480</c:v>
                </c:pt>
                <c:pt idx="1351">
                  <c:v>3032949</c:v>
                </c:pt>
                <c:pt idx="1352">
                  <c:v>3208214</c:v>
                </c:pt>
                <c:pt idx="1353">
                  <c:v>3076375</c:v>
                </c:pt>
                <c:pt idx="1354">
                  <c:v>3042087</c:v>
                </c:pt>
                <c:pt idx="1355">
                  <c:v>3134205</c:v>
                </c:pt>
                <c:pt idx="1356">
                  <c:v>2981088</c:v>
                </c:pt>
                <c:pt idx="1357">
                  <c:v>2822281</c:v>
                </c:pt>
                <c:pt idx="1358">
                  <c:v>2874756</c:v>
                </c:pt>
                <c:pt idx="1359">
                  <c:v>3073786</c:v>
                </c:pt>
                <c:pt idx="1360">
                  <c:v>3046495</c:v>
                </c:pt>
                <c:pt idx="1361">
                  <c:v>3135444</c:v>
                </c:pt>
                <c:pt idx="1362">
                  <c:v>2976603</c:v>
                </c:pt>
                <c:pt idx="1363">
                  <c:v>3143790</c:v>
                </c:pt>
                <c:pt idx="1364">
                  <c:v>2536622</c:v>
                </c:pt>
                <c:pt idx="1365">
                  <c:v>2587333</c:v>
                </c:pt>
                <c:pt idx="1366">
                  <c:v>2486390</c:v>
                </c:pt>
                <c:pt idx="1367">
                  <c:v>2153233</c:v>
                </c:pt>
                <c:pt idx="1368">
                  <c:v>2230265</c:v>
                </c:pt>
                <c:pt idx="1369">
                  <c:v>2491891</c:v>
                </c:pt>
                <c:pt idx="1370">
                  <c:v>2630871</c:v>
                </c:pt>
                <c:pt idx="1371">
                  <c:v>2676550</c:v>
                </c:pt>
                <c:pt idx="1372">
                  <c:v>2608433</c:v>
                </c:pt>
                <c:pt idx="1373">
                  <c:v>2647228</c:v>
                </c:pt>
                <c:pt idx="1374">
                  <c:v>2809996</c:v>
                </c:pt>
                <c:pt idx="1375">
                  <c:v>2869021</c:v>
                </c:pt>
                <c:pt idx="1376">
                  <c:v>2810242</c:v>
                </c:pt>
                <c:pt idx="1377">
                  <c:v>2910549</c:v>
                </c:pt>
                <c:pt idx="1378">
                  <c:v>2903219</c:v>
                </c:pt>
                <c:pt idx="1379">
                  <c:v>2902828</c:v>
                </c:pt>
                <c:pt idx="1380">
                  <c:v>2860898</c:v>
                </c:pt>
                <c:pt idx="1381">
                  <c:v>2796641</c:v>
                </c:pt>
                <c:pt idx="1382">
                  <c:v>2716395</c:v>
                </c:pt>
                <c:pt idx="1383">
                  <c:v>2768044</c:v>
                </c:pt>
                <c:pt idx="1384">
                  <c:v>2833294</c:v>
                </c:pt>
                <c:pt idx="1385">
                  <c:v>2872870</c:v>
                </c:pt>
                <c:pt idx="1386">
                  <c:v>2847944</c:v>
                </c:pt>
                <c:pt idx="1387">
                  <c:v>2765377</c:v>
                </c:pt>
                <c:pt idx="1388">
                  <c:v>2889182</c:v>
                </c:pt>
                <c:pt idx="1389">
                  <c:v>2910728</c:v>
                </c:pt>
                <c:pt idx="1390">
                  <c:v>3062684</c:v>
                </c:pt>
                <c:pt idx="1391">
                  <c:v>3018611</c:v>
                </c:pt>
                <c:pt idx="1392">
                  <c:v>3000414</c:v>
                </c:pt>
                <c:pt idx="1393">
                  <c:v>3036888</c:v>
                </c:pt>
                <c:pt idx="1394">
                  <c:v>2889395</c:v>
                </c:pt>
                <c:pt idx="1395">
                  <c:v>2843302</c:v>
                </c:pt>
                <c:pt idx="1396">
                  <c:v>2963347</c:v>
                </c:pt>
                <c:pt idx="1397">
                  <c:v>2810130</c:v>
                </c:pt>
                <c:pt idx="1398">
                  <c:v>2749901</c:v>
                </c:pt>
                <c:pt idx="1399">
                  <c:v>2796529</c:v>
                </c:pt>
                <c:pt idx="1400">
                  <c:v>3031566</c:v>
                </c:pt>
                <c:pt idx="1401">
                  <c:v>2967532</c:v>
                </c:pt>
                <c:pt idx="1402">
                  <c:v>3300566</c:v>
                </c:pt>
                <c:pt idx="1403">
                  <c:v>3288962</c:v>
                </c:pt>
                <c:pt idx="1404">
                  <c:v>3150719</c:v>
                </c:pt>
                <c:pt idx="1405">
                  <c:v>3130423</c:v>
                </c:pt>
                <c:pt idx="1406">
                  <c:v>3048458</c:v>
                </c:pt>
                <c:pt idx="1407">
                  <c:v>3194669</c:v>
                </c:pt>
                <c:pt idx="1408">
                  <c:v>2997858</c:v>
                </c:pt>
                <c:pt idx="1409">
                  <c:v>2802599</c:v>
                </c:pt>
                <c:pt idx="1410">
                  <c:v>2806549</c:v>
                </c:pt>
                <c:pt idx="1411">
                  <c:v>2776646</c:v>
                </c:pt>
                <c:pt idx="1412">
                  <c:v>2686637</c:v>
                </c:pt>
                <c:pt idx="1413">
                  <c:v>2551104</c:v>
                </c:pt>
                <c:pt idx="1414">
                  <c:v>2427321</c:v>
                </c:pt>
                <c:pt idx="1415">
                  <c:v>2516739</c:v>
                </c:pt>
                <c:pt idx="1416">
                  <c:v>2405374</c:v>
                </c:pt>
                <c:pt idx="1417">
                  <c:v>2274907</c:v>
                </c:pt>
                <c:pt idx="1418">
                  <c:v>2457391</c:v>
                </c:pt>
                <c:pt idx="1419">
                  <c:v>2571824</c:v>
                </c:pt>
                <c:pt idx="1420">
                  <c:v>2726537</c:v>
                </c:pt>
                <c:pt idx="1421">
                  <c:v>2589052</c:v>
                </c:pt>
                <c:pt idx="1422">
                  <c:v>2425011</c:v>
                </c:pt>
                <c:pt idx="1423">
                  <c:v>2277507</c:v>
                </c:pt>
                <c:pt idx="1424">
                  <c:v>2326076</c:v>
                </c:pt>
                <c:pt idx="1425">
                  <c:v>2217824</c:v>
                </c:pt>
                <c:pt idx="1426">
                  <c:v>2107296</c:v>
                </c:pt>
                <c:pt idx="1427">
                  <c:v>2051999</c:v>
                </c:pt>
                <c:pt idx="1428">
                  <c:v>1935245</c:v>
                </c:pt>
                <c:pt idx="1429">
                  <c:v>1939686</c:v>
                </c:pt>
                <c:pt idx="1430">
                  <c:v>2018325</c:v>
                </c:pt>
                <c:pt idx="1431">
                  <c:v>2013862</c:v>
                </c:pt>
                <c:pt idx="1432">
                  <c:v>1923853</c:v>
                </c:pt>
                <c:pt idx="1433">
                  <c:v>2062576</c:v>
                </c:pt>
                <c:pt idx="1434">
                  <c:v>1994024</c:v>
                </c:pt>
                <c:pt idx="1435">
                  <c:v>1958576</c:v>
                </c:pt>
                <c:pt idx="1436">
                  <c:v>1922860</c:v>
                </c:pt>
                <c:pt idx="1437">
                  <c:v>1781559</c:v>
                </c:pt>
                <c:pt idx="1438">
                  <c:v>1761576</c:v>
                </c:pt>
                <c:pt idx="1439">
                  <c:v>1735522</c:v>
                </c:pt>
                <c:pt idx="1440">
                  <c:v>1715684</c:v>
                </c:pt>
                <c:pt idx="1441">
                  <c:v>1662596</c:v>
                </c:pt>
                <c:pt idx="1442">
                  <c:v>1621011</c:v>
                </c:pt>
                <c:pt idx="1443">
                  <c:v>1586177</c:v>
                </c:pt>
                <c:pt idx="1444">
                  <c:v>1503933</c:v>
                </c:pt>
                <c:pt idx="1445">
                  <c:v>1474812</c:v>
                </c:pt>
                <c:pt idx="1446">
                  <c:v>1468887</c:v>
                </c:pt>
                <c:pt idx="1447">
                  <c:v>1470282</c:v>
                </c:pt>
                <c:pt idx="1448">
                  <c:v>1429389</c:v>
                </c:pt>
                <c:pt idx="1449">
                  <c:v>1411994</c:v>
                </c:pt>
                <c:pt idx="1450">
                  <c:v>1394878</c:v>
                </c:pt>
                <c:pt idx="1451">
                  <c:v>1346967</c:v>
                </c:pt>
                <c:pt idx="1452">
                  <c:v>1374303</c:v>
                </c:pt>
                <c:pt idx="1453">
                  <c:v>1363525</c:v>
                </c:pt>
                <c:pt idx="1454">
                  <c:v>1371369</c:v>
                </c:pt>
                <c:pt idx="1455">
                  <c:v>1350404</c:v>
                </c:pt>
                <c:pt idx="1456">
                  <c:v>1351943</c:v>
                </c:pt>
                <c:pt idx="1457">
                  <c:v>1332127</c:v>
                </c:pt>
                <c:pt idx="1458">
                  <c:v>1319887</c:v>
                </c:pt>
                <c:pt idx="1459">
                  <c:v>1308261</c:v>
                </c:pt>
                <c:pt idx="1460">
                  <c:v>1302705</c:v>
                </c:pt>
                <c:pt idx="1461">
                  <c:v>1304646</c:v>
                </c:pt>
                <c:pt idx="1462">
                  <c:v>1339335</c:v>
                </c:pt>
                <c:pt idx="1463">
                  <c:v>1344512</c:v>
                </c:pt>
                <c:pt idx="1464">
                  <c:v>1324562</c:v>
                </c:pt>
                <c:pt idx="1465">
                  <c:v>1325388</c:v>
                </c:pt>
                <c:pt idx="1466">
                  <c:v>1312088</c:v>
                </c:pt>
                <c:pt idx="1467">
                  <c:v>1313148</c:v>
                </c:pt>
                <c:pt idx="1468">
                  <c:v>1319597</c:v>
                </c:pt>
                <c:pt idx="1469">
                  <c:v>1254994</c:v>
                </c:pt>
                <c:pt idx="1470">
                  <c:v>1264445</c:v>
                </c:pt>
                <c:pt idx="1471">
                  <c:v>1276227</c:v>
                </c:pt>
                <c:pt idx="1472">
                  <c:v>1229767</c:v>
                </c:pt>
                <c:pt idx="1473">
                  <c:v>1205588</c:v>
                </c:pt>
                <c:pt idx="1474">
                  <c:v>1195870</c:v>
                </c:pt>
                <c:pt idx="1475">
                  <c:v>1145258</c:v>
                </c:pt>
                <c:pt idx="1476">
                  <c:v>1160366</c:v>
                </c:pt>
                <c:pt idx="1477">
                  <c:v>1168377</c:v>
                </c:pt>
                <c:pt idx="1478">
                  <c:v>1166837</c:v>
                </c:pt>
                <c:pt idx="1479">
                  <c:v>1078641</c:v>
                </c:pt>
                <c:pt idx="1480">
                  <c:v>1085396</c:v>
                </c:pt>
                <c:pt idx="1481">
                  <c:v>1046055</c:v>
                </c:pt>
                <c:pt idx="1482">
                  <c:v>1158826</c:v>
                </c:pt>
                <c:pt idx="1483">
                  <c:v>1170598</c:v>
                </c:pt>
                <c:pt idx="1484">
                  <c:v>1250263</c:v>
                </c:pt>
                <c:pt idx="1485">
                  <c:v>1176277</c:v>
                </c:pt>
                <c:pt idx="1486">
                  <c:v>1156762</c:v>
                </c:pt>
                <c:pt idx="1487">
                  <c:v>1086556</c:v>
                </c:pt>
                <c:pt idx="1488">
                  <c:v>1227602</c:v>
                </c:pt>
                <c:pt idx="1489">
                  <c:v>1325321</c:v>
                </c:pt>
                <c:pt idx="1490">
                  <c:v>1394276</c:v>
                </c:pt>
                <c:pt idx="1491">
                  <c:v>1383553</c:v>
                </c:pt>
                <c:pt idx="1492">
                  <c:v>1374538</c:v>
                </c:pt>
                <c:pt idx="1493">
                  <c:v>1362777</c:v>
                </c:pt>
                <c:pt idx="1494">
                  <c:v>1311954</c:v>
                </c:pt>
                <c:pt idx="1495">
                  <c:v>1246001</c:v>
                </c:pt>
                <c:pt idx="1496">
                  <c:v>1326080</c:v>
                </c:pt>
                <c:pt idx="1497">
                  <c:v>1283134</c:v>
                </c:pt>
                <c:pt idx="1498">
                  <c:v>1365188</c:v>
                </c:pt>
                <c:pt idx="1499">
                  <c:v>1420184</c:v>
                </c:pt>
                <c:pt idx="1500">
                  <c:v>1413813</c:v>
                </c:pt>
                <c:pt idx="1501">
                  <c:v>1400457</c:v>
                </c:pt>
                <c:pt idx="1502">
                  <c:v>1422594</c:v>
                </c:pt>
                <c:pt idx="1503">
                  <c:v>1395838</c:v>
                </c:pt>
                <c:pt idx="1504">
                  <c:v>1364027</c:v>
                </c:pt>
                <c:pt idx="1505">
                  <c:v>1316573</c:v>
                </c:pt>
                <c:pt idx="1506">
                  <c:v>1316573</c:v>
                </c:pt>
                <c:pt idx="1507">
                  <c:v>1300094</c:v>
                </c:pt>
                <c:pt idx="1508">
                  <c:v>1276261</c:v>
                </c:pt>
                <c:pt idx="1509">
                  <c:v>1309555</c:v>
                </c:pt>
                <c:pt idx="1510">
                  <c:v>1301790</c:v>
                </c:pt>
                <c:pt idx="1511">
                  <c:v>1246804</c:v>
                </c:pt>
                <c:pt idx="1512">
                  <c:v>1244417</c:v>
                </c:pt>
                <c:pt idx="1513">
                  <c:v>1205008</c:v>
                </c:pt>
                <c:pt idx="1514">
                  <c:v>1169180</c:v>
                </c:pt>
                <c:pt idx="1515">
                  <c:v>1176489</c:v>
                </c:pt>
                <c:pt idx="1516">
                  <c:v>1167328</c:v>
                </c:pt>
                <c:pt idx="1517">
                  <c:v>1146385</c:v>
                </c:pt>
                <c:pt idx="1518">
                  <c:v>1124115</c:v>
                </c:pt>
                <c:pt idx="1519">
                  <c:v>1120845</c:v>
                </c:pt>
                <c:pt idx="1520">
                  <c:v>1105327</c:v>
                </c:pt>
                <c:pt idx="1521">
                  <c:v>1114855</c:v>
                </c:pt>
                <c:pt idx="1522">
                  <c:v>1120734</c:v>
                </c:pt>
                <c:pt idx="1523">
                  <c:v>1103131</c:v>
                </c:pt>
                <c:pt idx="1524">
                  <c:v>1109501</c:v>
                </c:pt>
                <c:pt idx="1525">
                  <c:v>1186140</c:v>
                </c:pt>
                <c:pt idx="1526">
                  <c:v>1184221</c:v>
                </c:pt>
                <c:pt idx="1527">
                  <c:v>1158335</c:v>
                </c:pt>
                <c:pt idx="1528">
                  <c:v>1146274</c:v>
                </c:pt>
                <c:pt idx="1529">
                  <c:v>1163635</c:v>
                </c:pt>
                <c:pt idx="1530">
                  <c:v>1149141</c:v>
                </c:pt>
                <c:pt idx="1531">
                  <c:v>1128935</c:v>
                </c:pt>
                <c:pt idx="1532">
                  <c:v>1103521</c:v>
                </c:pt>
                <c:pt idx="1533">
                  <c:v>1082745</c:v>
                </c:pt>
                <c:pt idx="1534">
                  <c:v>1026933</c:v>
                </c:pt>
                <c:pt idx="1535">
                  <c:v>1025945</c:v>
                </c:pt>
                <c:pt idx="1536">
                  <c:v>1028281</c:v>
                </c:pt>
                <c:pt idx="1537">
                  <c:v>1026228</c:v>
                </c:pt>
                <c:pt idx="1538">
                  <c:v>1023814</c:v>
                </c:pt>
                <c:pt idx="1539">
                  <c:v>1005912</c:v>
                </c:pt>
                <c:pt idx="1540">
                  <c:v>996032</c:v>
                </c:pt>
                <c:pt idx="1541">
                  <c:v>1027636</c:v>
                </c:pt>
                <c:pt idx="1542">
                  <c:v>1031721</c:v>
                </c:pt>
                <c:pt idx="1543">
                  <c:v>1028503</c:v>
                </c:pt>
                <c:pt idx="1544">
                  <c:v>998642</c:v>
                </c:pt>
                <c:pt idx="1545">
                  <c:v>1003157</c:v>
                </c:pt>
                <c:pt idx="1546">
                  <c:v>989261</c:v>
                </c:pt>
                <c:pt idx="1547">
                  <c:v>1013049</c:v>
                </c:pt>
                <c:pt idx="1548">
                  <c:v>927800</c:v>
                </c:pt>
                <c:pt idx="1549">
                  <c:v>916936</c:v>
                </c:pt>
                <c:pt idx="1550">
                  <c:v>913158</c:v>
                </c:pt>
                <c:pt idx="1551">
                  <c:v>919376</c:v>
                </c:pt>
                <c:pt idx="1552">
                  <c:v>898009</c:v>
                </c:pt>
                <c:pt idx="1553">
                  <c:v>867797</c:v>
                </c:pt>
                <c:pt idx="1554">
                  <c:v>1012760</c:v>
                </c:pt>
                <c:pt idx="1555">
                  <c:v>1007347</c:v>
                </c:pt>
                <c:pt idx="1556">
                  <c:v>1016687</c:v>
                </c:pt>
                <c:pt idx="1557">
                  <c:v>1013771</c:v>
                </c:pt>
                <c:pt idx="1558">
                  <c:v>1006648</c:v>
                </c:pt>
                <c:pt idx="1559">
                  <c:v>1130698</c:v>
                </c:pt>
                <c:pt idx="1560">
                  <c:v>1288411</c:v>
                </c:pt>
                <c:pt idx="1561">
                  <c:v>1164684</c:v>
                </c:pt>
                <c:pt idx="1562">
                  <c:v>1140037</c:v>
                </c:pt>
                <c:pt idx="1563">
                  <c:v>1113900</c:v>
                </c:pt>
                <c:pt idx="1564">
                  <c:v>1075314</c:v>
                </c:pt>
                <c:pt idx="1565">
                  <c:v>1072519</c:v>
                </c:pt>
                <c:pt idx="1566">
                  <c:v>1086197</c:v>
                </c:pt>
                <c:pt idx="1567">
                  <c:v>1088902</c:v>
                </c:pt>
                <c:pt idx="1568">
                  <c:v>1041233</c:v>
                </c:pt>
                <c:pt idx="1569">
                  <c:v>1012683</c:v>
                </c:pt>
                <c:pt idx="1570">
                  <c:v>999933</c:v>
                </c:pt>
                <c:pt idx="1571">
                  <c:v>1002877</c:v>
                </c:pt>
                <c:pt idx="1572">
                  <c:v>1028721</c:v>
                </c:pt>
                <c:pt idx="1573">
                  <c:v>964627</c:v>
                </c:pt>
                <c:pt idx="1574">
                  <c:v>930865</c:v>
                </c:pt>
                <c:pt idx="1575">
                  <c:v>893592</c:v>
                </c:pt>
                <c:pt idx="1576">
                  <c:v>884485</c:v>
                </c:pt>
                <c:pt idx="1577">
                  <c:v>882049</c:v>
                </c:pt>
                <c:pt idx="1578">
                  <c:v>882382</c:v>
                </c:pt>
                <c:pt idx="1579">
                  <c:v>875775</c:v>
                </c:pt>
                <c:pt idx="1580">
                  <c:v>868166</c:v>
                </c:pt>
                <c:pt idx="1581">
                  <c:v>871952</c:v>
                </c:pt>
                <c:pt idx="1582">
                  <c:v>870920</c:v>
                </c:pt>
                <c:pt idx="1583">
                  <c:v>870397</c:v>
                </c:pt>
                <c:pt idx="1584">
                  <c:v>858842</c:v>
                </c:pt>
                <c:pt idx="1585">
                  <c:v>864330</c:v>
                </c:pt>
                <c:pt idx="1586">
                  <c:v>862259</c:v>
                </c:pt>
                <c:pt idx="1587">
                  <c:v>860046</c:v>
                </c:pt>
                <c:pt idx="1588">
                  <c:v>857058</c:v>
                </c:pt>
                <c:pt idx="1589">
                  <c:v>852697</c:v>
                </c:pt>
                <c:pt idx="1590">
                  <c:v>846534</c:v>
                </c:pt>
                <c:pt idx="1591">
                  <c:v>863462</c:v>
                </c:pt>
                <c:pt idx="1592">
                  <c:v>860431</c:v>
                </c:pt>
                <c:pt idx="1593">
                  <c:v>868005</c:v>
                </c:pt>
                <c:pt idx="1594">
                  <c:v>844385</c:v>
                </c:pt>
                <c:pt idx="1595">
                  <c:v>832019</c:v>
                </c:pt>
                <c:pt idx="1596">
                  <c:v>820764</c:v>
                </c:pt>
                <c:pt idx="1597">
                  <c:v>820997</c:v>
                </c:pt>
                <c:pt idx="1598">
                  <c:v>816782</c:v>
                </c:pt>
                <c:pt idx="1599">
                  <c:v>820516</c:v>
                </c:pt>
                <c:pt idx="1600">
                  <c:v>827509</c:v>
                </c:pt>
                <c:pt idx="1601">
                  <c:v>825991</c:v>
                </c:pt>
                <c:pt idx="1602">
                  <c:v>830795</c:v>
                </c:pt>
                <c:pt idx="1603">
                  <c:v>838329</c:v>
                </c:pt>
                <c:pt idx="1604">
                  <c:v>824830</c:v>
                </c:pt>
                <c:pt idx="1605">
                  <c:v>815656</c:v>
                </c:pt>
                <c:pt idx="1606">
                  <c:v>838630</c:v>
                </c:pt>
                <c:pt idx="1607">
                  <c:v>838595</c:v>
                </c:pt>
                <c:pt idx="1608">
                  <c:v>826759</c:v>
                </c:pt>
                <c:pt idx="1609">
                  <c:v>830353</c:v>
                </c:pt>
                <c:pt idx="1610">
                  <c:v>794002</c:v>
                </c:pt>
                <c:pt idx="1611">
                  <c:v>786640</c:v>
                </c:pt>
                <c:pt idx="1612">
                  <c:v>783304</c:v>
                </c:pt>
                <c:pt idx="1613">
                  <c:v>786677</c:v>
                </c:pt>
                <c:pt idx="1614">
                  <c:v>799349</c:v>
                </c:pt>
                <c:pt idx="1615">
                  <c:v>798370</c:v>
                </c:pt>
                <c:pt idx="1616">
                  <c:v>807005</c:v>
                </c:pt>
                <c:pt idx="1617">
                  <c:v>792026</c:v>
                </c:pt>
                <c:pt idx="1618">
                  <c:v>784531</c:v>
                </c:pt>
                <c:pt idx="1619">
                  <c:v>793894</c:v>
                </c:pt>
                <c:pt idx="1620">
                  <c:v>784852</c:v>
                </c:pt>
                <c:pt idx="1621">
                  <c:v>784648</c:v>
                </c:pt>
                <c:pt idx="1622">
                  <c:v>768430</c:v>
                </c:pt>
                <c:pt idx="1623">
                  <c:v>826594</c:v>
                </c:pt>
                <c:pt idx="1624">
                  <c:v>814280</c:v>
                </c:pt>
                <c:pt idx="1625">
                  <c:v>782123</c:v>
                </c:pt>
                <c:pt idx="1626">
                  <c:v>783118</c:v>
                </c:pt>
                <c:pt idx="1627">
                  <c:v>797193</c:v>
                </c:pt>
                <c:pt idx="1628">
                  <c:v>769491</c:v>
                </c:pt>
                <c:pt idx="1629">
                  <c:v>767998</c:v>
                </c:pt>
                <c:pt idx="1630">
                  <c:v>756830</c:v>
                </c:pt>
                <c:pt idx="1631">
                  <c:v>733716</c:v>
                </c:pt>
                <c:pt idx="1632">
                  <c:v>729446</c:v>
                </c:pt>
                <c:pt idx="1633">
                  <c:v>733139</c:v>
                </c:pt>
                <c:pt idx="1634">
                  <c:v>733388</c:v>
                </c:pt>
                <c:pt idx="1635">
                  <c:v>706090</c:v>
                </c:pt>
                <c:pt idx="1636">
                  <c:v>703890</c:v>
                </c:pt>
                <c:pt idx="1637">
                  <c:v>703514</c:v>
                </c:pt>
                <c:pt idx="1638">
                  <c:v>711816</c:v>
                </c:pt>
                <c:pt idx="1639">
                  <c:v>713191</c:v>
                </c:pt>
                <c:pt idx="1640">
                  <c:v>715912</c:v>
                </c:pt>
                <c:pt idx="1641">
                  <c:v>712581</c:v>
                </c:pt>
                <c:pt idx="1642">
                  <c:v>714514</c:v>
                </c:pt>
                <c:pt idx="1643">
                  <c:v>710506</c:v>
                </c:pt>
                <c:pt idx="1644">
                  <c:v>709843</c:v>
                </c:pt>
                <c:pt idx="1645">
                  <c:v>715288</c:v>
                </c:pt>
                <c:pt idx="1646">
                  <c:v>690654</c:v>
                </c:pt>
                <c:pt idx="1647">
                  <c:v>688153</c:v>
                </c:pt>
                <c:pt idx="1648">
                  <c:v>690781</c:v>
                </c:pt>
                <c:pt idx="1649">
                  <c:v>688564</c:v>
                </c:pt>
                <c:pt idx="1650">
                  <c:v>683990</c:v>
                </c:pt>
                <c:pt idx="1651">
                  <c:v>683421</c:v>
                </c:pt>
                <c:pt idx="1652">
                  <c:v>680846</c:v>
                </c:pt>
                <c:pt idx="1653">
                  <c:v>682999</c:v>
                </c:pt>
                <c:pt idx="1654">
                  <c:v>681614</c:v>
                </c:pt>
                <c:pt idx="1655">
                  <c:v>685063</c:v>
                </c:pt>
                <c:pt idx="1656">
                  <c:v>680323</c:v>
                </c:pt>
                <c:pt idx="1657">
                  <c:v>675813</c:v>
                </c:pt>
                <c:pt idx="1658">
                  <c:v>674737</c:v>
                </c:pt>
                <c:pt idx="1659">
                  <c:v>676341</c:v>
                </c:pt>
                <c:pt idx="1660">
                  <c:v>678435</c:v>
                </c:pt>
                <c:pt idx="1661">
                  <c:v>670383</c:v>
                </c:pt>
                <c:pt idx="1662">
                  <c:v>672390</c:v>
                </c:pt>
                <c:pt idx="1663">
                  <c:v>672632</c:v>
                </c:pt>
                <c:pt idx="1664">
                  <c:v>665331</c:v>
                </c:pt>
                <c:pt idx="1665">
                  <c:v>666280</c:v>
                </c:pt>
                <c:pt idx="1666">
                  <c:v>678735</c:v>
                </c:pt>
                <c:pt idx="1667">
                  <c:v>679756</c:v>
                </c:pt>
                <c:pt idx="1668">
                  <c:v>680478</c:v>
                </c:pt>
                <c:pt idx="1669">
                  <c:v>676138</c:v>
                </c:pt>
                <c:pt idx="1670">
                  <c:v>677241</c:v>
                </c:pt>
                <c:pt idx="1671">
                  <c:v>677445</c:v>
                </c:pt>
                <c:pt idx="1672">
                  <c:v>681382</c:v>
                </c:pt>
                <c:pt idx="1673">
                  <c:v>679772</c:v>
                </c:pt>
                <c:pt idx="1674">
                  <c:v>678658</c:v>
                </c:pt>
                <c:pt idx="1675">
                  <c:v>676958</c:v>
                </c:pt>
                <c:pt idx="1676">
                  <c:v>695692</c:v>
                </c:pt>
                <c:pt idx="1677">
                  <c:v>694969</c:v>
                </c:pt>
                <c:pt idx="1678">
                  <c:v>698824</c:v>
                </c:pt>
                <c:pt idx="1679">
                  <c:v>685689</c:v>
                </c:pt>
                <c:pt idx="1680">
                  <c:v>681105</c:v>
                </c:pt>
                <c:pt idx="1681">
                  <c:v>676814</c:v>
                </c:pt>
                <c:pt idx="1682">
                  <c:v>679095</c:v>
                </c:pt>
                <c:pt idx="1683">
                  <c:v>667466</c:v>
                </c:pt>
                <c:pt idx="1684">
                  <c:v>642166</c:v>
                </c:pt>
                <c:pt idx="1685">
                  <c:v>638558</c:v>
                </c:pt>
                <c:pt idx="1686">
                  <c:v>642094</c:v>
                </c:pt>
                <c:pt idx="1687">
                  <c:v>644360</c:v>
                </c:pt>
                <c:pt idx="1688">
                  <c:v>640571</c:v>
                </c:pt>
                <c:pt idx="1689">
                  <c:v>640353</c:v>
                </c:pt>
                <c:pt idx="1690">
                  <c:v>635929</c:v>
                </c:pt>
                <c:pt idx="1691">
                  <c:v>646756</c:v>
                </c:pt>
                <c:pt idx="1692">
                  <c:v>644648</c:v>
                </c:pt>
                <c:pt idx="1693">
                  <c:v>647349</c:v>
                </c:pt>
                <c:pt idx="1694">
                  <c:v>650956</c:v>
                </c:pt>
                <c:pt idx="1695">
                  <c:v>654681</c:v>
                </c:pt>
                <c:pt idx="1696">
                  <c:v>648605</c:v>
                </c:pt>
                <c:pt idx="1697">
                  <c:v>649039</c:v>
                </c:pt>
                <c:pt idx="1698">
                  <c:v>642270</c:v>
                </c:pt>
                <c:pt idx="1699">
                  <c:v>640806</c:v>
                </c:pt>
                <c:pt idx="1700">
                  <c:v>639576</c:v>
                </c:pt>
                <c:pt idx="1701">
                  <c:v>644288</c:v>
                </c:pt>
                <c:pt idx="1702">
                  <c:v>632909</c:v>
                </c:pt>
                <c:pt idx="1703">
                  <c:v>636516</c:v>
                </c:pt>
                <c:pt idx="1704">
                  <c:v>653381</c:v>
                </c:pt>
                <c:pt idx="1705">
                  <c:v>655580</c:v>
                </c:pt>
                <c:pt idx="1706">
                  <c:v>657322</c:v>
                </c:pt>
                <c:pt idx="1707">
                  <c:v>660650</c:v>
                </c:pt>
                <c:pt idx="1708">
                  <c:v>655850</c:v>
                </c:pt>
                <c:pt idx="1709">
                  <c:v>659480</c:v>
                </c:pt>
                <c:pt idx="1710">
                  <c:v>661305</c:v>
                </c:pt>
                <c:pt idx="1711">
                  <c:v>655824</c:v>
                </c:pt>
                <c:pt idx="1712">
                  <c:v>641615</c:v>
                </c:pt>
                <c:pt idx="1713">
                  <c:v>645237</c:v>
                </c:pt>
                <c:pt idx="1714">
                  <c:v>631921</c:v>
                </c:pt>
                <c:pt idx="1715">
                  <c:v>610844</c:v>
                </c:pt>
                <c:pt idx="1716">
                  <c:v>676459</c:v>
                </c:pt>
                <c:pt idx="1717">
                  <c:v>696999</c:v>
                </c:pt>
                <c:pt idx="1718">
                  <c:v>730881</c:v>
                </c:pt>
                <c:pt idx="1719">
                  <c:v>733051</c:v>
                </c:pt>
                <c:pt idx="1720">
                  <c:v>730867</c:v>
                </c:pt>
                <c:pt idx="1721">
                  <c:v>730105</c:v>
                </c:pt>
                <c:pt idx="1722">
                  <c:v>727240</c:v>
                </c:pt>
                <c:pt idx="1723">
                  <c:v>729821</c:v>
                </c:pt>
                <c:pt idx="1724">
                  <c:v>737841</c:v>
                </c:pt>
                <c:pt idx="1725">
                  <c:v>731449</c:v>
                </c:pt>
                <c:pt idx="1726">
                  <c:v>725940</c:v>
                </c:pt>
                <c:pt idx="1727">
                  <c:v>742000</c:v>
                </c:pt>
                <c:pt idx="1728">
                  <c:v>742750</c:v>
                </c:pt>
                <c:pt idx="1729">
                  <c:v>750761</c:v>
                </c:pt>
                <c:pt idx="1730">
                  <c:v>751031</c:v>
                </c:pt>
                <c:pt idx="1731">
                  <c:v>758119</c:v>
                </c:pt>
                <c:pt idx="1732">
                  <c:v>737263</c:v>
                </c:pt>
                <c:pt idx="1733">
                  <c:v>740039</c:v>
                </c:pt>
                <c:pt idx="1734">
                  <c:v>734263</c:v>
                </c:pt>
                <c:pt idx="1735">
                  <c:v>730235</c:v>
                </c:pt>
                <c:pt idx="1736">
                  <c:v>741485</c:v>
                </c:pt>
                <c:pt idx="1737">
                  <c:v>722638</c:v>
                </c:pt>
                <c:pt idx="1738">
                  <c:v>724535</c:v>
                </c:pt>
                <c:pt idx="1739">
                  <c:v>726321</c:v>
                </c:pt>
                <c:pt idx="1740">
                  <c:v>743685</c:v>
                </c:pt>
                <c:pt idx="1741">
                  <c:v>714719</c:v>
                </c:pt>
                <c:pt idx="1742">
                  <c:v>755745</c:v>
                </c:pt>
                <c:pt idx="1743">
                  <c:v>748265</c:v>
                </c:pt>
                <c:pt idx="1744">
                  <c:v>762809</c:v>
                </c:pt>
                <c:pt idx="1745">
                  <c:v>734917</c:v>
                </c:pt>
                <c:pt idx="1746">
                  <c:v>785169</c:v>
                </c:pt>
                <c:pt idx="1747">
                  <c:v>754590</c:v>
                </c:pt>
                <c:pt idx="1748">
                  <c:v>751288</c:v>
                </c:pt>
                <c:pt idx="1749">
                  <c:v>713969</c:v>
                </c:pt>
                <c:pt idx="1750">
                  <c:v>721903</c:v>
                </c:pt>
                <c:pt idx="1751">
                  <c:v>731135</c:v>
                </c:pt>
                <c:pt idx="1752">
                  <c:v>702228</c:v>
                </c:pt>
                <c:pt idx="1753">
                  <c:v>742123</c:v>
                </c:pt>
                <c:pt idx="1754">
                  <c:v>742320</c:v>
                </c:pt>
                <c:pt idx="1755">
                  <c:v>696214</c:v>
                </c:pt>
                <c:pt idx="1756">
                  <c:v>665128</c:v>
                </c:pt>
                <c:pt idx="1757">
                  <c:v>743829</c:v>
                </c:pt>
                <c:pt idx="1758">
                  <c:v>822574</c:v>
                </c:pt>
                <c:pt idx="1759">
                  <c:v>852203</c:v>
                </c:pt>
                <c:pt idx="1760">
                  <c:v>843774</c:v>
                </c:pt>
                <c:pt idx="1761">
                  <c:v>835609</c:v>
                </c:pt>
                <c:pt idx="1762">
                  <c:v>855022</c:v>
                </c:pt>
                <c:pt idx="1763">
                  <c:v>774867</c:v>
                </c:pt>
                <c:pt idx="1764">
                  <c:v>764925</c:v>
                </c:pt>
                <c:pt idx="1765">
                  <c:v>785921</c:v>
                </c:pt>
                <c:pt idx="1766">
                  <c:v>750671</c:v>
                </c:pt>
                <c:pt idx="1767">
                  <c:v>676967</c:v>
                </c:pt>
                <c:pt idx="1768">
                  <c:v>644323</c:v>
                </c:pt>
                <c:pt idx="1769">
                  <c:v>641154</c:v>
                </c:pt>
                <c:pt idx="1770">
                  <c:v>648981</c:v>
                </c:pt>
                <c:pt idx="1771">
                  <c:v>643349</c:v>
                </c:pt>
                <c:pt idx="1772">
                  <c:v>653324</c:v>
                </c:pt>
                <c:pt idx="1773">
                  <c:v>641541</c:v>
                </c:pt>
                <c:pt idx="1774">
                  <c:v>639031</c:v>
                </c:pt>
                <c:pt idx="1775">
                  <c:v>635089</c:v>
                </c:pt>
                <c:pt idx="1776">
                  <c:v>600252</c:v>
                </c:pt>
                <c:pt idx="1777">
                  <c:v>599078</c:v>
                </c:pt>
                <c:pt idx="1778">
                  <c:v>592904</c:v>
                </c:pt>
                <c:pt idx="1779">
                  <c:v>595669</c:v>
                </c:pt>
                <c:pt idx="1780">
                  <c:v>587154</c:v>
                </c:pt>
                <c:pt idx="1781">
                  <c:v>591402</c:v>
                </c:pt>
                <c:pt idx="1782">
                  <c:v>528276</c:v>
                </c:pt>
                <c:pt idx="1783">
                  <c:v>505872</c:v>
                </c:pt>
                <c:pt idx="1784">
                  <c:v>501648</c:v>
                </c:pt>
                <c:pt idx="1785">
                  <c:v>497612</c:v>
                </c:pt>
                <c:pt idx="1786">
                  <c:v>495574</c:v>
                </c:pt>
                <c:pt idx="1787">
                  <c:v>490183</c:v>
                </c:pt>
                <c:pt idx="1788">
                  <c:v>494495</c:v>
                </c:pt>
                <c:pt idx="1789">
                  <c:v>493924</c:v>
                </c:pt>
                <c:pt idx="1790">
                  <c:v>489504</c:v>
                </c:pt>
                <c:pt idx="1791">
                  <c:v>507250</c:v>
                </c:pt>
                <c:pt idx="1792">
                  <c:v>506317</c:v>
                </c:pt>
                <c:pt idx="1793">
                  <c:v>506741</c:v>
                </c:pt>
                <c:pt idx="1794">
                  <c:v>510540</c:v>
                </c:pt>
                <c:pt idx="1795">
                  <c:v>508423</c:v>
                </c:pt>
                <c:pt idx="1796">
                  <c:v>508422</c:v>
                </c:pt>
                <c:pt idx="1797">
                  <c:v>507414</c:v>
                </c:pt>
                <c:pt idx="1798">
                  <c:v>505140</c:v>
                </c:pt>
                <c:pt idx="1799">
                  <c:v>503094</c:v>
                </c:pt>
                <c:pt idx="1800">
                  <c:v>513792</c:v>
                </c:pt>
                <c:pt idx="1801">
                  <c:v>511633</c:v>
                </c:pt>
                <c:pt idx="1802">
                  <c:v>511620</c:v>
                </c:pt>
                <c:pt idx="1803">
                  <c:v>512811</c:v>
                </c:pt>
                <c:pt idx="1804">
                  <c:v>499838</c:v>
                </c:pt>
                <c:pt idx="1805">
                  <c:v>498438</c:v>
                </c:pt>
                <c:pt idx="1806">
                  <c:v>502435</c:v>
                </c:pt>
                <c:pt idx="1807">
                  <c:v>496148</c:v>
                </c:pt>
                <c:pt idx="1808">
                  <c:v>504188</c:v>
                </c:pt>
                <c:pt idx="1809">
                  <c:v>500219</c:v>
                </c:pt>
                <c:pt idx="1810">
                  <c:v>507783</c:v>
                </c:pt>
                <c:pt idx="1811">
                  <c:v>500992</c:v>
                </c:pt>
                <c:pt idx="1812">
                  <c:v>496168</c:v>
                </c:pt>
                <c:pt idx="1813">
                  <c:v>520047</c:v>
                </c:pt>
                <c:pt idx="1814">
                  <c:v>514845</c:v>
                </c:pt>
                <c:pt idx="1815">
                  <c:v>511641</c:v>
                </c:pt>
                <c:pt idx="1816">
                  <c:v>502411</c:v>
                </c:pt>
                <c:pt idx="1817">
                  <c:v>497339</c:v>
                </c:pt>
                <c:pt idx="1818">
                  <c:v>501454</c:v>
                </c:pt>
                <c:pt idx="1819">
                  <c:v>492488</c:v>
                </c:pt>
                <c:pt idx="1820">
                  <c:v>485927</c:v>
                </c:pt>
                <c:pt idx="1821">
                  <c:v>478208</c:v>
                </c:pt>
                <c:pt idx="1822">
                  <c:v>476878</c:v>
                </c:pt>
                <c:pt idx="1823">
                  <c:v>480419</c:v>
                </c:pt>
                <c:pt idx="1824">
                  <c:v>479460</c:v>
                </c:pt>
                <c:pt idx="1825">
                  <c:v>473401</c:v>
                </c:pt>
                <c:pt idx="1826">
                  <c:v>472789</c:v>
                </c:pt>
                <c:pt idx="1827">
                  <c:v>474414</c:v>
                </c:pt>
                <c:pt idx="1828">
                  <c:v>471393</c:v>
                </c:pt>
                <c:pt idx="1829">
                  <c:v>470368</c:v>
                </c:pt>
                <c:pt idx="1830">
                  <c:v>467966</c:v>
                </c:pt>
                <c:pt idx="1831">
                  <c:v>469012</c:v>
                </c:pt>
                <c:pt idx="1832">
                  <c:v>471686</c:v>
                </c:pt>
                <c:pt idx="1833">
                  <c:v>472431</c:v>
                </c:pt>
                <c:pt idx="1834">
                  <c:v>473119</c:v>
                </c:pt>
                <c:pt idx="1835">
                  <c:v>470234</c:v>
                </c:pt>
                <c:pt idx="1836">
                  <c:v>469631</c:v>
                </c:pt>
                <c:pt idx="1837">
                  <c:v>469597</c:v>
                </c:pt>
                <c:pt idx="1838">
                  <c:v>466347</c:v>
                </c:pt>
                <c:pt idx="1839">
                  <c:v>464973</c:v>
                </c:pt>
                <c:pt idx="1840">
                  <c:v>462839</c:v>
                </c:pt>
                <c:pt idx="1841">
                  <c:v>464735</c:v>
                </c:pt>
                <c:pt idx="1842">
                  <c:v>473344</c:v>
                </c:pt>
                <c:pt idx="1843">
                  <c:v>476171</c:v>
                </c:pt>
                <c:pt idx="1844">
                  <c:v>466330</c:v>
                </c:pt>
                <c:pt idx="1845">
                  <c:v>465473</c:v>
                </c:pt>
                <c:pt idx="1846">
                  <c:v>464599</c:v>
                </c:pt>
                <c:pt idx="1847">
                  <c:v>466437</c:v>
                </c:pt>
                <c:pt idx="1848">
                  <c:v>466491</c:v>
                </c:pt>
                <c:pt idx="1849">
                  <c:v>461155</c:v>
                </c:pt>
                <c:pt idx="1850">
                  <c:v>461655</c:v>
                </c:pt>
                <c:pt idx="1851">
                  <c:v>457961</c:v>
                </c:pt>
                <c:pt idx="1852">
                  <c:v>456961</c:v>
                </c:pt>
                <c:pt idx="1853">
                  <c:v>469316</c:v>
                </c:pt>
                <c:pt idx="1854">
                  <c:v>465288</c:v>
                </c:pt>
                <c:pt idx="1855">
                  <c:v>465086</c:v>
                </c:pt>
                <c:pt idx="1856">
                  <c:v>464648</c:v>
                </c:pt>
                <c:pt idx="1857">
                  <c:v>462001</c:v>
                </c:pt>
                <c:pt idx="1858">
                  <c:v>459277</c:v>
                </c:pt>
                <c:pt idx="1859">
                  <c:v>470508</c:v>
                </c:pt>
                <c:pt idx="1860">
                  <c:v>465422</c:v>
                </c:pt>
                <c:pt idx="1861">
                  <c:v>462888</c:v>
                </c:pt>
                <c:pt idx="1862">
                  <c:v>461897</c:v>
                </c:pt>
                <c:pt idx="1863">
                  <c:v>462286</c:v>
                </c:pt>
                <c:pt idx="1864">
                  <c:v>454907</c:v>
                </c:pt>
                <c:pt idx="1865">
                  <c:v>446943</c:v>
                </c:pt>
                <c:pt idx="1866">
                  <c:v>458513</c:v>
                </c:pt>
                <c:pt idx="1867">
                  <c:v>470465</c:v>
                </c:pt>
                <c:pt idx="1868">
                  <c:v>473074</c:v>
                </c:pt>
                <c:pt idx="1869">
                  <c:v>485497</c:v>
                </c:pt>
                <c:pt idx="1870">
                  <c:v>488369</c:v>
                </c:pt>
                <c:pt idx="1871">
                  <c:v>483690</c:v>
                </c:pt>
                <c:pt idx="1872">
                  <c:v>482591</c:v>
                </c:pt>
                <c:pt idx="1873">
                  <c:v>482182</c:v>
                </c:pt>
                <c:pt idx="1874">
                  <c:v>473693</c:v>
                </c:pt>
                <c:pt idx="1875">
                  <c:v>474151</c:v>
                </c:pt>
                <c:pt idx="1876">
                  <c:v>469444</c:v>
                </c:pt>
                <c:pt idx="1877">
                  <c:v>488425</c:v>
                </c:pt>
                <c:pt idx="1878">
                  <c:v>489597</c:v>
                </c:pt>
                <c:pt idx="1879">
                  <c:v>487774</c:v>
                </c:pt>
                <c:pt idx="1880">
                  <c:v>469499</c:v>
                </c:pt>
                <c:pt idx="1881">
                  <c:v>471271</c:v>
                </c:pt>
                <c:pt idx="1882">
                  <c:v>464519</c:v>
                </c:pt>
                <c:pt idx="1883">
                  <c:v>454662</c:v>
                </c:pt>
                <c:pt idx="1884">
                  <c:v>446514</c:v>
                </c:pt>
                <c:pt idx="1885">
                  <c:v>454374</c:v>
                </c:pt>
                <c:pt idx="1886">
                  <c:v>437225</c:v>
                </c:pt>
                <c:pt idx="1887">
                  <c:v>428749</c:v>
                </c:pt>
                <c:pt idx="1888">
                  <c:v>423606</c:v>
                </c:pt>
                <c:pt idx="1889">
                  <c:v>425832</c:v>
                </c:pt>
                <c:pt idx="1890">
                  <c:v>419561</c:v>
                </c:pt>
                <c:pt idx="1891">
                  <c:v>416680</c:v>
                </c:pt>
                <c:pt idx="1892">
                  <c:v>420221</c:v>
                </c:pt>
                <c:pt idx="1893">
                  <c:v>420111</c:v>
                </c:pt>
                <c:pt idx="1894">
                  <c:v>431299</c:v>
                </c:pt>
                <c:pt idx="1895">
                  <c:v>434697</c:v>
                </c:pt>
                <c:pt idx="1896">
                  <c:v>412777</c:v>
                </c:pt>
                <c:pt idx="1897">
                  <c:v>417797</c:v>
                </c:pt>
                <c:pt idx="1898">
                  <c:v>416244</c:v>
                </c:pt>
                <c:pt idx="1899">
                  <c:v>411459</c:v>
                </c:pt>
                <c:pt idx="1900">
                  <c:v>422045</c:v>
                </c:pt>
                <c:pt idx="1901">
                  <c:v>423405</c:v>
                </c:pt>
                <c:pt idx="1902">
                  <c:v>424315</c:v>
                </c:pt>
                <c:pt idx="1903">
                  <c:v>440697</c:v>
                </c:pt>
                <c:pt idx="1904">
                  <c:v>437552</c:v>
                </c:pt>
                <c:pt idx="1905">
                  <c:v>437076</c:v>
                </c:pt>
                <c:pt idx="1906">
                  <c:v>449622</c:v>
                </c:pt>
                <c:pt idx="1907">
                  <c:v>432350</c:v>
                </c:pt>
                <c:pt idx="1908">
                  <c:v>426773</c:v>
                </c:pt>
                <c:pt idx="1909">
                  <c:v>457757</c:v>
                </c:pt>
                <c:pt idx="1910">
                  <c:v>468879</c:v>
                </c:pt>
                <c:pt idx="1911">
                  <c:v>424158</c:v>
                </c:pt>
                <c:pt idx="1912">
                  <c:v>431990</c:v>
                </c:pt>
                <c:pt idx="1913">
                  <c:v>426557</c:v>
                </c:pt>
                <c:pt idx="1914">
                  <c:v>432401</c:v>
                </c:pt>
                <c:pt idx="1915">
                  <c:v>406509</c:v>
                </c:pt>
                <c:pt idx="1916">
                  <c:v>480122</c:v>
                </c:pt>
                <c:pt idx="1917">
                  <c:v>482426</c:v>
                </c:pt>
                <c:pt idx="1918">
                  <c:v>486129</c:v>
                </c:pt>
                <c:pt idx="1919">
                  <c:v>500342</c:v>
                </c:pt>
                <c:pt idx="1920">
                  <c:v>499854</c:v>
                </c:pt>
                <c:pt idx="1921">
                  <c:v>499430</c:v>
                </c:pt>
                <c:pt idx="1922">
                  <c:v>505700</c:v>
                </c:pt>
                <c:pt idx="1923">
                  <c:v>511076</c:v>
                </c:pt>
                <c:pt idx="1924">
                  <c:v>478782</c:v>
                </c:pt>
                <c:pt idx="1925">
                  <c:v>481967</c:v>
                </c:pt>
                <c:pt idx="1926">
                  <c:v>483229</c:v>
                </c:pt>
                <c:pt idx="1927">
                  <c:v>479793</c:v>
                </c:pt>
                <c:pt idx="1928">
                  <c:v>483617</c:v>
                </c:pt>
                <c:pt idx="1929">
                  <c:v>484616</c:v>
                </c:pt>
                <c:pt idx="1930">
                  <c:v>480413</c:v>
                </c:pt>
                <c:pt idx="1931">
                  <c:v>476009</c:v>
                </c:pt>
                <c:pt idx="1932">
                  <c:v>483109</c:v>
                </c:pt>
                <c:pt idx="1933">
                  <c:v>471166</c:v>
                </c:pt>
                <c:pt idx="1934">
                  <c:v>471773</c:v>
                </c:pt>
                <c:pt idx="1935">
                  <c:v>465581</c:v>
                </c:pt>
                <c:pt idx="1936">
                  <c:v>508403</c:v>
                </c:pt>
                <c:pt idx="1937">
                  <c:v>507658</c:v>
                </c:pt>
                <c:pt idx="1938">
                  <c:v>493617</c:v>
                </c:pt>
                <c:pt idx="1939">
                  <c:v>487113</c:v>
                </c:pt>
                <c:pt idx="1940">
                  <c:v>489420</c:v>
                </c:pt>
                <c:pt idx="1941">
                  <c:v>493934</c:v>
                </c:pt>
                <c:pt idx="1942">
                  <c:v>515844</c:v>
                </c:pt>
                <c:pt idx="1943">
                  <c:v>517288</c:v>
                </c:pt>
                <c:pt idx="1944">
                  <c:v>508878</c:v>
                </c:pt>
                <c:pt idx="1945">
                  <c:v>507601</c:v>
                </c:pt>
                <c:pt idx="1946">
                  <c:v>519191</c:v>
                </c:pt>
                <c:pt idx="1947">
                  <c:v>495604</c:v>
                </c:pt>
                <c:pt idx="1948">
                  <c:v>483970</c:v>
                </c:pt>
                <c:pt idx="1949">
                  <c:v>485356</c:v>
                </c:pt>
                <c:pt idx="1950">
                  <c:v>504258</c:v>
                </c:pt>
                <c:pt idx="1951">
                  <c:v>463578</c:v>
                </c:pt>
                <c:pt idx="1952">
                  <c:v>465904</c:v>
                </c:pt>
                <c:pt idx="1953">
                  <c:v>463672</c:v>
                </c:pt>
                <c:pt idx="1954">
                  <c:v>441327</c:v>
                </c:pt>
                <c:pt idx="1955">
                  <c:v>433792</c:v>
                </c:pt>
                <c:pt idx="1956">
                  <c:v>433977</c:v>
                </c:pt>
                <c:pt idx="1957">
                  <c:v>405228</c:v>
                </c:pt>
                <c:pt idx="1958">
                  <c:v>402844</c:v>
                </c:pt>
                <c:pt idx="1959">
                  <c:v>400770</c:v>
                </c:pt>
                <c:pt idx="1960">
                  <c:v>404453</c:v>
                </c:pt>
                <c:pt idx="1961">
                  <c:v>421003</c:v>
                </c:pt>
                <c:pt idx="1962">
                  <c:v>414278</c:v>
                </c:pt>
                <c:pt idx="1963">
                  <c:v>398755</c:v>
                </c:pt>
                <c:pt idx="1964">
                  <c:v>399492</c:v>
                </c:pt>
                <c:pt idx="1965">
                  <c:v>393514</c:v>
                </c:pt>
                <c:pt idx="1966">
                  <c:v>366202</c:v>
                </c:pt>
                <c:pt idx="1967">
                  <c:v>357097</c:v>
                </c:pt>
                <c:pt idx="1968">
                  <c:v>360445</c:v>
                </c:pt>
                <c:pt idx="1969">
                  <c:v>362107</c:v>
                </c:pt>
                <c:pt idx="1970">
                  <c:v>364775</c:v>
                </c:pt>
                <c:pt idx="1971">
                  <c:v>359302</c:v>
                </c:pt>
                <c:pt idx="1972">
                  <c:v>363907</c:v>
                </c:pt>
                <c:pt idx="1973">
                  <c:v>373325</c:v>
                </c:pt>
                <c:pt idx="1974">
                  <c:v>373887</c:v>
                </c:pt>
                <c:pt idx="1975">
                  <c:v>369042</c:v>
                </c:pt>
                <c:pt idx="1976">
                  <c:v>357231</c:v>
                </c:pt>
                <c:pt idx="1977">
                  <c:v>371446</c:v>
                </c:pt>
                <c:pt idx="1978">
                  <c:v>375738</c:v>
                </c:pt>
                <c:pt idx="1979">
                  <c:v>377299</c:v>
                </c:pt>
                <c:pt idx="1980">
                  <c:v>347098</c:v>
                </c:pt>
                <c:pt idx="1981">
                  <c:v>375812</c:v>
                </c:pt>
                <c:pt idx="1982">
                  <c:v>424279</c:v>
                </c:pt>
                <c:pt idx="1983">
                  <c:v>416592</c:v>
                </c:pt>
                <c:pt idx="1984">
                  <c:v>431224</c:v>
                </c:pt>
                <c:pt idx="1985">
                  <c:v>417822</c:v>
                </c:pt>
                <c:pt idx="1986">
                  <c:v>431082</c:v>
                </c:pt>
                <c:pt idx="1987">
                  <c:v>459209</c:v>
                </c:pt>
                <c:pt idx="1988">
                  <c:v>450120</c:v>
                </c:pt>
                <c:pt idx="1989">
                  <c:v>403003</c:v>
                </c:pt>
                <c:pt idx="1990">
                  <c:v>363106</c:v>
                </c:pt>
                <c:pt idx="1991">
                  <c:v>350537</c:v>
                </c:pt>
                <c:pt idx="1992">
                  <c:v>365989</c:v>
                </c:pt>
                <c:pt idx="1993">
                  <c:v>350190</c:v>
                </c:pt>
                <c:pt idx="1994">
                  <c:v>339883</c:v>
                </c:pt>
                <c:pt idx="1995">
                  <c:v>327799</c:v>
                </c:pt>
                <c:pt idx="1996">
                  <c:v>318329</c:v>
                </c:pt>
                <c:pt idx="1997">
                  <c:v>316521</c:v>
                </c:pt>
                <c:pt idx="1998">
                  <c:v>314261</c:v>
                </c:pt>
                <c:pt idx="1999">
                  <c:v>308506</c:v>
                </c:pt>
                <c:pt idx="2000">
                  <c:v>305746</c:v>
                </c:pt>
                <c:pt idx="2001">
                  <c:v>297098</c:v>
                </c:pt>
                <c:pt idx="2002">
                  <c:v>300658</c:v>
                </c:pt>
                <c:pt idx="2003">
                  <c:v>293935</c:v>
                </c:pt>
                <c:pt idx="2004">
                  <c:v>291933</c:v>
                </c:pt>
                <c:pt idx="2005">
                  <c:v>301972</c:v>
                </c:pt>
                <c:pt idx="2006">
                  <c:v>293301</c:v>
                </c:pt>
                <c:pt idx="2007">
                  <c:v>283762</c:v>
                </c:pt>
                <c:pt idx="2008">
                  <c:v>281161</c:v>
                </c:pt>
                <c:pt idx="2009">
                  <c:v>278393</c:v>
                </c:pt>
                <c:pt idx="2010">
                  <c:v>273707</c:v>
                </c:pt>
                <c:pt idx="2011">
                  <c:v>275651</c:v>
                </c:pt>
                <c:pt idx="2012">
                  <c:v>273297</c:v>
                </c:pt>
                <c:pt idx="2013">
                  <c:v>272171</c:v>
                </c:pt>
                <c:pt idx="2014">
                  <c:v>270355</c:v>
                </c:pt>
                <c:pt idx="2015">
                  <c:v>271097</c:v>
                </c:pt>
                <c:pt idx="2016">
                  <c:v>274549</c:v>
                </c:pt>
                <c:pt idx="2017">
                  <c:v>268212</c:v>
                </c:pt>
                <c:pt idx="2018">
                  <c:v>265842</c:v>
                </c:pt>
                <c:pt idx="2019">
                  <c:v>266367</c:v>
                </c:pt>
                <c:pt idx="2020">
                  <c:v>264764</c:v>
                </c:pt>
                <c:pt idx="2021">
                  <c:v>265050</c:v>
                </c:pt>
                <c:pt idx="2022">
                  <c:v>263388</c:v>
                </c:pt>
                <c:pt idx="2023">
                  <c:v>264088</c:v>
                </c:pt>
                <c:pt idx="2024">
                  <c:v>266827</c:v>
                </c:pt>
                <c:pt idx="2025">
                  <c:v>259703</c:v>
                </c:pt>
                <c:pt idx="2026">
                  <c:v>261469</c:v>
                </c:pt>
                <c:pt idx="2027">
                  <c:v>262366</c:v>
                </c:pt>
                <c:pt idx="2028">
                  <c:v>261680</c:v>
                </c:pt>
                <c:pt idx="2029">
                  <c:v>256943</c:v>
                </c:pt>
                <c:pt idx="2030">
                  <c:v>257316</c:v>
                </c:pt>
                <c:pt idx="2031">
                  <c:v>253374</c:v>
                </c:pt>
                <c:pt idx="2032">
                  <c:v>257979</c:v>
                </c:pt>
                <c:pt idx="2033">
                  <c:v>258293</c:v>
                </c:pt>
                <c:pt idx="2034">
                  <c:v>259946</c:v>
                </c:pt>
                <c:pt idx="2035">
                  <c:v>256415</c:v>
                </c:pt>
                <c:pt idx="2036">
                  <c:v>255613</c:v>
                </c:pt>
                <c:pt idx="2037">
                  <c:v>256966</c:v>
                </c:pt>
                <c:pt idx="2038">
                  <c:v>257345</c:v>
                </c:pt>
                <c:pt idx="2039">
                  <c:v>257198</c:v>
                </c:pt>
                <c:pt idx="2040">
                  <c:v>262461</c:v>
                </c:pt>
                <c:pt idx="2041">
                  <c:v>267904</c:v>
                </c:pt>
                <c:pt idx="2042">
                  <c:v>266085</c:v>
                </c:pt>
                <c:pt idx="2043">
                  <c:v>265740</c:v>
                </c:pt>
                <c:pt idx="2044">
                  <c:v>271809</c:v>
                </c:pt>
                <c:pt idx="2045">
                  <c:v>267614</c:v>
                </c:pt>
                <c:pt idx="2046">
                  <c:v>267606</c:v>
                </c:pt>
                <c:pt idx="2047">
                  <c:v>262227</c:v>
                </c:pt>
                <c:pt idx="2048">
                  <c:v>256959</c:v>
                </c:pt>
                <c:pt idx="2049">
                  <c:v>253484</c:v>
                </c:pt>
                <c:pt idx="2050">
                  <c:v>255828</c:v>
                </c:pt>
                <c:pt idx="2051">
                  <c:v>254530</c:v>
                </c:pt>
                <c:pt idx="2052">
                  <c:v>256689</c:v>
                </c:pt>
                <c:pt idx="2053">
                  <c:v>255244</c:v>
                </c:pt>
                <c:pt idx="2054">
                  <c:v>256381</c:v>
                </c:pt>
                <c:pt idx="2055">
                  <c:v>258184</c:v>
                </c:pt>
                <c:pt idx="2056">
                  <c:v>250790</c:v>
                </c:pt>
                <c:pt idx="2057">
                  <c:v>251975</c:v>
                </c:pt>
                <c:pt idx="2058">
                  <c:v>247264</c:v>
                </c:pt>
                <c:pt idx="2059">
                  <c:v>234864</c:v>
                </c:pt>
                <c:pt idx="2060">
                  <c:v>254584</c:v>
                </c:pt>
                <c:pt idx="2061">
                  <c:v>257062</c:v>
                </c:pt>
                <c:pt idx="2062">
                  <c:v>259493</c:v>
                </c:pt>
                <c:pt idx="2063">
                  <c:v>262596</c:v>
                </c:pt>
                <c:pt idx="2064">
                  <c:v>252927</c:v>
                </c:pt>
                <c:pt idx="2065">
                  <c:v>235515</c:v>
                </c:pt>
                <c:pt idx="2066">
                  <c:v>287842</c:v>
                </c:pt>
                <c:pt idx="2067">
                  <c:v>288434</c:v>
                </c:pt>
                <c:pt idx="2068">
                  <c:v>291830</c:v>
                </c:pt>
                <c:pt idx="2069">
                  <c:v>296437</c:v>
                </c:pt>
                <c:pt idx="2070">
                  <c:v>294652</c:v>
                </c:pt>
                <c:pt idx="2071">
                  <c:v>297214</c:v>
                </c:pt>
                <c:pt idx="2072">
                  <c:v>301688</c:v>
                </c:pt>
                <c:pt idx="2073">
                  <c:v>295087</c:v>
                </c:pt>
                <c:pt idx="2074">
                  <c:v>295771</c:v>
                </c:pt>
                <c:pt idx="2075">
                  <c:v>291212</c:v>
                </c:pt>
                <c:pt idx="2076">
                  <c:v>311952</c:v>
                </c:pt>
                <c:pt idx="2077">
                  <c:v>310827</c:v>
                </c:pt>
                <c:pt idx="2078">
                  <c:v>314515</c:v>
                </c:pt>
                <c:pt idx="2079">
                  <c:v>318237</c:v>
                </c:pt>
                <c:pt idx="2080">
                  <c:v>313784</c:v>
                </c:pt>
                <c:pt idx="2081">
                  <c:v>315332</c:v>
                </c:pt>
                <c:pt idx="2082">
                  <c:v>314202</c:v>
                </c:pt>
                <c:pt idx="2083">
                  <c:v>317604</c:v>
                </c:pt>
                <c:pt idx="2084">
                  <c:v>321031</c:v>
                </c:pt>
                <c:pt idx="2085">
                  <c:v>323115</c:v>
                </c:pt>
                <c:pt idx="2086">
                  <c:v>328512</c:v>
                </c:pt>
                <c:pt idx="2087">
                  <c:v>327616</c:v>
                </c:pt>
                <c:pt idx="2088">
                  <c:v>326570</c:v>
                </c:pt>
                <c:pt idx="2089">
                  <c:v>322119</c:v>
                </c:pt>
                <c:pt idx="2090">
                  <c:v>321652</c:v>
                </c:pt>
                <c:pt idx="2091">
                  <c:v>308007</c:v>
                </c:pt>
                <c:pt idx="2092">
                  <c:v>309316</c:v>
                </c:pt>
                <c:pt idx="2093">
                  <c:v>307766</c:v>
                </c:pt>
                <c:pt idx="2094">
                  <c:v>311278</c:v>
                </c:pt>
                <c:pt idx="2095">
                  <c:v>305290</c:v>
                </c:pt>
                <c:pt idx="2096">
                  <c:v>306726</c:v>
                </c:pt>
                <c:pt idx="2097">
                  <c:v>311826</c:v>
                </c:pt>
                <c:pt idx="2098">
                  <c:v>310283</c:v>
                </c:pt>
                <c:pt idx="2099">
                  <c:v>318919</c:v>
                </c:pt>
                <c:pt idx="2100">
                  <c:v>320743</c:v>
                </c:pt>
                <c:pt idx="2101">
                  <c:v>325865</c:v>
                </c:pt>
                <c:pt idx="2102">
                  <c:v>346856</c:v>
                </c:pt>
                <c:pt idx="2103">
                  <c:v>327049</c:v>
                </c:pt>
                <c:pt idx="2104">
                  <c:v>317876</c:v>
                </c:pt>
                <c:pt idx="2105">
                  <c:v>300396</c:v>
                </c:pt>
                <c:pt idx="2106">
                  <c:v>302133</c:v>
                </c:pt>
                <c:pt idx="2107">
                  <c:v>297025</c:v>
                </c:pt>
                <c:pt idx="2108">
                  <c:v>300175</c:v>
                </c:pt>
                <c:pt idx="2109">
                  <c:v>303392</c:v>
                </c:pt>
                <c:pt idx="2110">
                  <c:v>291088</c:v>
                </c:pt>
                <c:pt idx="2111">
                  <c:v>286012</c:v>
                </c:pt>
                <c:pt idx="2112">
                  <c:v>284981</c:v>
                </c:pt>
                <c:pt idx="2113">
                  <c:v>288561</c:v>
                </c:pt>
                <c:pt idx="2114">
                  <c:v>293527</c:v>
                </c:pt>
                <c:pt idx="2115">
                  <c:v>286824</c:v>
                </c:pt>
                <c:pt idx="2116">
                  <c:v>277839</c:v>
                </c:pt>
                <c:pt idx="2117">
                  <c:v>280047</c:v>
                </c:pt>
                <c:pt idx="2118">
                  <c:v>271795</c:v>
                </c:pt>
                <c:pt idx="2119">
                  <c:v>270908</c:v>
                </c:pt>
                <c:pt idx="2120">
                  <c:v>268359</c:v>
                </c:pt>
                <c:pt idx="2121">
                  <c:v>272578</c:v>
                </c:pt>
                <c:pt idx="2122">
                  <c:v>275584</c:v>
                </c:pt>
                <c:pt idx="2123">
                  <c:v>272185</c:v>
                </c:pt>
                <c:pt idx="2124">
                  <c:v>273600</c:v>
                </c:pt>
                <c:pt idx="2125">
                  <c:v>272924</c:v>
                </c:pt>
                <c:pt idx="2126">
                  <c:v>277834</c:v>
                </c:pt>
                <c:pt idx="2127">
                  <c:v>278143</c:v>
                </c:pt>
                <c:pt idx="2128">
                  <c:v>279941</c:v>
                </c:pt>
                <c:pt idx="2129">
                  <c:v>264240</c:v>
                </c:pt>
                <c:pt idx="2130">
                  <c:v>260580</c:v>
                </c:pt>
                <c:pt idx="2131">
                  <c:v>259307</c:v>
                </c:pt>
                <c:pt idx="2132">
                  <c:v>256607</c:v>
                </c:pt>
                <c:pt idx="2133">
                  <c:v>256298</c:v>
                </c:pt>
                <c:pt idx="2134">
                  <c:v>255291</c:v>
                </c:pt>
                <c:pt idx="2135">
                  <c:v>255565</c:v>
                </c:pt>
                <c:pt idx="2136">
                  <c:v>254941</c:v>
                </c:pt>
                <c:pt idx="2137">
                  <c:v>248684</c:v>
                </c:pt>
                <c:pt idx="2138">
                  <c:v>251739</c:v>
                </c:pt>
                <c:pt idx="2139">
                  <c:v>250994</c:v>
                </c:pt>
                <c:pt idx="2140">
                  <c:v>250294</c:v>
                </c:pt>
                <c:pt idx="2141">
                  <c:v>252023</c:v>
                </c:pt>
                <c:pt idx="2142">
                  <c:v>251944</c:v>
                </c:pt>
                <c:pt idx="2143">
                  <c:v>248734</c:v>
                </c:pt>
                <c:pt idx="2144">
                  <c:v>256839</c:v>
                </c:pt>
                <c:pt idx="2145">
                  <c:v>260359</c:v>
                </c:pt>
                <c:pt idx="2146">
                  <c:v>264544</c:v>
                </c:pt>
                <c:pt idx="2147">
                  <c:v>264892</c:v>
                </c:pt>
                <c:pt idx="2148">
                  <c:v>264753</c:v>
                </c:pt>
                <c:pt idx="2149">
                  <c:v>264567</c:v>
                </c:pt>
                <c:pt idx="2150">
                  <c:v>264560</c:v>
                </c:pt>
                <c:pt idx="2151">
                  <c:v>268848</c:v>
                </c:pt>
                <c:pt idx="2152">
                  <c:v>266526</c:v>
                </c:pt>
                <c:pt idx="2153">
                  <c:v>268173</c:v>
                </c:pt>
                <c:pt idx="2154">
                  <c:v>262589</c:v>
                </c:pt>
                <c:pt idx="2155">
                  <c:v>261110</c:v>
                </c:pt>
                <c:pt idx="2156">
                  <c:v>258799</c:v>
                </c:pt>
                <c:pt idx="2157">
                  <c:v>260117</c:v>
                </c:pt>
                <c:pt idx="2158">
                  <c:v>264216</c:v>
                </c:pt>
                <c:pt idx="2159">
                  <c:v>263492</c:v>
                </c:pt>
                <c:pt idx="2160">
                  <c:v>265112</c:v>
                </c:pt>
                <c:pt idx="2161">
                  <c:v>264358</c:v>
                </c:pt>
                <c:pt idx="2162">
                  <c:v>263742</c:v>
                </c:pt>
                <c:pt idx="2163">
                  <c:v>269025</c:v>
                </c:pt>
                <c:pt idx="2164">
                  <c:v>270192</c:v>
                </c:pt>
                <c:pt idx="2165">
                  <c:v>268115</c:v>
                </c:pt>
                <c:pt idx="2166">
                  <c:v>269829</c:v>
                </c:pt>
                <c:pt idx="2167">
                  <c:v>272095</c:v>
                </c:pt>
                <c:pt idx="2168">
                  <c:v>264810</c:v>
                </c:pt>
                <c:pt idx="2169">
                  <c:v>256384</c:v>
                </c:pt>
                <c:pt idx="2170">
                  <c:v>263456</c:v>
                </c:pt>
                <c:pt idx="2171">
                  <c:v>266689</c:v>
                </c:pt>
                <c:pt idx="2172">
                  <c:v>268184</c:v>
                </c:pt>
                <c:pt idx="2173">
                  <c:v>262128</c:v>
                </c:pt>
                <c:pt idx="2174">
                  <c:v>258946</c:v>
                </c:pt>
                <c:pt idx="2175">
                  <c:v>263483</c:v>
                </c:pt>
                <c:pt idx="2176">
                  <c:v>251949</c:v>
                </c:pt>
                <c:pt idx="2177">
                  <c:v>252002</c:v>
                </c:pt>
                <c:pt idx="2178">
                  <c:v>255830</c:v>
                </c:pt>
                <c:pt idx="2179">
                  <c:v>244833</c:v>
                </c:pt>
                <c:pt idx="2180">
                  <c:v>252599</c:v>
                </c:pt>
                <c:pt idx="2181">
                  <c:v>258042</c:v>
                </c:pt>
                <c:pt idx="2182">
                  <c:v>263837</c:v>
                </c:pt>
                <c:pt idx="2183">
                  <c:v>261286</c:v>
                </c:pt>
                <c:pt idx="2184">
                  <c:v>262506</c:v>
                </c:pt>
                <c:pt idx="2185">
                  <c:v>250631</c:v>
                </c:pt>
                <c:pt idx="2186">
                  <c:v>248370</c:v>
                </c:pt>
                <c:pt idx="2187">
                  <c:v>249214</c:v>
                </c:pt>
                <c:pt idx="2188">
                  <c:v>248685</c:v>
                </c:pt>
                <c:pt idx="2189">
                  <c:v>255035</c:v>
                </c:pt>
                <c:pt idx="2190">
                  <c:v>249746</c:v>
                </c:pt>
                <c:pt idx="2191">
                  <c:v>244531</c:v>
                </c:pt>
                <c:pt idx="2192">
                  <c:v>250587</c:v>
                </c:pt>
                <c:pt idx="2193">
                  <c:v>263492</c:v>
                </c:pt>
                <c:pt idx="2194">
                  <c:v>263937</c:v>
                </c:pt>
                <c:pt idx="2195">
                  <c:v>263402</c:v>
                </c:pt>
                <c:pt idx="2196">
                  <c:v>271886</c:v>
                </c:pt>
                <c:pt idx="2197">
                  <c:v>273388</c:v>
                </c:pt>
                <c:pt idx="2198">
                  <c:v>282490</c:v>
                </c:pt>
                <c:pt idx="2199">
                  <c:v>285070</c:v>
                </c:pt>
                <c:pt idx="2200">
                  <c:v>290767</c:v>
                </c:pt>
                <c:pt idx="2201">
                  <c:v>283067</c:v>
                </c:pt>
                <c:pt idx="2202">
                  <c:v>283765</c:v>
                </c:pt>
                <c:pt idx="2203">
                  <c:v>282295</c:v>
                </c:pt>
                <c:pt idx="2204">
                  <c:v>275898</c:v>
                </c:pt>
                <c:pt idx="2205">
                  <c:v>272497</c:v>
                </c:pt>
                <c:pt idx="2206">
                  <c:v>276182</c:v>
                </c:pt>
                <c:pt idx="2207">
                  <c:v>270812</c:v>
                </c:pt>
                <c:pt idx="2208">
                  <c:v>282064</c:v>
                </c:pt>
                <c:pt idx="2209">
                  <c:v>275627</c:v>
                </c:pt>
                <c:pt idx="2210">
                  <c:v>277304</c:v>
                </c:pt>
                <c:pt idx="2211">
                  <c:v>274699</c:v>
                </c:pt>
                <c:pt idx="2212">
                  <c:v>274027</c:v>
                </c:pt>
                <c:pt idx="2213">
                  <c:v>297620</c:v>
                </c:pt>
                <c:pt idx="2214">
                  <c:v>298981</c:v>
                </c:pt>
                <c:pt idx="2215">
                  <c:v>290128</c:v>
                </c:pt>
                <c:pt idx="2216">
                  <c:v>292051</c:v>
                </c:pt>
                <c:pt idx="2217">
                  <c:v>291135</c:v>
                </c:pt>
                <c:pt idx="2218">
                  <c:v>285970</c:v>
                </c:pt>
                <c:pt idx="2219">
                  <c:v>318558</c:v>
                </c:pt>
                <c:pt idx="2220">
                  <c:v>324235</c:v>
                </c:pt>
                <c:pt idx="2221">
                  <c:v>319548</c:v>
                </c:pt>
                <c:pt idx="2222">
                  <c:v>314518</c:v>
                </c:pt>
                <c:pt idx="2223">
                  <c:v>318370</c:v>
                </c:pt>
                <c:pt idx="2224">
                  <c:v>328431</c:v>
                </c:pt>
                <c:pt idx="2225">
                  <c:v>330690</c:v>
                </c:pt>
                <c:pt idx="2226">
                  <c:v>325537</c:v>
                </c:pt>
                <c:pt idx="2227">
                  <c:v>323134</c:v>
                </c:pt>
                <c:pt idx="2228">
                  <c:v>306116</c:v>
                </c:pt>
                <c:pt idx="2229">
                  <c:v>308243</c:v>
                </c:pt>
                <c:pt idx="2230">
                  <c:v>304296</c:v>
                </c:pt>
                <c:pt idx="2231">
                  <c:v>308151</c:v>
                </c:pt>
                <c:pt idx="2232">
                  <c:v>304708</c:v>
                </c:pt>
                <c:pt idx="2233">
                  <c:v>314314</c:v>
                </c:pt>
                <c:pt idx="2234">
                  <c:v>307584</c:v>
                </c:pt>
                <c:pt idx="2235">
                  <c:v>290325</c:v>
                </c:pt>
                <c:pt idx="2236">
                  <c:v>283699</c:v>
                </c:pt>
                <c:pt idx="2237">
                  <c:v>283213</c:v>
                </c:pt>
                <c:pt idx="2238">
                  <c:v>263797</c:v>
                </c:pt>
                <c:pt idx="2239">
                  <c:v>264962</c:v>
                </c:pt>
                <c:pt idx="2240">
                  <c:v>266373</c:v>
                </c:pt>
                <c:pt idx="2241">
                  <c:v>266548</c:v>
                </c:pt>
                <c:pt idx="2242">
                  <c:v>263296</c:v>
                </c:pt>
                <c:pt idx="2243">
                  <c:v>272843</c:v>
                </c:pt>
                <c:pt idx="2244">
                  <c:v>272001</c:v>
                </c:pt>
                <c:pt idx="2245">
                  <c:v>268100</c:v>
                </c:pt>
                <c:pt idx="2246">
                  <c:v>263685</c:v>
                </c:pt>
                <c:pt idx="2247">
                  <c:v>271812</c:v>
                </c:pt>
                <c:pt idx="2248">
                  <c:v>260915</c:v>
                </c:pt>
                <c:pt idx="2249">
                  <c:v>262010</c:v>
                </c:pt>
                <c:pt idx="2250">
                  <c:v>287111</c:v>
                </c:pt>
                <c:pt idx="2251">
                  <c:v>262682</c:v>
                </c:pt>
                <c:pt idx="2252">
                  <c:v>247437</c:v>
                </c:pt>
                <c:pt idx="2253">
                  <c:v>244560</c:v>
                </c:pt>
                <c:pt idx="2254">
                  <c:v>245289</c:v>
                </c:pt>
                <c:pt idx="2255">
                  <c:v>245592</c:v>
                </c:pt>
                <c:pt idx="2256">
                  <c:v>249276</c:v>
                </c:pt>
                <c:pt idx="2257">
                  <c:v>254121</c:v>
                </c:pt>
                <c:pt idx="2258">
                  <c:v>247997</c:v>
                </c:pt>
                <c:pt idx="2259">
                  <c:v>242246</c:v>
                </c:pt>
                <c:pt idx="2260">
                  <c:v>253115</c:v>
                </c:pt>
                <c:pt idx="2261">
                  <c:v>253579</c:v>
                </c:pt>
                <c:pt idx="2262">
                  <c:v>265808</c:v>
                </c:pt>
                <c:pt idx="2263">
                  <c:v>253248</c:v>
                </c:pt>
                <c:pt idx="2264">
                  <c:v>242640</c:v>
                </c:pt>
                <c:pt idx="2265">
                  <c:v>252638</c:v>
                </c:pt>
                <c:pt idx="2266">
                  <c:v>260546</c:v>
                </c:pt>
                <c:pt idx="2267">
                  <c:v>260995</c:v>
                </c:pt>
                <c:pt idx="2268">
                  <c:v>293977</c:v>
                </c:pt>
                <c:pt idx="2269">
                  <c:v>305133</c:v>
                </c:pt>
                <c:pt idx="2270">
                  <c:v>283091</c:v>
                </c:pt>
                <c:pt idx="2271">
                  <c:v>276540</c:v>
                </c:pt>
                <c:pt idx="2272">
                  <c:v>259839</c:v>
                </c:pt>
                <c:pt idx="2273">
                  <c:v>260427</c:v>
                </c:pt>
                <c:pt idx="2274">
                  <c:v>253165</c:v>
                </c:pt>
                <c:pt idx="2275">
                  <c:v>235779</c:v>
                </c:pt>
                <c:pt idx="2276">
                  <c:v>239735</c:v>
                </c:pt>
                <c:pt idx="2277">
                  <c:v>234690</c:v>
                </c:pt>
                <c:pt idx="2278">
                  <c:v>222328</c:v>
                </c:pt>
                <c:pt idx="2279">
                  <c:v>232188</c:v>
                </c:pt>
                <c:pt idx="2280">
                  <c:v>234137</c:v>
                </c:pt>
                <c:pt idx="2281">
                  <c:v>198722</c:v>
                </c:pt>
                <c:pt idx="2282">
                  <c:v>252009</c:v>
                </c:pt>
                <c:pt idx="2283">
                  <c:v>298798</c:v>
                </c:pt>
                <c:pt idx="2284">
                  <c:v>296415</c:v>
                </c:pt>
                <c:pt idx="2285">
                  <c:v>306609</c:v>
                </c:pt>
                <c:pt idx="2286">
                  <c:v>324028</c:v>
                </c:pt>
                <c:pt idx="2287">
                  <c:v>316152</c:v>
                </c:pt>
                <c:pt idx="2288">
                  <c:v>328412</c:v>
                </c:pt>
                <c:pt idx="2289">
                  <c:v>319321</c:v>
                </c:pt>
                <c:pt idx="2290">
                  <c:v>306249</c:v>
                </c:pt>
                <c:pt idx="2291">
                  <c:v>294781</c:v>
                </c:pt>
                <c:pt idx="2292">
                  <c:v>313622</c:v>
                </c:pt>
                <c:pt idx="2293">
                  <c:v>351503</c:v>
                </c:pt>
                <c:pt idx="2294">
                  <c:v>350629</c:v>
                </c:pt>
                <c:pt idx="2295">
                  <c:v>357261</c:v>
                </c:pt>
                <c:pt idx="2296">
                  <c:v>346711</c:v>
                </c:pt>
                <c:pt idx="2297">
                  <c:v>348867</c:v>
                </c:pt>
                <c:pt idx="2298">
                  <c:v>353965</c:v>
                </c:pt>
                <c:pt idx="2299">
                  <c:v>352430</c:v>
                </c:pt>
                <c:pt idx="2300">
                  <c:v>365887</c:v>
                </c:pt>
                <c:pt idx="2301">
                  <c:v>355939</c:v>
                </c:pt>
                <c:pt idx="2302">
                  <c:v>359873</c:v>
                </c:pt>
                <c:pt idx="2303">
                  <c:v>373305</c:v>
                </c:pt>
                <c:pt idx="2304">
                  <c:v>370308</c:v>
                </c:pt>
                <c:pt idx="2305">
                  <c:v>357987</c:v>
                </c:pt>
                <c:pt idx="2306">
                  <c:v>368155</c:v>
                </c:pt>
                <c:pt idx="2307">
                  <c:v>354639</c:v>
                </c:pt>
                <c:pt idx="2308">
                  <c:v>347446</c:v>
                </c:pt>
                <c:pt idx="2309">
                  <c:v>356796</c:v>
                </c:pt>
                <c:pt idx="2310">
                  <c:v>364926</c:v>
                </c:pt>
                <c:pt idx="2311">
                  <c:v>385325</c:v>
                </c:pt>
                <c:pt idx="2312">
                  <c:v>392340</c:v>
                </c:pt>
                <c:pt idx="2313">
                  <c:v>387591</c:v>
                </c:pt>
                <c:pt idx="2314">
                  <c:v>393355</c:v>
                </c:pt>
                <c:pt idx="2315">
                  <c:v>391084</c:v>
                </c:pt>
                <c:pt idx="2316">
                  <c:v>386463</c:v>
                </c:pt>
                <c:pt idx="2317">
                  <c:v>392995</c:v>
                </c:pt>
                <c:pt idx="2318">
                  <c:v>403807</c:v>
                </c:pt>
                <c:pt idx="2319">
                  <c:v>418519</c:v>
                </c:pt>
                <c:pt idx="2320">
                  <c:v>418173</c:v>
                </c:pt>
                <c:pt idx="2321">
                  <c:v>420482</c:v>
                </c:pt>
                <c:pt idx="2322">
                  <c:v>412393</c:v>
                </c:pt>
                <c:pt idx="2323">
                  <c:v>418424</c:v>
                </c:pt>
                <c:pt idx="2324">
                  <c:v>425459</c:v>
                </c:pt>
                <c:pt idx="2325">
                  <c:v>423150</c:v>
                </c:pt>
                <c:pt idx="2326">
                  <c:v>421813</c:v>
                </c:pt>
                <c:pt idx="2327">
                  <c:v>418961</c:v>
                </c:pt>
                <c:pt idx="2328">
                  <c:v>420028</c:v>
                </c:pt>
                <c:pt idx="2329">
                  <c:v>412466</c:v>
                </c:pt>
                <c:pt idx="2330">
                  <c:v>411016</c:v>
                </c:pt>
                <c:pt idx="2331">
                  <c:v>418802</c:v>
                </c:pt>
                <c:pt idx="2332">
                  <c:v>420534</c:v>
                </c:pt>
                <c:pt idx="2333">
                  <c:v>410126</c:v>
                </c:pt>
                <c:pt idx="2334">
                  <c:v>393777</c:v>
                </c:pt>
                <c:pt idx="2335">
                  <c:v>391465</c:v>
                </c:pt>
                <c:pt idx="2336">
                  <c:v>399267</c:v>
                </c:pt>
                <c:pt idx="2337">
                  <c:v>424611</c:v>
                </c:pt>
                <c:pt idx="2338">
                  <c:v>418634</c:v>
                </c:pt>
                <c:pt idx="2339">
                  <c:v>432258</c:v>
                </c:pt>
                <c:pt idx="2340">
                  <c:v>432787</c:v>
                </c:pt>
                <c:pt idx="2341">
                  <c:v>419677</c:v>
                </c:pt>
                <c:pt idx="2342">
                  <c:v>443873</c:v>
                </c:pt>
                <c:pt idx="2343">
                  <c:v>469443</c:v>
                </c:pt>
                <c:pt idx="2344">
                  <c:v>472596</c:v>
                </c:pt>
                <c:pt idx="2345">
                  <c:v>410263</c:v>
                </c:pt>
                <c:pt idx="2346">
                  <c:v>409402</c:v>
                </c:pt>
                <c:pt idx="2347">
                  <c:v>405319</c:v>
                </c:pt>
                <c:pt idx="2348">
                  <c:v>385485</c:v>
                </c:pt>
                <c:pt idx="2349">
                  <c:v>382056</c:v>
                </c:pt>
                <c:pt idx="2350">
                  <c:v>389727</c:v>
                </c:pt>
                <c:pt idx="2351">
                  <c:v>378788</c:v>
                </c:pt>
                <c:pt idx="2352">
                  <c:v>368753</c:v>
                </c:pt>
                <c:pt idx="2353">
                  <c:v>365474</c:v>
                </c:pt>
                <c:pt idx="2354">
                  <c:v>363620</c:v>
                </c:pt>
                <c:pt idx="2355">
                  <c:v>363461</c:v>
                </c:pt>
                <c:pt idx="2356">
                  <c:v>377488</c:v>
                </c:pt>
                <c:pt idx="2357">
                  <c:v>385280</c:v>
                </c:pt>
                <c:pt idx="2358">
                  <c:v>374442</c:v>
                </c:pt>
                <c:pt idx="2359">
                  <c:v>399019</c:v>
                </c:pt>
                <c:pt idx="2360">
                  <c:v>393854</c:v>
                </c:pt>
                <c:pt idx="2361">
                  <c:v>395768</c:v>
                </c:pt>
                <c:pt idx="2362">
                  <c:v>387474</c:v>
                </c:pt>
                <c:pt idx="2363">
                  <c:v>399830</c:v>
                </c:pt>
                <c:pt idx="2364">
                  <c:v>399910</c:v>
                </c:pt>
                <c:pt idx="2365">
                  <c:v>427516</c:v>
                </c:pt>
                <c:pt idx="2366">
                  <c:v>431217</c:v>
                </c:pt>
                <c:pt idx="2367">
                  <c:v>427166</c:v>
                </c:pt>
                <c:pt idx="2368">
                  <c:v>434643</c:v>
                </c:pt>
                <c:pt idx="2369">
                  <c:v>436759</c:v>
                </c:pt>
                <c:pt idx="2370">
                  <c:v>428185</c:v>
                </c:pt>
                <c:pt idx="2371">
                  <c:v>426844</c:v>
                </c:pt>
                <c:pt idx="2372">
                  <c:v>440475</c:v>
                </c:pt>
                <c:pt idx="2373">
                  <c:v>447278</c:v>
                </c:pt>
                <c:pt idx="2374">
                  <c:v>435612</c:v>
                </c:pt>
                <c:pt idx="2375">
                  <c:v>422373</c:v>
                </c:pt>
                <c:pt idx="2376">
                  <c:v>404242</c:v>
                </c:pt>
                <c:pt idx="2377">
                  <c:v>403420</c:v>
                </c:pt>
                <c:pt idx="2378">
                  <c:v>407285</c:v>
                </c:pt>
                <c:pt idx="2379">
                  <c:v>393799</c:v>
                </c:pt>
                <c:pt idx="2380">
                  <c:v>375107</c:v>
                </c:pt>
                <c:pt idx="2381">
                  <c:v>368292</c:v>
                </c:pt>
                <c:pt idx="2382">
                  <c:v>357615</c:v>
                </c:pt>
                <c:pt idx="2383">
                  <c:v>366938</c:v>
                </c:pt>
                <c:pt idx="2384">
                  <c:v>401132</c:v>
                </c:pt>
                <c:pt idx="2385">
                  <c:v>418494</c:v>
                </c:pt>
                <c:pt idx="2386">
                  <c:v>428026</c:v>
                </c:pt>
                <c:pt idx="2387">
                  <c:v>431740</c:v>
                </c:pt>
                <c:pt idx="2388">
                  <c:v>418934</c:v>
                </c:pt>
                <c:pt idx="2389">
                  <c:v>420847</c:v>
                </c:pt>
                <c:pt idx="2390">
                  <c:v>445772</c:v>
                </c:pt>
                <c:pt idx="2391">
                  <c:v>451245</c:v>
                </c:pt>
                <c:pt idx="2392">
                  <c:v>459221</c:v>
                </c:pt>
                <c:pt idx="2393">
                  <c:v>472199</c:v>
                </c:pt>
                <c:pt idx="2394">
                  <c:v>486242</c:v>
                </c:pt>
                <c:pt idx="2395">
                  <c:v>448709</c:v>
                </c:pt>
                <c:pt idx="2396">
                  <c:v>444992</c:v>
                </c:pt>
                <c:pt idx="2397">
                  <c:v>456242</c:v>
                </c:pt>
                <c:pt idx="2398">
                  <c:v>440501</c:v>
                </c:pt>
                <c:pt idx="2399">
                  <c:v>473577</c:v>
                </c:pt>
                <c:pt idx="2400">
                  <c:v>510279</c:v>
                </c:pt>
                <c:pt idx="2401">
                  <c:v>520012</c:v>
                </c:pt>
                <c:pt idx="2402">
                  <c:v>530404</c:v>
                </c:pt>
                <c:pt idx="2403">
                  <c:v>533217</c:v>
                </c:pt>
                <c:pt idx="2404">
                  <c:v>534455</c:v>
                </c:pt>
                <c:pt idx="2405">
                  <c:v>533062</c:v>
                </c:pt>
                <c:pt idx="2406">
                  <c:v>535289</c:v>
                </c:pt>
                <c:pt idx="2407">
                  <c:v>534854</c:v>
                </c:pt>
                <c:pt idx="2408">
                  <c:v>530280</c:v>
                </c:pt>
                <c:pt idx="2409">
                  <c:v>529544</c:v>
                </c:pt>
                <c:pt idx="2410">
                  <c:v>538111</c:v>
                </c:pt>
                <c:pt idx="2411">
                  <c:v>540958</c:v>
                </c:pt>
                <c:pt idx="2412">
                  <c:v>539298</c:v>
                </c:pt>
                <c:pt idx="2413">
                  <c:v>546347</c:v>
                </c:pt>
                <c:pt idx="2414">
                  <c:v>532875</c:v>
                </c:pt>
                <c:pt idx="2415">
                  <c:v>532697</c:v>
                </c:pt>
                <c:pt idx="2416">
                  <c:v>529855</c:v>
                </c:pt>
                <c:pt idx="2417">
                  <c:v>533073</c:v>
                </c:pt>
                <c:pt idx="2418">
                  <c:v>562625</c:v>
                </c:pt>
                <c:pt idx="2419">
                  <c:v>567387</c:v>
                </c:pt>
                <c:pt idx="2420">
                  <c:v>566604</c:v>
                </c:pt>
                <c:pt idx="2421">
                  <c:v>570328</c:v>
                </c:pt>
                <c:pt idx="2422">
                  <c:v>570794</c:v>
                </c:pt>
                <c:pt idx="2423">
                  <c:v>560669</c:v>
                </c:pt>
                <c:pt idx="2424">
                  <c:v>567130</c:v>
                </c:pt>
                <c:pt idx="2425">
                  <c:v>555736</c:v>
                </c:pt>
                <c:pt idx="2426">
                  <c:v>573553</c:v>
                </c:pt>
                <c:pt idx="2427">
                  <c:v>577117</c:v>
                </c:pt>
                <c:pt idx="2428">
                  <c:v>571251</c:v>
                </c:pt>
                <c:pt idx="2429">
                  <c:v>541421</c:v>
                </c:pt>
                <c:pt idx="2430">
                  <c:v>514883</c:v>
                </c:pt>
                <c:pt idx="2431">
                  <c:v>548729</c:v>
                </c:pt>
                <c:pt idx="2432">
                  <c:v>579874</c:v>
                </c:pt>
                <c:pt idx="2433">
                  <c:v>554548</c:v>
                </c:pt>
                <c:pt idx="2434">
                  <c:v>564550</c:v>
                </c:pt>
                <c:pt idx="2435">
                  <c:v>609944</c:v>
                </c:pt>
                <c:pt idx="2436">
                  <c:v>635589</c:v>
                </c:pt>
                <c:pt idx="2437">
                  <c:v>643093</c:v>
                </c:pt>
                <c:pt idx="2438">
                  <c:v>659487</c:v>
                </c:pt>
                <c:pt idx="2439">
                  <c:v>657603</c:v>
                </c:pt>
                <c:pt idx="2440">
                  <c:v>661179</c:v>
                </c:pt>
                <c:pt idx="2441">
                  <c:v>657042</c:v>
                </c:pt>
                <c:pt idx="2442">
                  <c:v>652337</c:v>
                </c:pt>
                <c:pt idx="2443">
                  <c:v>653211</c:v>
                </c:pt>
                <c:pt idx="2444">
                  <c:v>656944</c:v>
                </c:pt>
                <c:pt idx="2445">
                  <c:v>654584</c:v>
                </c:pt>
                <c:pt idx="2446">
                  <c:v>657559</c:v>
                </c:pt>
                <c:pt idx="2447">
                  <c:v>663789</c:v>
                </c:pt>
                <c:pt idx="2448">
                  <c:v>654103</c:v>
                </c:pt>
                <c:pt idx="2449">
                  <c:v>632968</c:v>
                </c:pt>
                <c:pt idx="2450">
                  <c:v>652418</c:v>
                </c:pt>
                <c:pt idx="2451">
                  <c:v>653496</c:v>
                </c:pt>
                <c:pt idx="2452">
                  <c:v>662601</c:v>
                </c:pt>
                <c:pt idx="2453">
                  <c:v>664789</c:v>
                </c:pt>
                <c:pt idx="2454">
                  <c:v>670676</c:v>
                </c:pt>
                <c:pt idx="2455">
                  <c:v>671395</c:v>
                </c:pt>
                <c:pt idx="2456">
                  <c:v>691124</c:v>
                </c:pt>
                <c:pt idx="2457">
                  <c:v>693507</c:v>
                </c:pt>
                <c:pt idx="2458">
                  <c:v>694244</c:v>
                </c:pt>
                <c:pt idx="2459">
                  <c:v>696128</c:v>
                </c:pt>
                <c:pt idx="2460">
                  <c:v>701277</c:v>
                </c:pt>
                <c:pt idx="2461">
                  <c:v>701572</c:v>
                </c:pt>
                <c:pt idx="2462">
                  <c:v>695223</c:v>
                </c:pt>
                <c:pt idx="2463">
                  <c:v>688206</c:v>
                </c:pt>
                <c:pt idx="2464">
                  <c:v>693546</c:v>
                </c:pt>
                <c:pt idx="2465">
                  <c:v>691012</c:v>
                </c:pt>
                <c:pt idx="2466">
                  <c:v>699026</c:v>
                </c:pt>
                <c:pt idx="2467">
                  <c:v>707077</c:v>
                </c:pt>
                <c:pt idx="2468">
                  <c:v>705169</c:v>
                </c:pt>
                <c:pt idx="2469">
                  <c:v>688164</c:v>
                </c:pt>
                <c:pt idx="2470">
                  <c:v>696808</c:v>
                </c:pt>
                <c:pt idx="2471">
                  <c:v>697152</c:v>
                </c:pt>
                <c:pt idx="2472">
                  <c:v>696336</c:v>
                </c:pt>
                <c:pt idx="2473">
                  <c:v>709414</c:v>
                </c:pt>
                <c:pt idx="2474">
                  <c:v>704560</c:v>
                </c:pt>
                <c:pt idx="2475">
                  <c:v>703706</c:v>
                </c:pt>
                <c:pt idx="2476">
                  <c:v>719845</c:v>
                </c:pt>
                <c:pt idx="2477">
                  <c:v>726230</c:v>
                </c:pt>
                <c:pt idx="2478">
                  <c:v>714991</c:v>
                </c:pt>
                <c:pt idx="2479">
                  <c:v>713865</c:v>
                </c:pt>
                <c:pt idx="2480">
                  <c:v>672491</c:v>
                </c:pt>
                <c:pt idx="2481">
                  <c:v>665611</c:v>
                </c:pt>
                <c:pt idx="2482">
                  <c:v>666405</c:v>
                </c:pt>
                <c:pt idx="2483">
                  <c:v>648414</c:v>
                </c:pt>
                <c:pt idx="2484">
                  <c:v>631900</c:v>
                </c:pt>
                <c:pt idx="2485">
                  <c:v>649776</c:v>
                </c:pt>
                <c:pt idx="2486">
                  <c:v>662749</c:v>
                </c:pt>
                <c:pt idx="2487">
                  <c:v>671997</c:v>
                </c:pt>
                <c:pt idx="2488">
                  <c:v>663873</c:v>
                </c:pt>
                <c:pt idx="2489">
                  <c:v>662929</c:v>
                </c:pt>
                <c:pt idx="2490">
                  <c:v>667309</c:v>
                </c:pt>
                <c:pt idx="2491">
                  <c:v>678340</c:v>
                </c:pt>
                <c:pt idx="2492">
                  <c:v>681583</c:v>
                </c:pt>
                <c:pt idx="2493">
                  <c:v>660745</c:v>
                </c:pt>
                <c:pt idx="2494">
                  <c:v>661581</c:v>
                </c:pt>
                <c:pt idx="2495">
                  <c:v>644198</c:v>
                </c:pt>
                <c:pt idx="2496">
                  <c:v>669643</c:v>
                </c:pt>
                <c:pt idx="2497">
                  <c:v>654903</c:v>
                </c:pt>
                <c:pt idx="2498">
                  <c:v>706304</c:v>
                </c:pt>
                <c:pt idx="2499">
                  <c:v>728764</c:v>
                </c:pt>
                <c:pt idx="2500">
                  <c:v>724311</c:v>
                </c:pt>
                <c:pt idx="2501">
                  <c:v>732100</c:v>
                </c:pt>
                <c:pt idx="2502">
                  <c:v>730794</c:v>
                </c:pt>
                <c:pt idx="2503">
                  <c:v>729380</c:v>
                </c:pt>
                <c:pt idx="2504">
                  <c:v>735579</c:v>
                </c:pt>
                <c:pt idx="2505">
                  <c:v>715893</c:v>
                </c:pt>
                <c:pt idx="2506">
                  <c:v>744893</c:v>
                </c:pt>
                <c:pt idx="2507">
                  <c:v>737097</c:v>
                </c:pt>
                <c:pt idx="2508">
                  <c:v>703190</c:v>
                </c:pt>
                <c:pt idx="2509">
                  <c:v>695879</c:v>
                </c:pt>
                <c:pt idx="2510">
                  <c:v>686560</c:v>
                </c:pt>
                <c:pt idx="2511">
                  <c:v>633957</c:v>
                </c:pt>
                <c:pt idx="2512">
                  <c:v>643868</c:v>
                </c:pt>
                <c:pt idx="2513">
                  <c:v>637376</c:v>
                </c:pt>
                <c:pt idx="2514">
                  <c:v>650966</c:v>
                </c:pt>
                <c:pt idx="2515">
                  <c:v>637760</c:v>
                </c:pt>
                <c:pt idx="2516">
                  <c:v>585933</c:v>
                </c:pt>
                <c:pt idx="2517">
                  <c:v>580447</c:v>
                </c:pt>
                <c:pt idx="2518">
                  <c:v>585309</c:v>
                </c:pt>
                <c:pt idx="2519">
                  <c:v>548702</c:v>
                </c:pt>
                <c:pt idx="2520">
                  <c:v>541956</c:v>
                </c:pt>
                <c:pt idx="2521">
                  <c:v>497835</c:v>
                </c:pt>
                <c:pt idx="2522">
                  <c:v>497927</c:v>
                </c:pt>
                <c:pt idx="2523">
                  <c:v>500872</c:v>
                </c:pt>
                <c:pt idx="2524">
                  <c:v>499929</c:v>
                </c:pt>
                <c:pt idx="2525">
                  <c:v>499030</c:v>
                </c:pt>
                <c:pt idx="2526">
                  <c:v>495370</c:v>
                </c:pt>
                <c:pt idx="2527">
                  <c:v>491687</c:v>
                </c:pt>
                <c:pt idx="2528">
                  <c:v>492569</c:v>
                </c:pt>
                <c:pt idx="2529">
                  <c:v>489695</c:v>
                </c:pt>
                <c:pt idx="2530">
                  <c:v>507042</c:v>
                </c:pt>
                <c:pt idx="2531">
                  <c:v>501494</c:v>
                </c:pt>
                <c:pt idx="2532">
                  <c:v>491127</c:v>
                </c:pt>
                <c:pt idx="2533">
                  <c:v>489623</c:v>
                </c:pt>
                <c:pt idx="2534">
                  <c:v>478622</c:v>
                </c:pt>
                <c:pt idx="2535">
                  <c:v>483666</c:v>
                </c:pt>
                <c:pt idx="2536">
                  <c:v>486925</c:v>
                </c:pt>
                <c:pt idx="2537">
                  <c:v>488441</c:v>
                </c:pt>
                <c:pt idx="2538">
                  <c:v>501401</c:v>
                </c:pt>
                <c:pt idx="2539">
                  <c:v>510754</c:v>
                </c:pt>
                <c:pt idx="2540">
                  <c:v>499468</c:v>
                </c:pt>
                <c:pt idx="2541">
                  <c:v>498982</c:v>
                </c:pt>
                <c:pt idx="2542">
                  <c:v>491256</c:v>
                </c:pt>
                <c:pt idx="2543">
                  <c:v>486910</c:v>
                </c:pt>
                <c:pt idx="2544">
                  <c:v>511693</c:v>
                </c:pt>
                <c:pt idx="2545">
                  <c:v>514870</c:v>
                </c:pt>
                <c:pt idx="2546">
                  <c:v>558403</c:v>
                </c:pt>
                <c:pt idx="2547">
                  <c:v>548180</c:v>
                </c:pt>
                <c:pt idx="2548">
                  <c:v>544410</c:v>
                </c:pt>
                <c:pt idx="2549">
                  <c:v>553168</c:v>
                </c:pt>
                <c:pt idx="2550">
                  <c:v>555840</c:v>
                </c:pt>
                <c:pt idx="2551">
                  <c:v>559630</c:v>
                </c:pt>
                <c:pt idx="2552">
                  <c:v>535173</c:v>
                </c:pt>
                <c:pt idx="2553">
                  <c:v>553380</c:v>
                </c:pt>
                <c:pt idx="2554">
                  <c:v>588451</c:v>
                </c:pt>
                <c:pt idx="2555">
                  <c:v>575275</c:v>
                </c:pt>
                <c:pt idx="2556">
                  <c:v>511900</c:v>
                </c:pt>
                <c:pt idx="2557">
                  <c:v>461998</c:v>
                </c:pt>
                <c:pt idx="2558">
                  <c:v>469868</c:v>
                </c:pt>
                <c:pt idx="2559">
                  <c:v>469679</c:v>
                </c:pt>
                <c:pt idx="2560">
                  <c:v>407452</c:v>
                </c:pt>
                <c:pt idx="2561">
                  <c:v>493979</c:v>
                </c:pt>
                <c:pt idx="2562">
                  <c:v>505539</c:v>
                </c:pt>
                <c:pt idx="2563">
                  <c:v>501452</c:v>
                </c:pt>
                <c:pt idx="2564">
                  <c:v>513810</c:v>
                </c:pt>
                <c:pt idx="2565">
                  <c:v>515381</c:v>
                </c:pt>
                <c:pt idx="2566">
                  <c:v>499335</c:v>
                </c:pt>
                <c:pt idx="2567">
                  <c:v>496202</c:v>
                </c:pt>
                <c:pt idx="2568">
                  <c:v>487747</c:v>
                </c:pt>
                <c:pt idx="2569">
                  <c:v>533756</c:v>
                </c:pt>
                <c:pt idx="2570">
                  <c:v>509907</c:v>
                </c:pt>
                <c:pt idx="2571">
                  <c:v>513558</c:v>
                </c:pt>
                <c:pt idx="2572">
                  <c:v>548034</c:v>
                </c:pt>
                <c:pt idx="2573">
                  <c:v>553049</c:v>
                </c:pt>
                <c:pt idx="2574">
                  <c:v>525794</c:v>
                </c:pt>
                <c:pt idx="2575">
                  <c:v>648069</c:v>
                </c:pt>
                <c:pt idx="2576">
                  <c:v>651516</c:v>
                </c:pt>
                <c:pt idx="2577">
                  <c:v>650953</c:v>
                </c:pt>
                <c:pt idx="2578">
                  <c:v>626250</c:v>
                </c:pt>
                <c:pt idx="2579">
                  <c:v>630454</c:v>
                </c:pt>
                <c:pt idx="2580">
                  <c:v>637651</c:v>
                </c:pt>
                <c:pt idx="2581">
                  <c:v>656931</c:v>
                </c:pt>
                <c:pt idx="2582">
                  <c:v>680494</c:v>
                </c:pt>
                <c:pt idx="2583">
                  <c:v>686010</c:v>
                </c:pt>
                <c:pt idx="2584">
                  <c:v>694424</c:v>
                </c:pt>
                <c:pt idx="2585">
                  <c:v>704173</c:v>
                </c:pt>
                <c:pt idx="2586">
                  <c:v>709763</c:v>
                </c:pt>
                <c:pt idx="2587">
                  <c:v>701595</c:v>
                </c:pt>
                <c:pt idx="2588">
                  <c:v>712017</c:v>
                </c:pt>
                <c:pt idx="2589">
                  <c:v>705277</c:v>
                </c:pt>
                <c:pt idx="2590">
                  <c:v>707520</c:v>
                </c:pt>
                <c:pt idx="2591">
                  <c:v>700468</c:v>
                </c:pt>
                <c:pt idx="2592">
                  <c:v>710700</c:v>
                </c:pt>
                <c:pt idx="2593">
                  <c:v>688931</c:v>
                </c:pt>
                <c:pt idx="2594">
                  <c:v>701986</c:v>
                </c:pt>
                <c:pt idx="2595">
                  <c:v>740714</c:v>
                </c:pt>
                <c:pt idx="2596">
                  <c:v>742555</c:v>
                </c:pt>
                <c:pt idx="2597">
                  <c:v>743972</c:v>
                </c:pt>
                <c:pt idx="2598">
                  <c:v>745066</c:v>
                </c:pt>
                <c:pt idx="2599">
                  <c:v>624596</c:v>
                </c:pt>
                <c:pt idx="2600">
                  <c:v>631090</c:v>
                </c:pt>
                <c:pt idx="2601">
                  <c:v>612847</c:v>
                </c:pt>
                <c:pt idx="2602">
                  <c:v>645773</c:v>
                </c:pt>
                <c:pt idx="2603">
                  <c:v>650147</c:v>
                </c:pt>
                <c:pt idx="2604">
                  <c:v>601076</c:v>
                </c:pt>
                <c:pt idx="2605">
                  <c:v>609567</c:v>
                </c:pt>
                <c:pt idx="2606">
                  <c:v>675955</c:v>
                </c:pt>
                <c:pt idx="2607">
                  <c:v>675509</c:v>
                </c:pt>
                <c:pt idx="2608">
                  <c:v>640630</c:v>
                </c:pt>
                <c:pt idx="2609">
                  <c:v>620524</c:v>
                </c:pt>
                <c:pt idx="2610">
                  <c:v>695157</c:v>
                </c:pt>
                <c:pt idx="2611">
                  <c:v>699141</c:v>
                </c:pt>
                <c:pt idx="2612">
                  <c:v>698772</c:v>
                </c:pt>
                <c:pt idx="2613">
                  <c:v>688016</c:v>
                </c:pt>
                <c:pt idx="2614">
                  <c:v>726276</c:v>
                </c:pt>
                <c:pt idx="2615">
                  <c:v>738628</c:v>
                </c:pt>
                <c:pt idx="2616">
                  <c:v>675308</c:v>
                </c:pt>
                <c:pt idx="2617">
                  <c:v>727169</c:v>
                </c:pt>
                <c:pt idx="2618">
                  <c:v>749986</c:v>
                </c:pt>
                <c:pt idx="2619">
                  <c:v>759872</c:v>
                </c:pt>
                <c:pt idx="2620">
                  <c:v>761958</c:v>
                </c:pt>
                <c:pt idx="2621">
                  <c:v>751939</c:v>
                </c:pt>
                <c:pt idx="2622">
                  <c:v>794874</c:v>
                </c:pt>
                <c:pt idx="2623">
                  <c:v>872029</c:v>
                </c:pt>
                <c:pt idx="2624">
                  <c:v>905904</c:v>
                </c:pt>
                <c:pt idx="2625">
                  <c:v>923812</c:v>
                </c:pt>
                <c:pt idx="2626">
                  <c:v>919204</c:v>
                </c:pt>
                <c:pt idx="2627">
                  <c:v>920922</c:v>
                </c:pt>
                <c:pt idx="2628">
                  <c:v>928967</c:v>
                </c:pt>
                <c:pt idx="2629">
                  <c:v>925999</c:v>
                </c:pt>
                <c:pt idx="2630">
                  <c:v>913848</c:v>
                </c:pt>
                <c:pt idx="2631">
                  <c:v>921625</c:v>
                </c:pt>
                <c:pt idx="2632">
                  <c:v>906573</c:v>
                </c:pt>
                <c:pt idx="2633">
                  <c:v>860693</c:v>
                </c:pt>
                <c:pt idx="2634">
                  <c:v>987768</c:v>
                </c:pt>
                <c:pt idx="2635">
                  <c:v>952431</c:v>
                </c:pt>
                <c:pt idx="2636">
                  <c:v>889346</c:v>
                </c:pt>
                <c:pt idx="2637">
                  <c:v>917206</c:v>
                </c:pt>
                <c:pt idx="2638">
                  <c:v>943483</c:v>
                </c:pt>
                <c:pt idx="2639">
                  <c:v>963924</c:v>
                </c:pt>
                <c:pt idx="2640">
                  <c:v>970942</c:v>
                </c:pt>
                <c:pt idx="2641">
                  <c:v>971790</c:v>
                </c:pt>
                <c:pt idx="2642">
                  <c:v>937246</c:v>
                </c:pt>
                <c:pt idx="2643">
                  <c:v>908950</c:v>
                </c:pt>
                <c:pt idx="2644">
                  <c:v>932370</c:v>
                </c:pt>
                <c:pt idx="2645">
                  <c:v>960565</c:v>
                </c:pt>
                <c:pt idx="2646">
                  <c:v>929737</c:v>
                </c:pt>
                <c:pt idx="2647">
                  <c:v>938585</c:v>
                </c:pt>
                <c:pt idx="2648">
                  <c:v>963154</c:v>
                </c:pt>
                <c:pt idx="2649">
                  <c:v>1019757</c:v>
                </c:pt>
                <c:pt idx="2650">
                  <c:v>969023</c:v>
                </c:pt>
                <c:pt idx="2651">
                  <c:v>944900</c:v>
                </c:pt>
                <c:pt idx="2652">
                  <c:v>940281</c:v>
                </c:pt>
                <c:pt idx="2653">
                  <c:v>894846</c:v>
                </c:pt>
                <c:pt idx="2654">
                  <c:v>1063651</c:v>
                </c:pt>
                <c:pt idx="2655">
                  <c:v>1041604</c:v>
                </c:pt>
                <c:pt idx="2656">
                  <c:v>959014</c:v>
                </c:pt>
                <c:pt idx="2657">
                  <c:v>913502</c:v>
                </c:pt>
                <c:pt idx="2658">
                  <c:v>895282</c:v>
                </c:pt>
                <c:pt idx="2659">
                  <c:v>860704</c:v>
                </c:pt>
                <c:pt idx="2660">
                  <c:v>841301</c:v>
                </c:pt>
                <c:pt idx="2661">
                  <c:v>843666</c:v>
                </c:pt>
                <c:pt idx="2662">
                  <c:v>831303</c:v>
                </c:pt>
                <c:pt idx="2663">
                  <c:v>812090</c:v>
                </c:pt>
                <c:pt idx="2664">
                  <c:v>820168</c:v>
                </c:pt>
                <c:pt idx="2665">
                  <c:v>850193</c:v>
                </c:pt>
                <c:pt idx="2666">
                  <c:v>761189</c:v>
                </c:pt>
                <c:pt idx="2667">
                  <c:v>742633</c:v>
                </c:pt>
                <c:pt idx="2668">
                  <c:v>751370</c:v>
                </c:pt>
                <c:pt idx="2669">
                  <c:v>688630</c:v>
                </c:pt>
                <c:pt idx="2670">
                  <c:v>675776</c:v>
                </c:pt>
                <c:pt idx="2671">
                  <c:v>697712</c:v>
                </c:pt>
                <c:pt idx="2672">
                  <c:v>772067</c:v>
                </c:pt>
                <c:pt idx="2673">
                  <c:v>583212</c:v>
                </c:pt>
                <c:pt idx="2674">
                  <c:v>761088</c:v>
                </c:pt>
                <c:pt idx="2675">
                  <c:v>787699</c:v>
                </c:pt>
                <c:pt idx="2676">
                  <c:v>977547</c:v>
                </c:pt>
                <c:pt idx="2677">
                  <c:v>973620</c:v>
                </c:pt>
                <c:pt idx="2678">
                  <c:v>995913</c:v>
                </c:pt>
                <c:pt idx="2679">
                  <c:v>974356</c:v>
                </c:pt>
                <c:pt idx="2680">
                  <c:v>980180</c:v>
                </c:pt>
                <c:pt idx="2681">
                  <c:v>1102948</c:v>
                </c:pt>
                <c:pt idx="2682">
                  <c:v>996593</c:v>
                </c:pt>
                <c:pt idx="2683">
                  <c:v>888007</c:v>
                </c:pt>
                <c:pt idx="2684">
                  <c:v>779063</c:v>
                </c:pt>
                <c:pt idx="2685">
                  <c:v>925474</c:v>
                </c:pt>
                <c:pt idx="2686">
                  <c:v>1166101</c:v>
                </c:pt>
                <c:pt idx="2687">
                  <c:v>1284439</c:v>
                </c:pt>
                <c:pt idx="2688">
                  <c:v>1203111</c:v>
                </c:pt>
                <c:pt idx="2689">
                  <c:v>1164115</c:v>
                </c:pt>
                <c:pt idx="2690">
                  <c:v>1066507</c:v>
                </c:pt>
                <c:pt idx="2691">
                  <c:v>1260183</c:v>
                </c:pt>
                <c:pt idx="2692">
                  <c:v>1263017</c:v>
                </c:pt>
                <c:pt idx="2693">
                  <c:v>1151417</c:v>
                </c:pt>
                <c:pt idx="2694">
                  <c:v>1117956</c:v>
                </c:pt>
                <c:pt idx="2695">
                  <c:v>1035545</c:v>
                </c:pt>
                <c:pt idx="2696">
                  <c:v>891622</c:v>
                </c:pt>
                <c:pt idx="2697">
                  <c:v>863884</c:v>
                </c:pt>
                <c:pt idx="2698">
                  <c:v>890183</c:v>
                </c:pt>
                <c:pt idx="2699">
                  <c:v>860749</c:v>
                </c:pt>
                <c:pt idx="2700">
                  <c:v>806065</c:v>
                </c:pt>
                <c:pt idx="2701">
                  <c:v>659230</c:v>
                </c:pt>
                <c:pt idx="2702">
                  <c:v>652289</c:v>
                </c:pt>
                <c:pt idx="2703">
                  <c:v>785010</c:v>
                </c:pt>
                <c:pt idx="2704">
                  <c:v>549081</c:v>
                </c:pt>
                <c:pt idx="2705">
                  <c:v>491184</c:v>
                </c:pt>
                <c:pt idx="2706">
                  <c:v>466336</c:v>
                </c:pt>
                <c:pt idx="2707">
                  <c:v>468846</c:v>
                </c:pt>
                <c:pt idx="2708">
                  <c:v>454531</c:v>
                </c:pt>
                <c:pt idx="2709">
                  <c:v>402045</c:v>
                </c:pt>
                <c:pt idx="2710">
                  <c:v>382084</c:v>
                </c:pt>
                <c:pt idx="2711">
                  <c:v>364432</c:v>
                </c:pt>
                <c:pt idx="2712">
                  <c:v>378368</c:v>
                </c:pt>
                <c:pt idx="2713">
                  <c:v>377253</c:v>
                </c:pt>
                <c:pt idx="2714">
                  <c:v>330725</c:v>
                </c:pt>
                <c:pt idx="2715">
                  <c:v>292889</c:v>
                </c:pt>
                <c:pt idx="2716">
                  <c:v>273631</c:v>
                </c:pt>
                <c:pt idx="2717">
                  <c:v>255623</c:v>
                </c:pt>
                <c:pt idx="2718">
                  <c:v>239946</c:v>
                </c:pt>
                <c:pt idx="2719">
                  <c:v>230094</c:v>
                </c:pt>
                <c:pt idx="2720">
                  <c:v>230049</c:v>
                </c:pt>
                <c:pt idx="2721">
                  <c:v>227617</c:v>
                </c:pt>
                <c:pt idx="2722">
                  <c:v>223120</c:v>
                </c:pt>
                <c:pt idx="2723">
                  <c:v>228052</c:v>
                </c:pt>
                <c:pt idx="2724">
                  <c:v>221536</c:v>
                </c:pt>
                <c:pt idx="2725">
                  <c:v>219182</c:v>
                </c:pt>
                <c:pt idx="2726">
                  <c:v>197848</c:v>
                </c:pt>
                <c:pt idx="2727">
                  <c:v>208303</c:v>
                </c:pt>
                <c:pt idx="2728">
                  <c:v>221179</c:v>
                </c:pt>
                <c:pt idx="2729">
                  <c:v>238350</c:v>
                </c:pt>
                <c:pt idx="2730">
                  <c:v>216191</c:v>
                </c:pt>
                <c:pt idx="2731">
                  <c:v>203304</c:v>
                </c:pt>
                <c:pt idx="2732">
                  <c:v>194824</c:v>
                </c:pt>
                <c:pt idx="2733">
                  <c:v>192381</c:v>
                </c:pt>
                <c:pt idx="2734">
                  <c:v>174015</c:v>
                </c:pt>
                <c:pt idx="2735">
                  <c:v>163181</c:v>
                </c:pt>
                <c:pt idx="2736">
                  <c:v>159053</c:v>
                </c:pt>
                <c:pt idx="2737">
                  <c:v>162054</c:v>
                </c:pt>
                <c:pt idx="2738">
                  <c:v>156788</c:v>
                </c:pt>
                <c:pt idx="2739">
                  <c:v>154121</c:v>
                </c:pt>
                <c:pt idx="2740">
                  <c:v>150841</c:v>
                </c:pt>
                <c:pt idx="2741">
                  <c:v>146054</c:v>
                </c:pt>
                <c:pt idx="2742">
                  <c:v>145708</c:v>
                </c:pt>
                <c:pt idx="2743">
                  <c:v>145820</c:v>
                </c:pt>
                <c:pt idx="2744">
                  <c:v>140587</c:v>
                </c:pt>
                <c:pt idx="2745">
                  <c:v>141636</c:v>
                </c:pt>
                <c:pt idx="2746">
                  <c:v>143934</c:v>
                </c:pt>
                <c:pt idx="2747">
                  <c:v>143432</c:v>
                </c:pt>
                <c:pt idx="2748">
                  <c:v>143945</c:v>
                </c:pt>
                <c:pt idx="2749">
                  <c:v>137942</c:v>
                </c:pt>
                <c:pt idx="2750">
                  <c:v>127343</c:v>
                </c:pt>
                <c:pt idx="2751">
                  <c:v>147482</c:v>
                </c:pt>
                <c:pt idx="2752">
                  <c:v>148397</c:v>
                </c:pt>
                <c:pt idx="2753">
                  <c:v>153240</c:v>
                </c:pt>
                <c:pt idx="2754">
                  <c:v>150383</c:v>
                </c:pt>
                <c:pt idx="2755">
                  <c:v>149268</c:v>
                </c:pt>
                <c:pt idx="2756">
                  <c:v>143242</c:v>
                </c:pt>
                <c:pt idx="2757">
                  <c:v>143064</c:v>
                </c:pt>
                <c:pt idx="2758">
                  <c:v>141982</c:v>
                </c:pt>
                <c:pt idx="2759">
                  <c:v>140531</c:v>
                </c:pt>
                <c:pt idx="2760">
                  <c:v>144068</c:v>
                </c:pt>
                <c:pt idx="2761">
                  <c:v>142182</c:v>
                </c:pt>
                <c:pt idx="2762">
                  <c:v>141747</c:v>
                </c:pt>
                <c:pt idx="2763">
                  <c:v>144659</c:v>
                </c:pt>
                <c:pt idx="2764">
                  <c:v>146690</c:v>
                </c:pt>
                <c:pt idx="2765">
                  <c:v>146902</c:v>
                </c:pt>
                <c:pt idx="2766">
                  <c:v>146969</c:v>
                </c:pt>
                <c:pt idx="2767">
                  <c:v>145463</c:v>
                </c:pt>
                <c:pt idx="2768">
                  <c:v>144180</c:v>
                </c:pt>
                <c:pt idx="2769">
                  <c:v>150606</c:v>
                </c:pt>
                <c:pt idx="2770">
                  <c:v>148542</c:v>
                </c:pt>
                <c:pt idx="2771">
                  <c:v>150908</c:v>
                </c:pt>
                <c:pt idx="2772">
                  <c:v>140486</c:v>
                </c:pt>
                <c:pt idx="2773">
                  <c:v>141825</c:v>
                </c:pt>
                <c:pt idx="2774">
                  <c:v>135744</c:v>
                </c:pt>
                <c:pt idx="2775">
                  <c:v>138523</c:v>
                </c:pt>
                <c:pt idx="2776">
                  <c:v>132944</c:v>
                </c:pt>
                <c:pt idx="2777">
                  <c:v>141067</c:v>
                </c:pt>
                <c:pt idx="2778">
                  <c:v>141413</c:v>
                </c:pt>
                <c:pt idx="2779">
                  <c:v>152604</c:v>
                </c:pt>
                <c:pt idx="2780">
                  <c:v>151577</c:v>
                </c:pt>
                <c:pt idx="2781">
                  <c:v>154355</c:v>
                </c:pt>
                <c:pt idx="2782">
                  <c:v>151019</c:v>
                </c:pt>
                <c:pt idx="2783">
                  <c:v>148944</c:v>
                </c:pt>
                <c:pt idx="2784">
                  <c:v>136559</c:v>
                </c:pt>
                <c:pt idx="2785">
                  <c:v>136816</c:v>
                </c:pt>
                <c:pt idx="2786">
                  <c:v>141145</c:v>
                </c:pt>
                <c:pt idx="2787">
                  <c:v>133955</c:v>
                </c:pt>
                <c:pt idx="2788">
                  <c:v>136248</c:v>
                </c:pt>
                <c:pt idx="2789">
                  <c:v>133942</c:v>
                </c:pt>
                <c:pt idx="2790">
                  <c:v>132220</c:v>
                </c:pt>
                <c:pt idx="2791">
                  <c:v>135175</c:v>
                </c:pt>
                <c:pt idx="2792">
                  <c:v>137574</c:v>
                </c:pt>
                <c:pt idx="2793">
                  <c:v>135237</c:v>
                </c:pt>
                <c:pt idx="2794">
                  <c:v>132776</c:v>
                </c:pt>
                <c:pt idx="2795">
                  <c:v>126640</c:v>
                </c:pt>
                <c:pt idx="2796">
                  <c:v>126640</c:v>
                </c:pt>
                <c:pt idx="2797">
                  <c:v>121612</c:v>
                </c:pt>
                <c:pt idx="2798">
                  <c:v>122723</c:v>
                </c:pt>
                <c:pt idx="2799">
                  <c:v>125593</c:v>
                </c:pt>
                <c:pt idx="2800">
                  <c:v>121619</c:v>
                </c:pt>
                <c:pt idx="2801">
                  <c:v>118981</c:v>
                </c:pt>
                <c:pt idx="2802">
                  <c:v>117156</c:v>
                </c:pt>
                <c:pt idx="2803">
                  <c:v>114924</c:v>
                </c:pt>
                <c:pt idx="2804">
                  <c:v>114701</c:v>
                </c:pt>
                <c:pt idx="2805">
                  <c:v>114924</c:v>
                </c:pt>
                <c:pt idx="2806">
                  <c:v>119108</c:v>
                </c:pt>
                <c:pt idx="2807">
                  <c:v>119108</c:v>
                </c:pt>
                <c:pt idx="2808">
                  <c:v>118517</c:v>
                </c:pt>
                <c:pt idx="2809">
                  <c:v>117316</c:v>
                </c:pt>
                <c:pt idx="2810">
                  <c:v>116046</c:v>
                </c:pt>
                <c:pt idx="2811">
                  <c:v>116599</c:v>
                </c:pt>
                <c:pt idx="2812">
                  <c:v>116040</c:v>
                </c:pt>
                <c:pt idx="2813">
                  <c:v>118372</c:v>
                </c:pt>
                <c:pt idx="2814">
                  <c:v>120492</c:v>
                </c:pt>
                <c:pt idx="2815">
                  <c:v>112916</c:v>
                </c:pt>
                <c:pt idx="2816">
                  <c:v>111305</c:v>
                </c:pt>
                <c:pt idx="2817">
                  <c:v>105012</c:v>
                </c:pt>
                <c:pt idx="2818">
                  <c:v>107136</c:v>
                </c:pt>
                <c:pt idx="2819">
                  <c:v>108118</c:v>
                </c:pt>
                <c:pt idx="2820">
                  <c:v>105451</c:v>
                </c:pt>
                <c:pt idx="2821">
                  <c:v>106621</c:v>
                </c:pt>
                <c:pt idx="2822">
                  <c:v>102216</c:v>
                </c:pt>
                <c:pt idx="2823">
                  <c:v>101264</c:v>
                </c:pt>
                <c:pt idx="2824">
                  <c:v>99739</c:v>
                </c:pt>
                <c:pt idx="2825">
                  <c:v>102840</c:v>
                </c:pt>
                <c:pt idx="2826">
                  <c:v>101066</c:v>
                </c:pt>
                <c:pt idx="2827">
                  <c:v>109903</c:v>
                </c:pt>
                <c:pt idx="2828">
                  <c:v>108733</c:v>
                </c:pt>
                <c:pt idx="2829">
                  <c:v>109792</c:v>
                </c:pt>
                <c:pt idx="2830">
                  <c:v>105654</c:v>
                </c:pt>
                <c:pt idx="2831">
                  <c:v>109495</c:v>
                </c:pt>
                <c:pt idx="2832">
                  <c:v>104430</c:v>
                </c:pt>
                <c:pt idx="2833">
                  <c:v>99281</c:v>
                </c:pt>
                <c:pt idx="2834">
                  <c:v>96804</c:v>
                </c:pt>
                <c:pt idx="2835">
                  <c:v>85573</c:v>
                </c:pt>
                <c:pt idx="2836">
                  <c:v>85374</c:v>
                </c:pt>
                <c:pt idx="2837">
                  <c:v>83193</c:v>
                </c:pt>
                <c:pt idx="2838">
                  <c:v>78413</c:v>
                </c:pt>
                <c:pt idx="2839">
                  <c:v>76353</c:v>
                </c:pt>
                <c:pt idx="2840">
                  <c:v>89848</c:v>
                </c:pt>
                <c:pt idx="2841">
                  <c:v>86506</c:v>
                </c:pt>
                <c:pt idx="2842">
                  <c:v>100569</c:v>
                </c:pt>
                <c:pt idx="2843">
                  <c:v>98243</c:v>
                </c:pt>
                <c:pt idx="2844">
                  <c:v>107799</c:v>
                </c:pt>
                <c:pt idx="2845">
                  <c:v>105991</c:v>
                </c:pt>
                <c:pt idx="2846">
                  <c:v>105607</c:v>
                </c:pt>
                <c:pt idx="2847">
                  <c:v>113180</c:v>
                </c:pt>
                <c:pt idx="2848">
                  <c:v>116040</c:v>
                </c:pt>
                <c:pt idx="2849">
                  <c:v>115984</c:v>
                </c:pt>
                <c:pt idx="2850">
                  <c:v>114631</c:v>
                </c:pt>
                <c:pt idx="2851">
                  <c:v>120057</c:v>
                </c:pt>
                <c:pt idx="2852">
                  <c:v>120838</c:v>
                </c:pt>
                <c:pt idx="2853">
                  <c:v>122177</c:v>
                </c:pt>
                <c:pt idx="2854">
                  <c:v>122902</c:v>
                </c:pt>
                <c:pt idx="2855">
                  <c:v>120782</c:v>
                </c:pt>
                <c:pt idx="2856">
                  <c:v>119834</c:v>
                </c:pt>
                <c:pt idx="2857">
                  <c:v>113474</c:v>
                </c:pt>
                <c:pt idx="2858">
                  <c:v>111030</c:v>
                </c:pt>
                <c:pt idx="2859">
                  <c:v>111564</c:v>
                </c:pt>
                <c:pt idx="2860">
                  <c:v>111553</c:v>
                </c:pt>
                <c:pt idx="2861">
                  <c:v>116040</c:v>
                </c:pt>
                <c:pt idx="2862">
                  <c:v>120670</c:v>
                </c:pt>
                <c:pt idx="2863">
                  <c:v>121507</c:v>
                </c:pt>
                <c:pt idx="2864">
                  <c:v>118662</c:v>
                </c:pt>
                <c:pt idx="2865">
                  <c:v>111577</c:v>
                </c:pt>
                <c:pt idx="2866">
                  <c:v>120838</c:v>
                </c:pt>
                <c:pt idx="2867">
                  <c:v>124408</c:v>
                </c:pt>
                <c:pt idx="2868">
                  <c:v>131661</c:v>
                </c:pt>
                <c:pt idx="2869">
                  <c:v>135733</c:v>
                </c:pt>
                <c:pt idx="2870">
                  <c:v>135477</c:v>
                </c:pt>
                <c:pt idx="2871">
                  <c:v>136371</c:v>
                </c:pt>
                <c:pt idx="2872">
                  <c:v>136450</c:v>
                </c:pt>
                <c:pt idx="2873">
                  <c:v>144269</c:v>
                </c:pt>
                <c:pt idx="2874">
                  <c:v>143934</c:v>
                </c:pt>
                <c:pt idx="2875">
                  <c:v>143710</c:v>
                </c:pt>
                <c:pt idx="2876">
                  <c:v>147616</c:v>
                </c:pt>
                <c:pt idx="2877">
                  <c:v>143934</c:v>
                </c:pt>
                <c:pt idx="2878">
                  <c:v>144765</c:v>
                </c:pt>
                <c:pt idx="2879">
                  <c:v>148933</c:v>
                </c:pt>
                <c:pt idx="2880">
                  <c:v>147259</c:v>
                </c:pt>
                <c:pt idx="2881">
                  <c:v>148620</c:v>
                </c:pt>
                <c:pt idx="2882">
                  <c:v>141368</c:v>
                </c:pt>
                <c:pt idx="2883">
                  <c:v>138231</c:v>
                </c:pt>
                <c:pt idx="2884">
                  <c:v>137106</c:v>
                </c:pt>
                <c:pt idx="2885">
                  <c:v>136124</c:v>
                </c:pt>
                <c:pt idx="2886">
                  <c:v>136113</c:v>
                </c:pt>
                <c:pt idx="2887">
                  <c:v>137795</c:v>
                </c:pt>
                <c:pt idx="2888">
                  <c:v>137256</c:v>
                </c:pt>
                <c:pt idx="2889">
                  <c:v>132509</c:v>
                </c:pt>
                <c:pt idx="2890">
                  <c:v>127443</c:v>
                </c:pt>
                <c:pt idx="2891">
                  <c:v>124408</c:v>
                </c:pt>
                <c:pt idx="2892">
                  <c:v>131638</c:v>
                </c:pt>
                <c:pt idx="2893">
                  <c:v>128313</c:v>
                </c:pt>
                <c:pt idx="2894">
                  <c:v>128585</c:v>
                </c:pt>
                <c:pt idx="2895">
                  <c:v>130768</c:v>
                </c:pt>
                <c:pt idx="2896">
                  <c:v>125714</c:v>
                </c:pt>
                <c:pt idx="2897">
                  <c:v>126713</c:v>
                </c:pt>
                <c:pt idx="2898">
                  <c:v>124408</c:v>
                </c:pt>
                <c:pt idx="2899">
                  <c:v>125301</c:v>
                </c:pt>
                <c:pt idx="2900">
                  <c:v>129329</c:v>
                </c:pt>
                <c:pt idx="2901">
                  <c:v>125524</c:v>
                </c:pt>
                <c:pt idx="2902">
                  <c:v>109066</c:v>
                </c:pt>
                <c:pt idx="2903">
                  <c:v>117390</c:v>
                </c:pt>
                <c:pt idx="2904">
                  <c:v>130534</c:v>
                </c:pt>
                <c:pt idx="2905">
                  <c:v>155092</c:v>
                </c:pt>
                <c:pt idx="2906">
                  <c:v>161273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25-4E3E-85BA-82022697A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366976"/>
        <c:axId val="505367304"/>
      </c:lineChart>
      <c:dateAx>
        <c:axId val="5053669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5367304"/>
        <c:crosses val="autoZero"/>
        <c:auto val="1"/>
        <c:lblOffset val="100"/>
        <c:baseTimeUnit val="days"/>
      </c:dateAx>
      <c:valAx>
        <c:axId val="5053673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536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dirty="0"/>
              <a:t>5</a:t>
            </a:r>
            <a:r>
              <a:rPr lang="ko-KR" altLang="en-US" sz="1800" dirty="0"/>
              <a:t>개 코인 거래량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trade!$C$1</c:f>
              <c:strCache>
                <c:ptCount val="1"/>
                <c:pt idx="0">
                  <c:v>BTC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trade!$B$2:$B$1291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trade!$C$2:$C$1291</c:f>
              <c:numCache>
                <c:formatCode>General</c:formatCode>
                <c:ptCount val="1290"/>
                <c:pt idx="0">
                  <c:v>78085300000000</c:v>
                </c:pt>
                <c:pt idx="1">
                  <c:v>57828800000000</c:v>
                </c:pt>
                <c:pt idx="2">
                  <c:v>51638100000000</c:v>
                </c:pt>
                <c:pt idx="3">
                  <c:v>64980700000000</c:v>
                </c:pt>
                <c:pt idx="4">
                  <c:v>52056400000000</c:v>
                </c:pt>
                <c:pt idx="5">
                  <c:v>59195800000000</c:v>
                </c:pt>
                <c:pt idx="6">
                  <c:v>84402700000000</c:v>
                </c:pt>
                <c:pt idx="7">
                  <c:v>73705500000000</c:v>
                </c:pt>
                <c:pt idx="8">
                  <c:v>67734200000000</c:v>
                </c:pt>
                <c:pt idx="9">
                  <c:v>56624900000000</c:v>
                </c:pt>
                <c:pt idx="10">
                  <c:v>66545900000000</c:v>
                </c:pt>
                <c:pt idx="11">
                  <c:v>65526700000000</c:v>
                </c:pt>
                <c:pt idx="12">
                  <c:v>68808500000000</c:v>
                </c:pt>
                <c:pt idx="13">
                  <c:v>73106100000000</c:v>
                </c:pt>
                <c:pt idx="14">
                  <c:v>60713600000000</c:v>
                </c:pt>
                <c:pt idx="15">
                  <c:v>64296800000000</c:v>
                </c:pt>
                <c:pt idx="16">
                  <c:v>53207200000000</c:v>
                </c:pt>
                <c:pt idx="17">
                  <c:v>52738500000000</c:v>
                </c:pt>
                <c:pt idx="18">
                  <c:v>63210700000000</c:v>
                </c:pt>
                <c:pt idx="19">
                  <c:v>75872100000000</c:v>
                </c:pt>
                <c:pt idx="20">
                  <c:v>78736700000000</c:v>
                </c:pt>
                <c:pt idx="21">
                  <c:v>62968400000000</c:v>
                </c:pt>
                <c:pt idx="22">
                  <c:v>63064900000000</c:v>
                </c:pt>
                <c:pt idx="23">
                  <c:v>57956800000000</c:v>
                </c:pt>
                <c:pt idx="24">
                  <c:v>56192000000000</c:v>
                </c:pt>
                <c:pt idx="25">
                  <c:v>54743900000000</c:v>
                </c:pt>
                <c:pt idx="26">
                  <c:v>62199700000000</c:v>
                </c:pt>
                <c:pt idx="27">
                  <c:v>67234300000000</c:v>
                </c:pt>
                <c:pt idx="28">
                  <c:v>66667000000000</c:v>
                </c:pt>
                <c:pt idx="29">
                  <c:v>74108600000000</c:v>
                </c:pt>
                <c:pt idx="30">
                  <c:v>48983600000000</c:v>
                </c:pt>
                <c:pt idx="31">
                  <c:v>67693500000000</c:v>
                </c:pt>
                <c:pt idx="32">
                  <c:v>62137100000000</c:v>
                </c:pt>
                <c:pt idx="33">
                  <c:v>63344800000000</c:v>
                </c:pt>
                <c:pt idx="34">
                  <c:v>63928600000000</c:v>
                </c:pt>
                <c:pt idx="35">
                  <c:v>56806300000000</c:v>
                </c:pt>
                <c:pt idx="36">
                  <c:v>54223500000000</c:v>
                </c:pt>
                <c:pt idx="37">
                  <c:v>48131400000000</c:v>
                </c:pt>
                <c:pt idx="38">
                  <c:v>38341800000000</c:v>
                </c:pt>
                <c:pt idx="39">
                  <c:v>54255300000000</c:v>
                </c:pt>
                <c:pt idx="40">
                  <c:v>58403600000000</c:v>
                </c:pt>
                <c:pt idx="41">
                  <c:v>59382100000000</c:v>
                </c:pt>
                <c:pt idx="42">
                  <c:v>53033500000000</c:v>
                </c:pt>
                <c:pt idx="43">
                  <c:v>60130200000000</c:v>
                </c:pt>
                <c:pt idx="44">
                  <c:v>59631000000000</c:v>
                </c:pt>
                <c:pt idx="45">
                  <c:v>51226000000000</c:v>
                </c:pt>
                <c:pt idx="46">
                  <c:v>391599000000000</c:v>
                </c:pt>
                <c:pt idx="47">
                  <c:v>60816700000000</c:v>
                </c:pt>
                <c:pt idx="48">
                  <c:v>71069500000000</c:v>
                </c:pt>
                <c:pt idx="49">
                  <c:v>118386000000000</c:v>
                </c:pt>
                <c:pt idx="50">
                  <c:v>102709000000000</c:v>
                </c:pt>
                <c:pt idx="51">
                  <c:v>57905700000000</c:v>
                </c:pt>
                <c:pt idx="52">
                  <c:v>76034600000000</c:v>
                </c:pt>
                <c:pt idx="53">
                  <c:v>70846300000000</c:v>
                </c:pt>
                <c:pt idx="54">
                  <c:v>58081000000000</c:v>
                </c:pt>
                <c:pt idx="55">
                  <c:v>90177000000000</c:v>
                </c:pt>
                <c:pt idx="56">
                  <c:v>85969500000000</c:v>
                </c:pt>
                <c:pt idx="57">
                  <c:v>85992200000000</c:v>
                </c:pt>
                <c:pt idx="58">
                  <c:v>79497000000000</c:v>
                </c:pt>
                <c:pt idx="59">
                  <c:v>78383300000000</c:v>
                </c:pt>
                <c:pt idx="60">
                  <c:v>85417700000000</c:v>
                </c:pt>
                <c:pt idx="61">
                  <c:v>90811200000000</c:v>
                </c:pt>
                <c:pt idx="62">
                  <c:v>97407800000000</c:v>
                </c:pt>
                <c:pt idx="63">
                  <c:v>102439000000000</c:v>
                </c:pt>
                <c:pt idx="64">
                  <c:v>113214000000000</c:v>
                </c:pt>
                <c:pt idx="65">
                  <c:v>73083600000000</c:v>
                </c:pt>
                <c:pt idx="66">
                  <c:v>79583300000000</c:v>
                </c:pt>
                <c:pt idx="67">
                  <c:v>65381900000000</c:v>
                </c:pt>
                <c:pt idx="68">
                  <c:v>76807400000000</c:v>
                </c:pt>
                <c:pt idx="69">
                  <c:v>68248000000000</c:v>
                </c:pt>
                <c:pt idx="70">
                  <c:v>70392300000000</c:v>
                </c:pt>
                <c:pt idx="71">
                  <c:v>68508600000000</c:v>
                </c:pt>
                <c:pt idx="72">
                  <c:v>58861900000000</c:v>
                </c:pt>
                <c:pt idx="73">
                  <c:v>72683200000000</c:v>
                </c:pt>
                <c:pt idx="74">
                  <c:v>131543000000000</c:v>
                </c:pt>
                <c:pt idx="75">
                  <c:v>85375400000000</c:v>
                </c:pt>
                <c:pt idx="76">
                  <c:v>69821200000000</c:v>
                </c:pt>
                <c:pt idx="77">
                  <c:v>67231100000000</c:v>
                </c:pt>
                <c:pt idx="78">
                  <c:v>66831300000000</c:v>
                </c:pt>
                <c:pt idx="79">
                  <c:v>54275300000000</c:v>
                </c:pt>
                <c:pt idx="80">
                  <c:v>53952700000000</c:v>
                </c:pt>
                <c:pt idx="81">
                  <c:v>86145500000000</c:v>
                </c:pt>
                <c:pt idx="82">
                  <c:v>84400200000000</c:v>
                </c:pt>
                <c:pt idx="83">
                  <c:v>74571900000000</c:v>
                </c:pt>
                <c:pt idx="84">
                  <c:v>63871300000000</c:v>
                </c:pt>
                <c:pt idx="85">
                  <c:v>55243600000000</c:v>
                </c:pt>
                <c:pt idx="86">
                  <c:v>58421500000000</c:v>
                </c:pt>
                <c:pt idx="87">
                  <c:v>64386800000000</c:v>
                </c:pt>
                <c:pt idx="88">
                  <c:v>75605300000000</c:v>
                </c:pt>
                <c:pt idx="89">
                  <c:v>70980700000000</c:v>
                </c:pt>
                <c:pt idx="90">
                  <c:v>77394500000000</c:v>
                </c:pt>
                <c:pt idx="91">
                  <c:v>83429700000000</c:v>
                </c:pt>
                <c:pt idx="92">
                  <c:v>137597000000000</c:v>
                </c:pt>
                <c:pt idx="93">
                  <c:v>89240000000000</c:v>
                </c:pt>
                <c:pt idx="94">
                  <c:v>69160000000000</c:v>
                </c:pt>
                <c:pt idx="95">
                  <c:v>98307600000000</c:v>
                </c:pt>
                <c:pt idx="96">
                  <c:v>94574900000000</c:v>
                </c:pt>
                <c:pt idx="97">
                  <c:v>84005600000000</c:v>
                </c:pt>
                <c:pt idx="98">
                  <c:v>75367200000000</c:v>
                </c:pt>
                <c:pt idx="99">
                  <c:v>90559700000000</c:v>
                </c:pt>
                <c:pt idx="100">
                  <c:v>87772200000000</c:v>
                </c:pt>
                <c:pt idx="101">
                  <c:v>75722100000000</c:v>
                </c:pt>
                <c:pt idx="102">
                  <c:v>45445600000000</c:v>
                </c:pt>
                <c:pt idx="103">
                  <c:v>52167700000000</c:v>
                </c:pt>
                <c:pt idx="104">
                  <c:v>57224900000000</c:v>
                </c:pt>
                <c:pt idx="105">
                  <c:v>50506300000000</c:v>
                </c:pt>
                <c:pt idx="106">
                  <c:v>54736000000000</c:v>
                </c:pt>
                <c:pt idx="107">
                  <c:v>74176200000000</c:v>
                </c:pt>
                <c:pt idx="108">
                  <c:v>53928100000000</c:v>
                </c:pt>
                <c:pt idx="109">
                  <c:v>46938600000000</c:v>
                </c:pt>
                <c:pt idx="110">
                  <c:v>45836600000000</c:v>
                </c:pt>
                <c:pt idx="111">
                  <c:v>57067300000000</c:v>
                </c:pt>
                <c:pt idx="112">
                  <c:v>49285300000000</c:v>
                </c:pt>
                <c:pt idx="113">
                  <c:v>51161000000000</c:v>
                </c:pt>
                <c:pt idx="114">
                  <c:v>42225400000000</c:v>
                </c:pt>
                <c:pt idx="115">
                  <c:v>42943200000000</c:v>
                </c:pt>
                <c:pt idx="116">
                  <c:v>45063500000000</c:v>
                </c:pt>
                <c:pt idx="117">
                  <c:v>79642000000000</c:v>
                </c:pt>
                <c:pt idx="118">
                  <c:v>49550200000000</c:v>
                </c:pt>
                <c:pt idx="119">
                  <c:v>29837900000000</c:v>
                </c:pt>
                <c:pt idx="120">
                  <c:v>25075800000000</c:v>
                </c:pt>
                <c:pt idx="121">
                  <c:v>28396800000000</c:v>
                </c:pt>
                <c:pt idx="122">
                  <c:v>24270800000000</c:v>
                </c:pt>
                <c:pt idx="123">
                  <c:v>31151900000000</c:v>
                </c:pt>
                <c:pt idx="124">
                  <c:v>28504700000000</c:v>
                </c:pt>
                <c:pt idx="125">
                  <c:v>38405200000000</c:v>
                </c:pt>
                <c:pt idx="126">
                  <c:v>35361300000000</c:v>
                </c:pt>
                <c:pt idx="127">
                  <c:v>30010100000000</c:v>
                </c:pt>
                <c:pt idx="128">
                  <c:v>28222000000000</c:v>
                </c:pt>
                <c:pt idx="129">
                  <c:v>30396300000000</c:v>
                </c:pt>
                <c:pt idx="130">
                  <c:v>37793700000000</c:v>
                </c:pt>
                <c:pt idx="131">
                  <c:v>35626800000000</c:v>
                </c:pt>
                <c:pt idx="132">
                  <c:v>41716000000000</c:v>
                </c:pt>
                <c:pt idx="133">
                  <c:v>55379700000000</c:v>
                </c:pt>
                <c:pt idx="134">
                  <c:v>53253900000000</c:v>
                </c:pt>
                <c:pt idx="135">
                  <c:v>34738300000000</c:v>
                </c:pt>
                <c:pt idx="136">
                  <c:v>36375200000000</c:v>
                </c:pt>
                <c:pt idx="137">
                  <c:v>43388300000000</c:v>
                </c:pt>
                <c:pt idx="138">
                  <c:v>68504700000000</c:v>
                </c:pt>
                <c:pt idx="139">
                  <c:v>48770600000000</c:v>
                </c:pt>
                <c:pt idx="140">
                  <c:v>57428100000000</c:v>
                </c:pt>
                <c:pt idx="141">
                  <c:v>47689200000000</c:v>
                </c:pt>
                <c:pt idx="142">
                  <c:v>46059400000000</c:v>
                </c:pt>
                <c:pt idx="143">
                  <c:v>44240500000000</c:v>
                </c:pt>
                <c:pt idx="144">
                  <c:v>41275500000000</c:v>
                </c:pt>
                <c:pt idx="145">
                  <c:v>41266800000000</c:v>
                </c:pt>
                <c:pt idx="146">
                  <c:v>54745000000000</c:v>
                </c:pt>
                <c:pt idx="147">
                  <c:v>43522600000000</c:v>
                </c:pt>
                <c:pt idx="148">
                  <c:v>35176600000000</c:v>
                </c:pt>
                <c:pt idx="149">
                  <c:v>26392200000000</c:v>
                </c:pt>
                <c:pt idx="150">
                  <c:v>30663200000000</c:v>
                </c:pt>
                <c:pt idx="151">
                  <c:v>35257700000000</c:v>
                </c:pt>
                <c:pt idx="152">
                  <c:v>38132200000000</c:v>
                </c:pt>
                <c:pt idx="153">
                  <c:v>33219100000000</c:v>
                </c:pt>
                <c:pt idx="154">
                  <c:v>28535700000000</c:v>
                </c:pt>
                <c:pt idx="155">
                  <c:v>38102500000000</c:v>
                </c:pt>
                <c:pt idx="156">
                  <c:v>29715200000000</c:v>
                </c:pt>
                <c:pt idx="157">
                  <c:v>39079700000000</c:v>
                </c:pt>
                <c:pt idx="158">
                  <c:v>44449800000000</c:v>
                </c:pt>
                <c:pt idx="159">
                  <c:v>45586200000000</c:v>
                </c:pt>
                <c:pt idx="160">
                  <c:v>39181700000000</c:v>
                </c:pt>
                <c:pt idx="161">
                  <c:v>33328000000000</c:v>
                </c:pt>
                <c:pt idx="162">
                  <c:v>34333800000000</c:v>
                </c:pt>
                <c:pt idx="163">
                  <c:v>27284800000000</c:v>
                </c:pt>
                <c:pt idx="164">
                  <c:v>33815000000000</c:v>
                </c:pt>
                <c:pt idx="165">
                  <c:v>34121900000000</c:v>
                </c:pt>
                <c:pt idx="166">
                  <c:v>63040400000000</c:v>
                </c:pt>
                <c:pt idx="167">
                  <c:v>40019600000000</c:v>
                </c:pt>
                <c:pt idx="168">
                  <c:v>37657100000000</c:v>
                </c:pt>
                <c:pt idx="169">
                  <c:v>32872200000000</c:v>
                </c:pt>
                <c:pt idx="170">
                  <c:v>27232500000000</c:v>
                </c:pt>
                <c:pt idx="171">
                  <c:v>27383500000000</c:v>
                </c:pt>
                <c:pt idx="172">
                  <c:v>32329400000000</c:v>
                </c:pt>
                <c:pt idx="173">
                  <c:v>38750400000000</c:v>
                </c:pt>
                <c:pt idx="174">
                  <c:v>48440800000000</c:v>
                </c:pt>
                <c:pt idx="175">
                  <c:v>34494900000000</c:v>
                </c:pt>
                <c:pt idx="176">
                  <c:v>26623100000000</c:v>
                </c:pt>
                <c:pt idx="177">
                  <c:v>20399900000000</c:v>
                </c:pt>
                <c:pt idx="178">
                  <c:v>21345100000000</c:v>
                </c:pt>
                <c:pt idx="179">
                  <c:v>28603300000000</c:v>
                </c:pt>
                <c:pt idx="180">
                  <c:v>27322100000000</c:v>
                </c:pt>
                <c:pt idx="181">
                  <c:v>26893800000000</c:v>
                </c:pt>
                <c:pt idx="182">
                  <c:v>27047800000000</c:v>
                </c:pt>
                <c:pt idx="183">
                  <c:v>29192900000000</c:v>
                </c:pt>
                <c:pt idx="184">
                  <c:v>22280400000000</c:v>
                </c:pt>
                <c:pt idx="185">
                  <c:v>25526500000000</c:v>
                </c:pt>
                <c:pt idx="186">
                  <c:v>25438500000000</c:v>
                </c:pt>
                <c:pt idx="187">
                  <c:v>70644700000000</c:v>
                </c:pt>
                <c:pt idx="188">
                  <c:v>42175400000000</c:v>
                </c:pt>
                <c:pt idx="189">
                  <c:v>47558200000000</c:v>
                </c:pt>
                <c:pt idx="190">
                  <c:v>53040900000000</c:v>
                </c:pt>
                <c:pt idx="191">
                  <c:v>79500500000000</c:v>
                </c:pt>
                <c:pt idx="192">
                  <c:v>49830500000000</c:v>
                </c:pt>
                <c:pt idx="193">
                  <c:v>54294900000000</c:v>
                </c:pt>
                <c:pt idx="194">
                  <c:v>44656600000000</c:v>
                </c:pt>
                <c:pt idx="195">
                  <c:v>49284700000000</c:v>
                </c:pt>
                <c:pt idx="196">
                  <c:v>51975200000000</c:v>
                </c:pt>
                <c:pt idx="197">
                  <c:v>53291800000000</c:v>
                </c:pt>
                <c:pt idx="198">
                  <c:v>59968100000000</c:v>
                </c:pt>
                <c:pt idx="199">
                  <c:v>52276600000000</c:v>
                </c:pt>
                <c:pt idx="200">
                  <c:v>43903900000000</c:v>
                </c:pt>
                <c:pt idx="201">
                  <c:v>52602200000000</c:v>
                </c:pt>
                <c:pt idx="202">
                  <c:v>26542600000000</c:v>
                </c:pt>
                <c:pt idx="203">
                  <c:v>26356400000000</c:v>
                </c:pt>
                <c:pt idx="204">
                  <c:v>32229000000000</c:v>
                </c:pt>
                <c:pt idx="205">
                  <c:v>27559000000000</c:v>
                </c:pt>
                <c:pt idx="206">
                  <c:v>25399600000000</c:v>
                </c:pt>
                <c:pt idx="207">
                  <c:v>29391500000000</c:v>
                </c:pt>
                <c:pt idx="208">
                  <c:v>42568600000000</c:v>
                </c:pt>
                <c:pt idx="209">
                  <c:v>34332200000000</c:v>
                </c:pt>
                <c:pt idx="210">
                  <c:v>36273000000000</c:v>
                </c:pt>
                <c:pt idx="211">
                  <c:v>39558000000000</c:v>
                </c:pt>
                <c:pt idx="212">
                  <c:v>40733200000000</c:v>
                </c:pt>
                <c:pt idx="213">
                  <c:v>41004600000000</c:v>
                </c:pt>
                <c:pt idx="214">
                  <c:v>50434000000000</c:v>
                </c:pt>
                <c:pt idx="215">
                  <c:v>60705000000000</c:v>
                </c:pt>
                <c:pt idx="216">
                  <c:v>26921600000000</c:v>
                </c:pt>
                <c:pt idx="217">
                  <c:v>37301200000000</c:v>
                </c:pt>
                <c:pt idx="218">
                  <c:v>37604900000000</c:v>
                </c:pt>
                <c:pt idx="219">
                  <c:v>41363200000000</c:v>
                </c:pt>
                <c:pt idx="220">
                  <c:v>50116500000000</c:v>
                </c:pt>
                <c:pt idx="221">
                  <c:v>33434200000000</c:v>
                </c:pt>
                <c:pt idx="222">
                  <c:v>35623400000000</c:v>
                </c:pt>
                <c:pt idx="223">
                  <c:v>31283300000000</c:v>
                </c:pt>
                <c:pt idx="224">
                  <c:v>30473400000000</c:v>
                </c:pt>
                <c:pt idx="225">
                  <c:v>24865900000000</c:v>
                </c:pt>
                <c:pt idx="226">
                  <c:v>22047700000000</c:v>
                </c:pt>
                <c:pt idx="227">
                  <c:v>19509900000000</c:v>
                </c:pt>
                <c:pt idx="228">
                  <c:v>22100200000000</c:v>
                </c:pt>
                <c:pt idx="229">
                  <c:v>25930900000000</c:v>
                </c:pt>
                <c:pt idx="230">
                  <c:v>25067600000000</c:v>
                </c:pt>
                <c:pt idx="231">
                  <c:v>29346400000000</c:v>
                </c:pt>
                <c:pt idx="232">
                  <c:v>23075800000000</c:v>
                </c:pt>
                <c:pt idx="233">
                  <c:v>20621700000000</c:v>
                </c:pt>
                <c:pt idx="234">
                  <c:v>22565500000000</c:v>
                </c:pt>
                <c:pt idx="235">
                  <c:v>26513400000000</c:v>
                </c:pt>
                <c:pt idx="236">
                  <c:v>22510900000000</c:v>
                </c:pt>
                <c:pt idx="237">
                  <c:v>27339500000000</c:v>
                </c:pt>
                <c:pt idx="238">
                  <c:v>29058200000000</c:v>
                </c:pt>
                <c:pt idx="239">
                  <c:v>31495600000000</c:v>
                </c:pt>
                <c:pt idx="240">
                  <c:v>22966300000000</c:v>
                </c:pt>
                <c:pt idx="241">
                  <c:v>26058700000000</c:v>
                </c:pt>
                <c:pt idx="242">
                  <c:v>27044000000000</c:v>
                </c:pt>
                <c:pt idx="243">
                  <c:v>30708400000000</c:v>
                </c:pt>
                <c:pt idx="244">
                  <c:v>27966200000000</c:v>
                </c:pt>
                <c:pt idx="245">
                  <c:v>30170100000000</c:v>
                </c:pt>
                <c:pt idx="246">
                  <c:v>29137300000000</c:v>
                </c:pt>
                <c:pt idx="247">
                  <c:v>19514400000000</c:v>
                </c:pt>
                <c:pt idx="248">
                  <c:v>19606400000000</c:v>
                </c:pt>
                <c:pt idx="249">
                  <c:v>25810300000000</c:v>
                </c:pt>
                <c:pt idx="250">
                  <c:v>26109800000000</c:v>
                </c:pt>
                <c:pt idx="251">
                  <c:v>27237300000000</c:v>
                </c:pt>
                <c:pt idx="252">
                  <c:v>23710300000000</c:v>
                </c:pt>
                <c:pt idx="253">
                  <c:v>22618500000000</c:v>
                </c:pt>
                <c:pt idx="254">
                  <c:v>30583300000000</c:v>
                </c:pt>
                <c:pt idx="255">
                  <c:v>29094400000000</c:v>
                </c:pt>
                <c:pt idx="256">
                  <c:v>25841700000000</c:v>
                </c:pt>
                <c:pt idx="257">
                  <c:v>25503400000000</c:v>
                </c:pt>
                <c:pt idx="258">
                  <c:v>27467200000000</c:v>
                </c:pt>
                <c:pt idx="259">
                  <c:v>32096800000000</c:v>
                </c:pt>
                <c:pt idx="260">
                  <c:v>39453300000000</c:v>
                </c:pt>
                <c:pt idx="261">
                  <c:v>22882200000000</c:v>
                </c:pt>
                <c:pt idx="262">
                  <c:v>18533000000000</c:v>
                </c:pt>
                <c:pt idx="263">
                  <c:v>18469100000000</c:v>
                </c:pt>
                <c:pt idx="264">
                  <c:v>20247200000000</c:v>
                </c:pt>
                <c:pt idx="265">
                  <c:v>18446200000000</c:v>
                </c:pt>
                <c:pt idx="266">
                  <c:v>20161500000000</c:v>
                </c:pt>
                <c:pt idx="267">
                  <c:v>15348100000000</c:v>
                </c:pt>
                <c:pt idx="268">
                  <c:v>14436900000000</c:v>
                </c:pt>
                <c:pt idx="269">
                  <c:v>13671100000000</c:v>
                </c:pt>
                <c:pt idx="270">
                  <c:v>15558900000000</c:v>
                </c:pt>
                <c:pt idx="271">
                  <c:v>17533200000000</c:v>
                </c:pt>
                <c:pt idx="272">
                  <c:v>17679100000000</c:v>
                </c:pt>
                <c:pt idx="273">
                  <c:v>20178700000000</c:v>
                </c:pt>
                <c:pt idx="274">
                  <c:v>19548100000000</c:v>
                </c:pt>
                <c:pt idx="275">
                  <c:v>16125500000000</c:v>
                </c:pt>
                <c:pt idx="276">
                  <c:v>14783800000000</c:v>
                </c:pt>
                <c:pt idx="277">
                  <c:v>18811900000000</c:v>
                </c:pt>
                <c:pt idx="278">
                  <c:v>20084600000000</c:v>
                </c:pt>
                <c:pt idx="279">
                  <c:v>21983300000000</c:v>
                </c:pt>
                <c:pt idx="280">
                  <c:v>15441900000000</c:v>
                </c:pt>
                <c:pt idx="281">
                  <c:v>19960300000000</c:v>
                </c:pt>
                <c:pt idx="282">
                  <c:v>14397200000000</c:v>
                </c:pt>
                <c:pt idx="283">
                  <c:v>13713400000000</c:v>
                </c:pt>
                <c:pt idx="284">
                  <c:v>14593100000000</c:v>
                </c:pt>
                <c:pt idx="285">
                  <c:v>18230500000000</c:v>
                </c:pt>
                <c:pt idx="286">
                  <c:v>17820600000000</c:v>
                </c:pt>
                <c:pt idx="287">
                  <c:v>17557500000000</c:v>
                </c:pt>
                <c:pt idx="288">
                  <c:v>18366200000000</c:v>
                </c:pt>
                <c:pt idx="289">
                  <c:v>16246600000000</c:v>
                </c:pt>
                <c:pt idx="290">
                  <c:v>19272800000000</c:v>
                </c:pt>
                <c:pt idx="291">
                  <c:v>20464800000000</c:v>
                </c:pt>
                <c:pt idx="292">
                  <c:v>20771200000000</c:v>
                </c:pt>
                <c:pt idx="293">
                  <c:v>21156900000000</c:v>
                </c:pt>
                <c:pt idx="294">
                  <c:v>18975200000000</c:v>
                </c:pt>
                <c:pt idx="295">
                  <c:v>23547200000000</c:v>
                </c:pt>
                <c:pt idx="296">
                  <c:v>17098400000000</c:v>
                </c:pt>
                <c:pt idx="297">
                  <c:v>19113700000000</c:v>
                </c:pt>
                <c:pt idx="298">
                  <c:v>21905000000000</c:v>
                </c:pt>
                <c:pt idx="299">
                  <c:v>19827300000000</c:v>
                </c:pt>
                <c:pt idx="300">
                  <c:v>22513700000000</c:v>
                </c:pt>
                <c:pt idx="301">
                  <c:v>24062100000000</c:v>
                </c:pt>
                <c:pt idx="302">
                  <c:v>29790700000000</c:v>
                </c:pt>
                <c:pt idx="303">
                  <c:v>21190400000000</c:v>
                </c:pt>
                <c:pt idx="304">
                  <c:v>19597700000000</c:v>
                </c:pt>
                <c:pt idx="305">
                  <c:v>25228200000000</c:v>
                </c:pt>
                <c:pt idx="306">
                  <c:v>33748800000000</c:v>
                </c:pt>
                <c:pt idx="307">
                  <c:v>28682600000000</c:v>
                </c:pt>
                <c:pt idx="308">
                  <c:v>26463600000000</c:v>
                </c:pt>
                <c:pt idx="309">
                  <c:v>23973800000000</c:v>
                </c:pt>
                <c:pt idx="310">
                  <c:v>27911200000000</c:v>
                </c:pt>
                <c:pt idx="311">
                  <c:v>22804500000000</c:v>
                </c:pt>
                <c:pt idx="312">
                  <c:v>26231300000000</c:v>
                </c:pt>
                <c:pt idx="313">
                  <c:v>28922700000000</c:v>
                </c:pt>
                <c:pt idx="314">
                  <c:v>27902500000000</c:v>
                </c:pt>
                <c:pt idx="315">
                  <c:v>43668100000000</c:v>
                </c:pt>
                <c:pt idx="316">
                  <c:v>39273800000000</c:v>
                </c:pt>
                <c:pt idx="317">
                  <c:v>30988600000000</c:v>
                </c:pt>
                <c:pt idx="318">
                  <c:v>36511300000000</c:v>
                </c:pt>
                <c:pt idx="319">
                  <c:v>36705000000000</c:v>
                </c:pt>
                <c:pt idx="320">
                  <c:v>38345700000000</c:v>
                </c:pt>
                <c:pt idx="321">
                  <c:v>36530900000000</c:v>
                </c:pt>
                <c:pt idx="322">
                  <c:v>33009100000000</c:v>
                </c:pt>
                <c:pt idx="323">
                  <c:v>34910300000000</c:v>
                </c:pt>
                <c:pt idx="324">
                  <c:v>36283500000000</c:v>
                </c:pt>
                <c:pt idx="325">
                  <c:v>30937900000000</c:v>
                </c:pt>
                <c:pt idx="326">
                  <c:v>33261900000000</c:v>
                </c:pt>
                <c:pt idx="327">
                  <c:v>43878900000000</c:v>
                </c:pt>
                <c:pt idx="328">
                  <c:v>40777100000000</c:v>
                </c:pt>
                <c:pt idx="329">
                  <c:v>43798700000000</c:v>
                </c:pt>
                <c:pt idx="330">
                  <c:v>46669400000000</c:v>
                </c:pt>
                <c:pt idx="331">
                  <c:v>44724700000000</c:v>
                </c:pt>
                <c:pt idx="332">
                  <c:v>40351500000000</c:v>
                </c:pt>
                <c:pt idx="333">
                  <c:v>53734100000000</c:v>
                </c:pt>
                <c:pt idx="334">
                  <c:v>62959400000000</c:v>
                </c:pt>
                <c:pt idx="335">
                  <c:v>50832300000000</c:v>
                </c:pt>
                <c:pt idx="336">
                  <c:v>47021500000000</c:v>
                </c:pt>
                <c:pt idx="337">
                  <c:v>63732500000000</c:v>
                </c:pt>
                <c:pt idx="338">
                  <c:v>70656400000000</c:v>
                </c:pt>
                <c:pt idx="339">
                  <c:v>51957000000000</c:v>
                </c:pt>
                <c:pt idx="340">
                  <c:v>57775300000000</c:v>
                </c:pt>
                <c:pt idx="341">
                  <c:v>68187600000000</c:v>
                </c:pt>
                <c:pt idx="342">
                  <c:v>55087600000000</c:v>
                </c:pt>
                <c:pt idx="343">
                  <c:v>48143700000000</c:v>
                </c:pt>
                <c:pt idx="344">
                  <c:v>51011600000000</c:v>
                </c:pt>
                <c:pt idx="345">
                  <c:v>52554700000000</c:v>
                </c:pt>
                <c:pt idx="346">
                  <c:v>44780700000000</c:v>
                </c:pt>
                <c:pt idx="347">
                  <c:v>49170100000000</c:v>
                </c:pt>
                <c:pt idx="348">
                  <c:v>74717000000000</c:v>
                </c:pt>
                <c:pt idx="349">
                  <c:v>67170400000000</c:v>
                </c:pt>
                <c:pt idx="350">
                  <c:v>37030100000000</c:v>
                </c:pt>
                <c:pt idx="351">
                  <c:v>40348600000000</c:v>
                </c:pt>
                <c:pt idx="352">
                  <c:v>36898600000000</c:v>
                </c:pt>
                <c:pt idx="353">
                  <c:v>36755100000000</c:v>
                </c:pt>
                <c:pt idx="354">
                  <c:v>38646300000000</c:v>
                </c:pt>
                <c:pt idx="355">
                  <c:v>48536800000000</c:v>
                </c:pt>
                <c:pt idx="356">
                  <c:v>37098400000000</c:v>
                </c:pt>
                <c:pt idx="357">
                  <c:v>36362600000000</c:v>
                </c:pt>
                <c:pt idx="358">
                  <c:v>42117000000000</c:v>
                </c:pt>
                <c:pt idx="359">
                  <c:v>34936100000000</c:v>
                </c:pt>
                <c:pt idx="360">
                  <c:v>36203600000000</c:v>
                </c:pt>
                <c:pt idx="361">
                  <c:v>36277500000000</c:v>
                </c:pt>
                <c:pt idx="362">
                  <c:v>52199300000000</c:v>
                </c:pt>
                <c:pt idx="363">
                  <c:v>36026300000000</c:v>
                </c:pt>
                <c:pt idx="364">
                  <c:v>38059400000000</c:v>
                </c:pt>
                <c:pt idx="365">
                  <c:v>43090200000000</c:v>
                </c:pt>
                <c:pt idx="366">
                  <c:v>39899400000000</c:v>
                </c:pt>
                <c:pt idx="367">
                  <c:v>34836600000000</c:v>
                </c:pt>
                <c:pt idx="368">
                  <c:v>48673000000000</c:v>
                </c:pt>
                <c:pt idx="369">
                  <c:v>38845600000000</c:v>
                </c:pt>
                <c:pt idx="370">
                  <c:v>41911900000000</c:v>
                </c:pt>
                <c:pt idx="371">
                  <c:v>49365500000000</c:v>
                </c:pt>
                <c:pt idx="372">
                  <c:v>52326100000000</c:v>
                </c:pt>
                <c:pt idx="373">
                  <c:v>32926800000000</c:v>
                </c:pt>
                <c:pt idx="374">
                  <c:v>37027900000000</c:v>
                </c:pt>
                <c:pt idx="375">
                  <c:v>43488800000000</c:v>
                </c:pt>
                <c:pt idx="376">
                  <c:v>53178300000000</c:v>
                </c:pt>
                <c:pt idx="377">
                  <c:v>45017300000000</c:v>
                </c:pt>
                <c:pt idx="378">
                  <c:v>36582100000000</c:v>
                </c:pt>
                <c:pt idx="379">
                  <c:v>41396900000000</c:v>
                </c:pt>
                <c:pt idx="380">
                  <c:v>31658500000000</c:v>
                </c:pt>
                <c:pt idx="381">
                  <c:v>38923800000000</c:v>
                </c:pt>
                <c:pt idx="382">
                  <c:v>38589500000000</c:v>
                </c:pt>
                <c:pt idx="383">
                  <c:v>39408700000000</c:v>
                </c:pt>
                <c:pt idx="384">
                  <c:v>49752200000000</c:v>
                </c:pt>
                <c:pt idx="385">
                  <c:v>53804500000000</c:v>
                </c:pt>
                <c:pt idx="386">
                  <c:v>51874200000000</c:v>
                </c:pt>
                <c:pt idx="387">
                  <c:v>44741900000000</c:v>
                </c:pt>
                <c:pt idx="388">
                  <c:v>47413900000000</c:v>
                </c:pt>
                <c:pt idx="389">
                  <c:v>60745800000000</c:v>
                </c:pt>
                <c:pt idx="390">
                  <c:v>56905000000000</c:v>
                </c:pt>
                <c:pt idx="391">
                  <c:v>42264000000000</c:v>
                </c:pt>
                <c:pt idx="392">
                  <c:v>43093900000000</c:v>
                </c:pt>
                <c:pt idx="393">
                  <c:v>50620200000000</c:v>
                </c:pt>
                <c:pt idx="394">
                  <c:v>37933800000000</c:v>
                </c:pt>
                <c:pt idx="395">
                  <c:v>40340100000000</c:v>
                </c:pt>
                <c:pt idx="396">
                  <c:v>82741800000000</c:v>
                </c:pt>
                <c:pt idx="397">
                  <c:v>60229600000000</c:v>
                </c:pt>
                <c:pt idx="398">
                  <c:v>43161000000000</c:v>
                </c:pt>
                <c:pt idx="399">
                  <c:v>47101000000000</c:v>
                </c:pt>
                <c:pt idx="400">
                  <c:v>52370800000000</c:v>
                </c:pt>
                <c:pt idx="401">
                  <c:v>44600700000000</c:v>
                </c:pt>
                <c:pt idx="402">
                  <c:v>40409700000000</c:v>
                </c:pt>
                <c:pt idx="403">
                  <c:v>45553400000000</c:v>
                </c:pt>
                <c:pt idx="404">
                  <c:v>44293800000000</c:v>
                </c:pt>
                <c:pt idx="405">
                  <c:v>38769300000000</c:v>
                </c:pt>
                <c:pt idx="406">
                  <c:v>47293800000000</c:v>
                </c:pt>
                <c:pt idx="407">
                  <c:v>47819200000000</c:v>
                </c:pt>
                <c:pt idx="408">
                  <c:v>39441500000000</c:v>
                </c:pt>
                <c:pt idx="409">
                  <c:v>39936000000000</c:v>
                </c:pt>
                <c:pt idx="410">
                  <c:v>49769400000000</c:v>
                </c:pt>
                <c:pt idx="411">
                  <c:v>50734200000000</c:v>
                </c:pt>
                <c:pt idx="412">
                  <c:v>56257100000000</c:v>
                </c:pt>
                <c:pt idx="413">
                  <c:v>47437200000000</c:v>
                </c:pt>
                <c:pt idx="414">
                  <c:v>50299400000000</c:v>
                </c:pt>
                <c:pt idx="415">
                  <c:v>45953100000000</c:v>
                </c:pt>
                <c:pt idx="416">
                  <c:v>39986900000000</c:v>
                </c:pt>
                <c:pt idx="417">
                  <c:v>45669000000000</c:v>
                </c:pt>
                <c:pt idx="418">
                  <c:v>50126200000000</c:v>
                </c:pt>
                <c:pt idx="419">
                  <c:v>52432200000000</c:v>
                </c:pt>
                <c:pt idx="420">
                  <c:v>52743500000000</c:v>
                </c:pt>
                <c:pt idx="421">
                  <c:v>51323500000000</c:v>
                </c:pt>
                <c:pt idx="422">
                  <c:v>48396200000000</c:v>
                </c:pt>
                <c:pt idx="423">
                  <c:v>48943300000000</c:v>
                </c:pt>
                <c:pt idx="424">
                  <c:v>48355500000000</c:v>
                </c:pt>
                <c:pt idx="425">
                  <c:v>55070000000000</c:v>
                </c:pt>
                <c:pt idx="426">
                  <c:v>48473800000000</c:v>
                </c:pt>
                <c:pt idx="427">
                  <c:v>42006500000000</c:v>
                </c:pt>
                <c:pt idx="428">
                  <c:v>43946300000000</c:v>
                </c:pt>
                <c:pt idx="429">
                  <c:v>39953300000000</c:v>
                </c:pt>
                <c:pt idx="430">
                  <c:v>39243900000000</c:v>
                </c:pt>
                <c:pt idx="431">
                  <c:v>38519400000000</c:v>
                </c:pt>
                <c:pt idx="432">
                  <c:v>41985100000000</c:v>
                </c:pt>
                <c:pt idx="433">
                  <c:v>39299700000000</c:v>
                </c:pt>
                <c:pt idx="434">
                  <c:v>33353900000000</c:v>
                </c:pt>
                <c:pt idx="435">
                  <c:v>34515300000000</c:v>
                </c:pt>
                <c:pt idx="436">
                  <c:v>34405500000000</c:v>
                </c:pt>
                <c:pt idx="437">
                  <c:v>28923700000000</c:v>
                </c:pt>
                <c:pt idx="438">
                  <c:v>32839800000000</c:v>
                </c:pt>
                <c:pt idx="439">
                  <c:v>36127200000000</c:v>
                </c:pt>
                <c:pt idx="440">
                  <c:v>34234700000000</c:v>
                </c:pt>
                <c:pt idx="441">
                  <c:v>38381000000000</c:v>
                </c:pt>
                <c:pt idx="442">
                  <c:v>31963800000000</c:v>
                </c:pt>
                <c:pt idx="443">
                  <c:v>24745200000000</c:v>
                </c:pt>
                <c:pt idx="444">
                  <c:v>21921900000000</c:v>
                </c:pt>
                <c:pt idx="445">
                  <c:v>27222400000000</c:v>
                </c:pt>
                <c:pt idx="446">
                  <c:v>28754100000000</c:v>
                </c:pt>
                <c:pt idx="447">
                  <c:v>25216600000000</c:v>
                </c:pt>
                <c:pt idx="448">
                  <c:v>26887100000000</c:v>
                </c:pt>
                <c:pt idx="449">
                  <c:v>29481300000000</c:v>
                </c:pt>
                <c:pt idx="450">
                  <c:v>38178600000000</c:v>
                </c:pt>
                <c:pt idx="451">
                  <c:v>36081500000000</c:v>
                </c:pt>
                <c:pt idx="452">
                  <c:v>40582900000000</c:v>
                </c:pt>
                <c:pt idx="453">
                  <c:v>34939200000000</c:v>
                </c:pt>
                <c:pt idx="454">
                  <c:v>44745500000000</c:v>
                </c:pt>
                <c:pt idx="455">
                  <c:v>50033100000000</c:v>
                </c:pt>
                <c:pt idx="456">
                  <c:v>25085700000000</c:v>
                </c:pt>
                <c:pt idx="457">
                  <c:v>25554900000000</c:v>
                </c:pt>
                <c:pt idx="458">
                  <c:v>28475700000000</c:v>
                </c:pt>
                <c:pt idx="459">
                  <c:v>32038800000000</c:v>
                </c:pt>
                <c:pt idx="460">
                  <c:v>26829800000000</c:v>
                </c:pt>
                <c:pt idx="461">
                  <c:v>35339200000000</c:v>
                </c:pt>
                <c:pt idx="462">
                  <c:v>32097600000000</c:v>
                </c:pt>
                <c:pt idx="463">
                  <c:v>25970900000000</c:v>
                </c:pt>
                <c:pt idx="464">
                  <c:v>22008600000000</c:v>
                </c:pt>
                <c:pt idx="465">
                  <c:v>20579500000000</c:v>
                </c:pt>
                <c:pt idx="466">
                  <c:v>31365900000000</c:v>
                </c:pt>
                <c:pt idx="467">
                  <c:v>23210300000000</c:v>
                </c:pt>
                <c:pt idx="468">
                  <c:v>20715000000000</c:v>
                </c:pt>
                <c:pt idx="469">
                  <c:v>23618500000000</c:v>
                </c:pt>
                <c:pt idx="470">
                  <c:v>25522200000000</c:v>
                </c:pt>
                <c:pt idx="471">
                  <c:v>25043700000000</c:v>
                </c:pt>
                <c:pt idx="472">
                  <c:v>23839100000000</c:v>
                </c:pt>
                <c:pt idx="473">
                  <c:v>25414300000000</c:v>
                </c:pt>
                <c:pt idx="474">
                  <c:v>25425000000000</c:v>
                </c:pt>
                <c:pt idx="475">
                  <c:v>24055400000000</c:v>
                </c:pt>
                <c:pt idx="476">
                  <c:v>25653300000000</c:v>
                </c:pt>
                <c:pt idx="477">
                  <c:v>31053800000000</c:v>
                </c:pt>
                <c:pt idx="478">
                  <c:v>25812800000000</c:v>
                </c:pt>
                <c:pt idx="479">
                  <c:v>21548300000000</c:v>
                </c:pt>
                <c:pt idx="480">
                  <c:v>25254100000000</c:v>
                </c:pt>
                <c:pt idx="481">
                  <c:v>28903500000000</c:v>
                </c:pt>
                <c:pt idx="482">
                  <c:v>35522200000000</c:v>
                </c:pt>
                <c:pt idx="483">
                  <c:v>24952800000000</c:v>
                </c:pt>
                <c:pt idx="484">
                  <c:v>22553300000000</c:v>
                </c:pt>
                <c:pt idx="485">
                  <c:v>18835400000000</c:v>
                </c:pt>
                <c:pt idx="486">
                  <c:v>19121000000000</c:v>
                </c:pt>
                <c:pt idx="487">
                  <c:v>19108400000000</c:v>
                </c:pt>
                <c:pt idx="488">
                  <c:v>21118200000000</c:v>
                </c:pt>
                <c:pt idx="489">
                  <c:v>18243400000000</c:v>
                </c:pt>
                <c:pt idx="490">
                  <c:v>20361700000000</c:v>
                </c:pt>
                <c:pt idx="491">
                  <c:v>19941000000000</c:v>
                </c:pt>
                <c:pt idx="492">
                  <c:v>17193900000000</c:v>
                </c:pt>
                <c:pt idx="493">
                  <c:v>17242600000000</c:v>
                </c:pt>
                <c:pt idx="494">
                  <c:v>20200400000000</c:v>
                </c:pt>
                <c:pt idx="495">
                  <c:v>20994400000000</c:v>
                </c:pt>
                <c:pt idx="496">
                  <c:v>24172300000000</c:v>
                </c:pt>
                <c:pt idx="497">
                  <c:v>16510600000000</c:v>
                </c:pt>
                <c:pt idx="498">
                  <c:v>19059600000000</c:v>
                </c:pt>
                <c:pt idx="499">
                  <c:v>20888000000000</c:v>
                </c:pt>
                <c:pt idx="500">
                  <c:v>19144600000000</c:v>
                </c:pt>
                <c:pt idx="501">
                  <c:v>21991500000000</c:v>
                </c:pt>
                <c:pt idx="502">
                  <c:v>21255500000000</c:v>
                </c:pt>
                <c:pt idx="503">
                  <c:v>26768900000000</c:v>
                </c:pt>
                <c:pt idx="504">
                  <c:v>23575600000000</c:v>
                </c:pt>
                <c:pt idx="505">
                  <c:v>47626800000000</c:v>
                </c:pt>
                <c:pt idx="506">
                  <c:v>33956800000000</c:v>
                </c:pt>
                <c:pt idx="507">
                  <c:v>23441100000000</c:v>
                </c:pt>
                <c:pt idx="508">
                  <c:v>38206500000000</c:v>
                </c:pt>
                <c:pt idx="509">
                  <c:v>25120700000000</c:v>
                </c:pt>
                <c:pt idx="510">
                  <c:v>23168200000000</c:v>
                </c:pt>
                <c:pt idx="511">
                  <c:v>23524400000000</c:v>
                </c:pt>
                <c:pt idx="512">
                  <c:v>24077700000000</c:v>
                </c:pt>
                <c:pt idx="513">
                  <c:v>20829900000000</c:v>
                </c:pt>
                <c:pt idx="514">
                  <c:v>18405000000000</c:v>
                </c:pt>
                <c:pt idx="515">
                  <c:v>24320200000000</c:v>
                </c:pt>
                <c:pt idx="516">
                  <c:v>21294200000000</c:v>
                </c:pt>
                <c:pt idx="517">
                  <c:v>19577000000000</c:v>
                </c:pt>
                <c:pt idx="518">
                  <c:v>22661000000000</c:v>
                </c:pt>
                <c:pt idx="519">
                  <c:v>22611600000000</c:v>
                </c:pt>
                <c:pt idx="520">
                  <c:v>22971400000000</c:v>
                </c:pt>
                <c:pt idx="521">
                  <c:v>19613700000000</c:v>
                </c:pt>
                <c:pt idx="522">
                  <c:v>27150000000000</c:v>
                </c:pt>
                <c:pt idx="523">
                  <c:v>25328400000000</c:v>
                </c:pt>
                <c:pt idx="524">
                  <c:v>25812100000000</c:v>
                </c:pt>
                <c:pt idx="525">
                  <c:v>29231600000000</c:v>
                </c:pt>
                <c:pt idx="526">
                  <c:v>29199900000000</c:v>
                </c:pt>
                <c:pt idx="527">
                  <c:v>23578700000000</c:v>
                </c:pt>
                <c:pt idx="528">
                  <c:v>23701900000000</c:v>
                </c:pt>
                <c:pt idx="529">
                  <c:v>27140700000000</c:v>
                </c:pt>
                <c:pt idx="530">
                  <c:v>29661200000000</c:v>
                </c:pt>
                <c:pt idx="531">
                  <c:v>30914100000000</c:v>
                </c:pt>
                <c:pt idx="532">
                  <c:v>31717700000000</c:v>
                </c:pt>
                <c:pt idx="533">
                  <c:v>34531100000000</c:v>
                </c:pt>
                <c:pt idx="534">
                  <c:v>36366400000000</c:v>
                </c:pt>
                <c:pt idx="535">
                  <c:v>49647500000000</c:v>
                </c:pt>
                <c:pt idx="536">
                  <c:v>32028200000000</c:v>
                </c:pt>
                <c:pt idx="537">
                  <c:v>18152100000000</c:v>
                </c:pt>
                <c:pt idx="538">
                  <c:v>24483200000000</c:v>
                </c:pt>
                <c:pt idx="539">
                  <c:v>18748700000000</c:v>
                </c:pt>
                <c:pt idx="540">
                  <c:v>17705900000000</c:v>
                </c:pt>
                <c:pt idx="541">
                  <c:v>17299200000000</c:v>
                </c:pt>
                <c:pt idx="542">
                  <c:v>15395200000000</c:v>
                </c:pt>
                <c:pt idx="543">
                  <c:v>17463600000000</c:v>
                </c:pt>
                <c:pt idx="544">
                  <c:v>15970100000000</c:v>
                </c:pt>
                <c:pt idx="545">
                  <c:v>17932200000000</c:v>
                </c:pt>
                <c:pt idx="546">
                  <c:v>16982500000000</c:v>
                </c:pt>
                <c:pt idx="547">
                  <c:v>16905400000000</c:v>
                </c:pt>
                <c:pt idx="548">
                  <c:v>15406900000000</c:v>
                </c:pt>
                <c:pt idx="549">
                  <c:v>16215100000000</c:v>
                </c:pt>
                <c:pt idx="550">
                  <c:v>21874000000000</c:v>
                </c:pt>
                <c:pt idx="551">
                  <c:v>19658300000000</c:v>
                </c:pt>
                <c:pt idx="552">
                  <c:v>21629100000000</c:v>
                </c:pt>
                <c:pt idx="553">
                  <c:v>17397400000000</c:v>
                </c:pt>
                <c:pt idx="554">
                  <c:v>20094700000000</c:v>
                </c:pt>
                <c:pt idx="555">
                  <c:v>14684400000000</c:v>
                </c:pt>
                <c:pt idx="556">
                  <c:v>13612900000000</c:v>
                </c:pt>
                <c:pt idx="557">
                  <c:v>14660600000000</c:v>
                </c:pt>
                <c:pt idx="558">
                  <c:v>15251200000000</c:v>
                </c:pt>
                <c:pt idx="559">
                  <c:v>14645300000000</c:v>
                </c:pt>
                <c:pt idx="560">
                  <c:v>17077200000000</c:v>
                </c:pt>
                <c:pt idx="561">
                  <c:v>19096900000000</c:v>
                </c:pt>
                <c:pt idx="562">
                  <c:v>14543600000000</c:v>
                </c:pt>
                <c:pt idx="563">
                  <c:v>15778300000000</c:v>
                </c:pt>
                <c:pt idx="564">
                  <c:v>18308600000000</c:v>
                </c:pt>
                <c:pt idx="565">
                  <c:v>21487700000000</c:v>
                </c:pt>
                <c:pt idx="566">
                  <c:v>24262100000000</c:v>
                </c:pt>
                <c:pt idx="567">
                  <c:v>27897400000000</c:v>
                </c:pt>
                <c:pt idx="568">
                  <c:v>16898200000000</c:v>
                </c:pt>
                <c:pt idx="569">
                  <c:v>14727800000000</c:v>
                </c:pt>
                <c:pt idx="570">
                  <c:v>14979500000000</c:v>
                </c:pt>
                <c:pt idx="571">
                  <c:v>16439900000000</c:v>
                </c:pt>
                <c:pt idx="572">
                  <c:v>22245900000000</c:v>
                </c:pt>
                <c:pt idx="573">
                  <c:v>18041200000000</c:v>
                </c:pt>
                <c:pt idx="574">
                  <c:v>17076400000000</c:v>
                </c:pt>
                <c:pt idx="575">
                  <c:v>16915200000000</c:v>
                </c:pt>
                <c:pt idx="576">
                  <c:v>13437700000000</c:v>
                </c:pt>
                <c:pt idx="577">
                  <c:v>15028000000000</c:v>
                </c:pt>
                <c:pt idx="578">
                  <c:v>15743300000000</c:v>
                </c:pt>
                <c:pt idx="579">
                  <c:v>17097600000000</c:v>
                </c:pt>
                <c:pt idx="580">
                  <c:v>17214100000000</c:v>
                </c:pt>
                <c:pt idx="581">
                  <c:v>16632600000000</c:v>
                </c:pt>
                <c:pt idx="582">
                  <c:v>19633000000000</c:v>
                </c:pt>
                <c:pt idx="583">
                  <c:v>15253200000000</c:v>
                </c:pt>
                <c:pt idx="584">
                  <c:v>17079500000000</c:v>
                </c:pt>
                <c:pt idx="585">
                  <c:v>21798300000000</c:v>
                </c:pt>
                <c:pt idx="586">
                  <c:v>16235800000000</c:v>
                </c:pt>
                <c:pt idx="587">
                  <c:v>18680900000000</c:v>
                </c:pt>
                <c:pt idx="588">
                  <c:v>21629100000000</c:v>
                </c:pt>
                <c:pt idx="589">
                  <c:v>19244900000000</c:v>
                </c:pt>
                <c:pt idx="590">
                  <c:v>12770400000000</c:v>
                </c:pt>
                <c:pt idx="591">
                  <c:v>12780900000000</c:v>
                </c:pt>
                <c:pt idx="592">
                  <c:v>15169200000000</c:v>
                </c:pt>
                <c:pt idx="593">
                  <c:v>19019300000000</c:v>
                </c:pt>
                <c:pt idx="594">
                  <c:v>19641800000000</c:v>
                </c:pt>
                <c:pt idx="595">
                  <c:v>16471700000000</c:v>
                </c:pt>
                <c:pt idx="596">
                  <c:v>20573300000000</c:v>
                </c:pt>
                <c:pt idx="597">
                  <c:v>15792400000000</c:v>
                </c:pt>
                <c:pt idx="598">
                  <c:v>17239800000000</c:v>
                </c:pt>
                <c:pt idx="599">
                  <c:v>17436100000000</c:v>
                </c:pt>
                <c:pt idx="600">
                  <c:v>19076900000000</c:v>
                </c:pt>
                <c:pt idx="601">
                  <c:v>21727500000000</c:v>
                </c:pt>
                <c:pt idx="602">
                  <c:v>16795800000000</c:v>
                </c:pt>
                <c:pt idx="603">
                  <c:v>17895000000000</c:v>
                </c:pt>
                <c:pt idx="604">
                  <c:v>14504800000000</c:v>
                </c:pt>
                <c:pt idx="605">
                  <c:v>15373100000000</c:v>
                </c:pt>
                <c:pt idx="606">
                  <c:v>22570000000000</c:v>
                </c:pt>
                <c:pt idx="607">
                  <c:v>25550100000000</c:v>
                </c:pt>
                <c:pt idx="608">
                  <c:v>22305200000000</c:v>
                </c:pt>
                <c:pt idx="609">
                  <c:v>18612700000000</c:v>
                </c:pt>
                <c:pt idx="610">
                  <c:v>15227100000000</c:v>
                </c:pt>
                <c:pt idx="611">
                  <c:v>17600500000000</c:v>
                </c:pt>
                <c:pt idx="612">
                  <c:v>20223700000000</c:v>
                </c:pt>
                <c:pt idx="613">
                  <c:v>20463200000000</c:v>
                </c:pt>
                <c:pt idx="614">
                  <c:v>21736900000000</c:v>
                </c:pt>
                <c:pt idx="615">
                  <c:v>24764500000000</c:v>
                </c:pt>
                <c:pt idx="616">
                  <c:v>26371300000000</c:v>
                </c:pt>
                <c:pt idx="617">
                  <c:v>26640100000000</c:v>
                </c:pt>
                <c:pt idx="618">
                  <c:v>18444700000000</c:v>
                </c:pt>
                <c:pt idx="619">
                  <c:v>17130000000000</c:v>
                </c:pt>
                <c:pt idx="620">
                  <c:v>19513800000000</c:v>
                </c:pt>
                <c:pt idx="621">
                  <c:v>19152500000000</c:v>
                </c:pt>
                <c:pt idx="622">
                  <c:v>18556900000000</c:v>
                </c:pt>
                <c:pt idx="623">
                  <c:v>15430900000000</c:v>
                </c:pt>
                <c:pt idx="624">
                  <c:v>15388100000000</c:v>
                </c:pt>
                <c:pt idx="625">
                  <c:v>15329200000000</c:v>
                </c:pt>
                <c:pt idx="626">
                  <c:v>18764800000000</c:v>
                </c:pt>
                <c:pt idx="627">
                  <c:v>16173900000000</c:v>
                </c:pt>
                <c:pt idx="628">
                  <c:v>17653600000000</c:v>
                </c:pt>
                <c:pt idx="629">
                  <c:v>19413000000000</c:v>
                </c:pt>
                <c:pt idx="630">
                  <c:v>19918600000000</c:v>
                </c:pt>
                <c:pt idx="631">
                  <c:v>18225400000000</c:v>
                </c:pt>
                <c:pt idx="632">
                  <c:v>19113800000000</c:v>
                </c:pt>
                <c:pt idx="633">
                  <c:v>22545900000000</c:v>
                </c:pt>
                <c:pt idx="634">
                  <c:v>23127000000000</c:v>
                </c:pt>
                <c:pt idx="635">
                  <c:v>28102900000000</c:v>
                </c:pt>
                <c:pt idx="636">
                  <c:v>27414300000000</c:v>
                </c:pt>
                <c:pt idx="637">
                  <c:v>26947200000000</c:v>
                </c:pt>
                <c:pt idx="638">
                  <c:v>28322700000000</c:v>
                </c:pt>
                <c:pt idx="639">
                  <c:v>25089200000000</c:v>
                </c:pt>
                <c:pt idx="640">
                  <c:v>23478700000000</c:v>
                </c:pt>
                <c:pt idx="641">
                  <c:v>26259300000000</c:v>
                </c:pt>
                <c:pt idx="642">
                  <c:v>31905800000000</c:v>
                </c:pt>
                <c:pt idx="643">
                  <c:v>37520600000000</c:v>
                </c:pt>
                <c:pt idx="644">
                  <c:v>31428900000000</c:v>
                </c:pt>
                <c:pt idx="645">
                  <c:v>26201100000000</c:v>
                </c:pt>
                <c:pt idx="646">
                  <c:v>21611400000000</c:v>
                </c:pt>
                <c:pt idx="647">
                  <c:v>23533800000000</c:v>
                </c:pt>
                <c:pt idx="648">
                  <c:v>26598200000000</c:v>
                </c:pt>
                <c:pt idx="649">
                  <c:v>28921100000000</c:v>
                </c:pt>
                <c:pt idx="650">
                  <c:v>34361800000000</c:v>
                </c:pt>
                <c:pt idx="651">
                  <c:v>34606600000000</c:v>
                </c:pt>
                <c:pt idx="652">
                  <c:v>32779700000000</c:v>
                </c:pt>
                <c:pt idx="653">
                  <c:v>30411900000000</c:v>
                </c:pt>
                <c:pt idx="654">
                  <c:v>33388200000000</c:v>
                </c:pt>
                <c:pt idx="655">
                  <c:v>39149800000000</c:v>
                </c:pt>
                <c:pt idx="656">
                  <c:v>44605600000000</c:v>
                </c:pt>
                <c:pt idx="657">
                  <c:v>50327600000000</c:v>
                </c:pt>
                <c:pt idx="658">
                  <c:v>27760000000000</c:v>
                </c:pt>
                <c:pt idx="659">
                  <c:v>21502700000000</c:v>
                </c:pt>
                <c:pt idx="660">
                  <c:v>23429300000000</c:v>
                </c:pt>
                <c:pt idx="661">
                  <c:v>33467700000000</c:v>
                </c:pt>
                <c:pt idx="662">
                  <c:v>23011600000000</c:v>
                </c:pt>
                <c:pt idx="663">
                  <c:v>19912900000000</c:v>
                </c:pt>
                <c:pt idx="664">
                  <c:v>17346600000000</c:v>
                </c:pt>
                <c:pt idx="665">
                  <c:v>17682900000000</c:v>
                </c:pt>
                <c:pt idx="666">
                  <c:v>17364700000000</c:v>
                </c:pt>
                <c:pt idx="667">
                  <c:v>26051600000000</c:v>
                </c:pt>
                <c:pt idx="668">
                  <c:v>20497800000000</c:v>
                </c:pt>
                <c:pt idx="669">
                  <c:v>22127000000000</c:v>
                </c:pt>
                <c:pt idx="670">
                  <c:v>20830700000000</c:v>
                </c:pt>
                <c:pt idx="671">
                  <c:v>21238000000000</c:v>
                </c:pt>
                <c:pt idx="672">
                  <c:v>19087800000000</c:v>
                </c:pt>
                <c:pt idx="673">
                  <c:v>20852900000000</c:v>
                </c:pt>
                <c:pt idx="674">
                  <c:v>18533700000000</c:v>
                </c:pt>
                <c:pt idx="675">
                  <c:v>18435500000000</c:v>
                </c:pt>
                <c:pt idx="676">
                  <c:v>21357400000000</c:v>
                </c:pt>
                <c:pt idx="677">
                  <c:v>21729200000000</c:v>
                </c:pt>
                <c:pt idx="678">
                  <c:v>24280200000000</c:v>
                </c:pt>
                <c:pt idx="679">
                  <c:v>27458800000000</c:v>
                </c:pt>
                <c:pt idx="680">
                  <c:v>24551900000000</c:v>
                </c:pt>
                <c:pt idx="681">
                  <c:v>22612400000000</c:v>
                </c:pt>
                <c:pt idx="682">
                  <c:v>25091700000000</c:v>
                </c:pt>
                <c:pt idx="683">
                  <c:v>28301700000000</c:v>
                </c:pt>
                <c:pt idx="684">
                  <c:v>32632400000000</c:v>
                </c:pt>
                <c:pt idx="685">
                  <c:v>26191000000000</c:v>
                </c:pt>
                <c:pt idx="686">
                  <c:v>27031600000000</c:v>
                </c:pt>
                <c:pt idx="687">
                  <c:v>31185600000000</c:v>
                </c:pt>
                <c:pt idx="688">
                  <c:v>29766400000000</c:v>
                </c:pt>
                <c:pt idx="689">
                  <c:v>24833500000000</c:v>
                </c:pt>
                <c:pt idx="690">
                  <c:v>28919700000000</c:v>
                </c:pt>
                <c:pt idx="691">
                  <c:v>27288500000000</c:v>
                </c:pt>
                <c:pt idx="692">
                  <c:v>27581200000000</c:v>
                </c:pt>
                <c:pt idx="693">
                  <c:v>28036200000000</c:v>
                </c:pt>
                <c:pt idx="694">
                  <c:v>26603700000000</c:v>
                </c:pt>
                <c:pt idx="695">
                  <c:v>28901100000000</c:v>
                </c:pt>
                <c:pt idx="696">
                  <c:v>23826400000000</c:v>
                </c:pt>
                <c:pt idx="697">
                  <c:v>33547400000000</c:v>
                </c:pt>
                <c:pt idx="698">
                  <c:v>37006900000000</c:v>
                </c:pt>
                <c:pt idx="699">
                  <c:v>31625500000000</c:v>
                </c:pt>
                <c:pt idx="700">
                  <c:v>35739700000000</c:v>
                </c:pt>
                <c:pt idx="701">
                  <c:v>31997600000000</c:v>
                </c:pt>
                <c:pt idx="702">
                  <c:v>30988600000000</c:v>
                </c:pt>
                <c:pt idx="703">
                  <c:v>32209500000000</c:v>
                </c:pt>
                <c:pt idx="704">
                  <c:v>21668100000000</c:v>
                </c:pt>
                <c:pt idx="705">
                  <c:v>18727800000000</c:v>
                </c:pt>
                <c:pt idx="706">
                  <c:v>17094300000000</c:v>
                </c:pt>
                <c:pt idx="707">
                  <c:v>20113300000000</c:v>
                </c:pt>
                <c:pt idx="708">
                  <c:v>17559000000000</c:v>
                </c:pt>
                <c:pt idx="709">
                  <c:v>16523200000000</c:v>
                </c:pt>
                <c:pt idx="710">
                  <c:v>19601600000000</c:v>
                </c:pt>
                <c:pt idx="711">
                  <c:v>20888100000000</c:v>
                </c:pt>
                <c:pt idx="712">
                  <c:v>16339800000000</c:v>
                </c:pt>
                <c:pt idx="713">
                  <c:v>15263200000000</c:v>
                </c:pt>
                <c:pt idx="714">
                  <c:v>15485700000000</c:v>
                </c:pt>
                <c:pt idx="715">
                  <c:v>15325600000000</c:v>
                </c:pt>
                <c:pt idx="716">
                  <c:v>14304100000000</c:v>
                </c:pt>
                <c:pt idx="717">
                  <c:v>14629100000000</c:v>
                </c:pt>
                <c:pt idx="718">
                  <c:v>18758400000000</c:v>
                </c:pt>
                <c:pt idx="719">
                  <c:v>17105000000000</c:v>
                </c:pt>
                <c:pt idx="720">
                  <c:v>19021700000000</c:v>
                </c:pt>
                <c:pt idx="721">
                  <c:v>17704200000000</c:v>
                </c:pt>
                <c:pt idx="722">
                  <c:v>16292000000000</c:v>
                </c:pt>
                <c:pt idx="723">
                  <c:v>15321600000000</c:v>
                </c:pt>
                <c:pt idx="724">
                  <c:v>14694300000000</c:v>
                </c:pt>
                <c:pt idx="725">
                  <c:v>15375600000000</c:v>
                </c:pt>
                <c:pt idx="726">
                  <c:v>14791200000000</c:v>
                </c:pt>
                <c:pt idx="727">
                  <c:v>13878500000000</c:v>
                </c:pt>
                <c:pt idx="728">
                  <c:v>12963700000000</c:v>
                </c:pt>
                <c:pt idx="729">
                  <c:v>13713000000000</c:v>
                </c:pt>
                <c:pt idx="730">
                  <c:v>11595000000000</c:v>
                </c:pt>
                <c:pt idx="731">
                  <c:v>12076300000000</c:v>
                </c:pt>
                <c:pt idx="732">
                  <c:v>15258400000000</c:v>
                </c:pt>
                <c:pt idx="733">
                  <c:v>18472200000000</c:v>
                </c:pt>
                <c:pt idx="734">
                  <c:v>17299500000000</c:v>
                </c:pt>
                <c:pt idx="735">
                  <c:v>16426500000000</c:v>
                </c:pt>
                <c:pt idx="736">
                  <c:v>19140000000000</c:v>
                </c:pt>
                <c:pt idx="737">
                  <c:v>18583600000000</c:v>
                </c:pt>
                <c:pt idx="738">
                  <c:v>18889700000000</c:v>
                </c:pt>
                <c:pt idx="739">
                  <c:v>18786600000000</c:v>
                </c:pt>
                <c:pt idx="740">
                  <c:v>20364800000000</c:v>
                </c:pt>
                <c:pt idx="741">
                  <c:v>25551000000000</c:v>
                </c:pt>
                <c:pt idx="742">
                  <c:v>23782700000000</c:v>
                </c:pt>
                <c:pt idx="743">
                  <c:v>11333700000000</c:v>
                </c:pt>
                <c:pt idx="744">
                  <c:v>10092300000000</c:v>
                </c:pt>
                <c:pt idx="745">
                  <c:v>10859400000000</c:v>
                </c:pt>
                <c:pt idx="746">
                  <c:v>12182700000000</c:v>
                </c:pt>
                <c:pt idx="747">
                  <c:v>10436800000000</c:v>
                </c:pt>
                <c:pt idx="748">
                  <c:v>12158700000000</c:v>
                </c:pt>
                <c:pt idx="749">
                  <c:v>11947300000000</c:v>
                </c:pt>
                <c:pt idx="750">
                  <c:v>11559200000000</c:v>
                </c:pt>
                <c:pt idx="751">
                  <c:v>10203500000000</c:v>
                </c:pt>
                <c:pt idx="752">
                  <c:v>10687800000000</c:v>
                </c:pt>
                <c:pt idx="753">
                  <c:v>10324100000000</c:v>
                </c:pt>
                <c:pt idx="754">
                  <c:v>12085100000000</c:v>
                </c:pt>
                <c:pt idx="755">
                  <c:v>11354000000000</c:v>
                </c:pt>
                <c:pt idx="756">
                  <c:v>10426800000000</c:v>
                </c:pt>
                <c:pt idx="757">
                  <c:v>10763800000000</c:v>
                </c:pt>
                <c:pt idx="758">
                  <c:v>9173430000000</c:v>
                </c:pt>
                <c:pt idx="759">
                  <c:v>10997200000000</c:v>
                </c:pt>
                <c:pt idx="760">
                  <c:v>10481800000000</c:v>
                </c:pt>
                <c:pt idx="761">
                  <c:v>11694100000000</c:v>
                </c:pt>
                <c:pt idx="762">
                  <c:v>10565400000000</c:v>
                </c:pt>
                <c:pt idx="763">
                  <c:v>10945600000000</c:v>
                </c:pt>
                <c:pt idx="764">
                  <c:v>11298200000000</c:v>
                </c:pt>
                <c:pt idx="765">
                  <c:v>10837800000000</c:v>
                </c:pt>
                <c:pt idx="766">
                  <c:v>12046000000000</c:v>
                </c:pt>
                <c:pt idx="767">
                  <c:v>11870300000000</c:v>
                </c:pt>
                <c:pt idx="768">
                  <c:v>10693700000000</c:v>
                </c:pt>
                <c:pt idx="769">
                  <c:v>10237500000000</c:v>
                </c:pt>
                <c:pt idx="770">
                  <c:v>11352000000000</c:v>
                </c:pt>
                <c:pt idx="771">
                  <c:v>10074500000000</c:v>
                </c:pt>
                <c:pt idx="772">
                  <c:v>8093290000000</c:v>
                </c:pt>
                <c:pt idx="773">
                  <c:v>8456170000000</c:v>
                </c:pt>
                <c:pt idx="774">
                  <c:v>8548180000000</c:v>
                </c:pt>
                <c:pt idx="775">
                  <c:v>9372200000000</c:v>
                </c:pt>
                <c:pt idx="776">
                  <c:v>9262340000000</c:v>
                </c:pt>
                <c:pt idx="777">
                  <c:v>8849410000000</c:v>
                </c:pt>
                <c:pt idx="778">
                  <c:v>10397600000000</c:v>
                </c:pt>
                <c:pt idx="779">
                  <c:v>12043900000000</c:v>
                </c:pt>
                <c:pt idx="780">
                  <c:v>9955180000000</c:v>
                </c:pt>
                <c:pt idx="781">
                  <c:v>8732590000000</c:v>
                </c:pt>
                <c:pt idx="782">
                  <c:v>8675240000000</c:v>
                </c:pt>
                <c:pt idx="783">
                  <c:v>9699790000000</c:v>
                </c:pt>
                <c:pt idx="784">
                  <c:v>11083600000000</c:v>
                </c:pt>
                <c:pt idx="785">
                  <c:v>11055300000000</c:v>
                </c:pt>
                <c:pt idx="786">
                  <c:v>7854470000000</c:v>
                </c:pt>
                <c:pt idx="787">
                  <c:v>6621800000000</c:v>
                </c:pt>
                <c:pt idx="788">
                  <c:v>6797210000000</c:v>
                </c:pt>
                <c:pt idx="789">
                  <c:v>6997030000000</c:v>
                </c:pt>
                <c:pt idx="790">
                  <c:v>7184330000000</c:v>
                </c:pt>
                <c:pt idx="791">
                  <c:v>7230610000000</c:v>
                </c:pt>
                <c:pt idx="792">
                  <c:v>7003740000000</c:v>
                </c:pt>
                <c:pt idx="793">
                  <c:v>7009550000000</c:v>
                </c:pt>
                <c:pt idx="794">
                  <c:v>6871830000000</c:v>
                </c:pt>
                <c:pt idx="795">
                  <c:v>8631170000000</c:v>
                </c:pt>
                <c:pt idx="796">
                  <c:v>5584380000000</c:v>
                </c:pt>
                <c:pt idx="797">
                  <c:v>6116860000000</c:v>
                </c:pt>
                <c:pt idx="798">
                  <c:v>5832740000000</c:v>
                </c:pt>
                <c:pt idx="799">
                  <c:v>5950080000000</c:v>
                </c:pt>
                <c:pt idx="800">
                  <c:v>5627870000000</c:v>
                </c:pt>
                <c:pt idx="801">
                  <c:v>5658760000000</c:v>
                </c:pt>
                <c:pt idx="802">
                  <c:v>6050730000000</c:v>
                </c:pt>
                <c:pt idx="803">
                  <c:v>6506270000000</c:v>
                </c:pt>
                <c:pt idx="804">
                  <c:v>6644530000000</c:v>
                </c:pt>
                <c:pt idx="805">
                  <c:v>6579870000000</c:v>
                </c:pt>
                <c:pt idx="806">
                  <c:v>7708770000000</c:v>
                </c:pt>
                <c:pt idx="807">
                  <c:v>6215670000000</c:v>
                </c:pt>
                <c:pt idx="808">
                  <c:v>5688390000000</c:v>
                </c:pt>
                <c:pt idx="809">
                  <c:v>5875470000000</c:v>
                </c:pt>
                <c:pt idx="810">
                  <c:v>5872140000000</c:v>
                </c:pt>
                <c:pt idx="811">
                  <c:v>6062810000000</c:v>
                </c:pt>
                <c:pt idx="812">
                  <c:v>5928770000000</c:v>
                </c:pt>
                <c:pt idx="813">
                  <c:v>5583690000000</c:v>
                </c:pt>
                <c:pt idx="814">
                  <c:v>6228770000000</c:v>
                </c:pt>
                <c:pt idx="815">
                  <c:v>6645170000000</c:v>
                </c:pt>
                <c:pt idx="816">
                  <c:v>5582150000000</c:v>
                </c:pt>
                <c:pt idx="817">
                  <c:v>6097030000000</c:v>
                </c:pt>
                <c:pt idx="818">
                  <c:v>6018970000000</c:v>
                </c:pt>
                <c:pt idx="819">
                  <c:v>6178230000000</c:v>
                </c:pt>
                <c:pt idx="820">
                  <c:v>6305640000000</c:v>
                </c:pt>
                <c:pt idx="821">
                  <c:v>5223250000000</c:v>
                </c:pt>
                <c:pt idx="822">
                  <c:v>5331330000000</c:v>
                </c:pt>
                <c:pt idx="823">
                  <c:v>6179920000000</c:v>
                </c:pt>
                <c:pt idx="824">
                  <c:v>7669950000000</c:v>
                </c:pt>
                <c:pt idx="825">
                  <c:v>5708170000000</c:v>
                </c:pt>
                <c:pt idx="826">
                  <c:v>5920930000000</c:v>
                </c:pt>
                <c:pt idx="827">
                  <c:v>5833940000000</c:v>
                </c:pt>
                <c:pt idx="828">
                  <c:v>6244990000000</c:v>
                </c:pt>
                <c:pt idx="829">
                  <c:v>5732380000000</c:v>
                </c:pt>
                <c:pt idx="830">
                  <c:v>5409210000000</c:v>
                </c:pt>
                <c:pt idx="831">
                  <c:v>5054670000000</c:v>
                </c:pt>
                <c:pt idx="832">
                  <c:v>5852050000000</c:v>
                </c:pt>
                <c:pt idx="833">
                  <c:v>4824810000000</c:v>
                </c:pt>
                <c:pt idx="834">
                  <c:v>5201540000000</c:v>
                </c:pt>
                <c:pt idx="835">
                  <c:v>5322860000000</c:v>
                </c:pt>
                <c:pt idx="836">
                  <c:v>5569530000000</c:v>
                </c:pt>
                <c:pt idx="837">
                  <c:v>6283510000000</c:v>
                </c:pt>
                <c:pt idx="838">
                  <c:v>5724140000000</c:v>
                </c:pt>
                <c:pt idx="839">
                  <c:v>5943200000000</c:v>
                </c:pt>
                <c:pt idx="840">
                  <c:v>6871130000000</c:v>
                </c:pt>
                <c:pt idx="841">
                  <c:v>8079250000000</c:v>
                </c:pt>
                <c:pt idx="842">
                  <c:v>6863400000000</c:v>
                </c:pt>
                <c:pt idx="843">
                  <c:v>6254800000000</c:v>
                </c:pt>
                <c:pt idx="844">
                  <c:v>8040250000000</c:v>
                </c:pt>
                <c:pt idx="845">
                  <c:v>9960610000000</c:v>
                </c:pt>
                <c:pt idx="846">
                  <c:v>7599150000000</c:v>
                </c:pt>
                <c:pt idx="847">
                  <c:v>6595670000000</c:v>
                </c:pt>
                <c:pt idx="848">
                  <c:v>6035470000000</c:v>
                </c:pt>
                <c:pt idx="849">
                  <c:v>4177720000000</c:v>
                </c:pt>
                <c:pt idx="850">
                  <c:v>3962950000000</c:v>
                </c:pt>
                <c:pt idx="851">
                  <c:v>4878990000000</c:v>
                </c:pt>
                <c:pt idx="852">
                  <c:v>4846200000000</c:v>
                </c:pt>
                <c:pt idx="853">
                  <c:v>4618570000000</c:v>
                </c:pt>
                <c:pt idx="854">
                  <c:v>5240500000000</c:v>
                </c:pt>
                <c:pt idx="855">
                  <c:v>5602240000000</c:v>
                </c:pt>
                <c:pt idx="856">
                  <c:v>5520120000000</c:v>
                </c:pt>
                <c:pt idx="857">
                  <c:v>5919180000000</c:v>
                </c:pt>
                <c:pt idx="858">
                  <c:v>7626970000000</c:v>
                </c:pt>
                <c:pt idx="859">
                  <c:v>6558860000000</c:v>
                </c:pt>
                <c:pt idx="860">
                  <c:v>5916340000000</c:v>
                </c:pt>
                <c:pt idx="861">
                  <c:v>5610160000000</c:v>
                </c:pt>
                <c:pt idx="862">
                  <c:v>5678780000000</c:v>
                </c:pt>
                <c:pt idx="863">
                  <c:v>5871950000000</c:v>
                </c:pt>
                <c:pt idx="864">
                  <c:v>5997610000000</c:v>
                </c:pt>
                <c:pt idx="865">
                  <c:v>6748190000000</c:v>
                </c:pt>
                <c:pt idx="866">
                  <c:v>7256230000000</c:v>
                </c:pt>
                <c:pt idx="867">
                  <c:v>8123110000000</c:v>
                </c:pt>
                <c:pt idx="868">
                  <c:v>6693180000000</c:v>
                </c:pt>
                <c:pt idx="869">
                  <c:v>7226720000000</c:v>
                </c:pt>
                <c:pt idx="870">
                  <c:v>7615830000000</c:v>
                </c:pt>
                <c:pt idx="871">
                  <c:v>5221240000000</c:v>
                </c:pt>
                <c:pt idx="872">
                  <c:v>5435460000000</c:v>
                </c:pt>
                <c:pt idx="873">
                  <c:v>5098360000000</c:v>
                </c:pt>
                <c:pt idx="874">
                  <c:v>6828640000000</c:v>
                </c:pt>
                <c:pt idx="875">
                  <c:v>9404020000000</c:v>
                </c:pt>
                <c:pt idx="876">
                  <c:v>7854520000000</c:v>
                </c:pt>
                <c:pt idx="877">
                  <c:v>4641240000000</c:v>
                </c:pt>
                <c:pt idx="878">
                  <c:v>4801320000000</c:v>
                </c:pt>
                <c:pt idx="879">
                  <c:v>5890500000000</c:v>
                </c:pt>
                <c:pt idx="880">
                  <c:v>7846240000000</c:v>
                </c:pt>
                <c:pt idx="881">
                  <c:v>8255510000000</c:v>
                </c:pt>
                <c:pt idx="882">
                  <c:v>5025200000000</c:v>
                </c:pt>
                <c:pt idx="883">
                  <c:v>4793090000000</c:v>
                </c:pt>
                <c:pt idx="884">
                  <c:v>4395080000000</c:v>
                </c:pt>
                <c:pt idx="885">
                  <c:v>4134280000000</c:v>
                </c:pt>
                <c:pt idx="886">
                  <c:v>4850050000000</c:v>
                </c:pt>
                <c:pt idx="887">
                  <c:v>5205350000000</c:v>
                </c:pt>
                <c:pt idx="888">
                  <c:v>5513300000000</c:v>
                </c:pt>
                <c:pt idx="889">
                  <c:v>5244160000000</c:v>
                </c:pt>
                <c:pt idx="890">
                  <c:v>4658110000000</c:v>
                </c:pt>
                <c:pt idx="891">
                  <c:v>4898250000000</c:v>
                </c:pt>
                <c:pt idx="892">
                  <c:v>4082200000000</c:v>
                </c:pt>
                <c:pt idx="893">
                  <c:v>4725140000000</c:v>
                </c:pt>
                <c:pt idx="894">
                  <c:v>4228090000000</c:v>
                </c:pt>
                <c:pt idx="895">
                  <c:v>4676450000000</c:v>
                </c:pt>
                <c:pt idx="896">
                  <c:v>4218830000000</c:v>
                </c:pt>
                <c:pt idx="897">
                  <c:v>4686130000000</c:v>
                </c:pt>
                <c:pt idx="898">
                  <c:v>3844030000000</c:v>
                </c:pt>
                <c:pt idx="899">
                  <c:v>3786080000000</c:v>
                </c:pt>
                <c:pt idx="900">
                  <c:v>3688790000000</c:v>
                </c:pt>
                <c:pt idx="901">
                  <c:v>3604550000000</c:v>
                </c:pt>
                <c:pt idx="902">
                  <c:v>3821140000000</c:v>
                </c:pt>
                <c:pt idx="903">
                  <c:v>4146360000000</c:v>
                </c:pt>
                <c:pt idx="904">
                  <c:v>4098060000000</c:v>
                </c:pt>
                <c:pt idx="905">
                  <c:v>3630280000000</c:v>
                </c:pt>
                <c:pt idx="906">
                  <c:v>3770330000000</c:v>
                </c:pt>
                <c:pt idx="907">
                  <c:v>3993190000000</c:v>
                </c:pt>
                <c:pt idx="908">
                  <c:v>4378370000000</c:v>
                </c:pt>
                <c:pt idx="909">
                  <c:v>4561730000000</c:v>
                </c:pt>
                <c:pt idx="910">
                  <c:v>4546530000000</c:v>
                </c:pt>
                <c:pt idx="911">
                  <c:v>8224070000000</c:v>
                </c:pt>
                <c:pt idx="912">
                  <c:v>3442500000000</c:v>
                </c:pt>
                <c:pt idx="913">
                  <c:v>3418750000000</c:v>
                </c:pt>
                <c:pt idx="914">
                  <c:v>4221510000000</c:v>
                </c:pt>
                <c:pt idx="915">
                  <c:v>5781510000000</c:v>
                </c:pt>
                <c:pt idx="916">
                  <c:v>4226140000000</c:v>
                </c:pt>
                <c:pt idx="917">
                  <c:v>3995360000000</c:v>
                </c:pt>
                <c:pt idx="918">
                  <c:v>4440160000000</c:v>
                </c:pt>
                <c:pt idx="919">
                  <c:v>3689430000000</c:v>
                </c:pt>
                <c:pt idx="920">
                  <c:v>3637120000000</c:v>
                </c:pt>
                <c:pt idx="921">
                  <c:v>4096540000000</c:v>
                </c:pt>
                <c:pt idx="922">
                  <c:v>4282780000000</c:v>
                </c:pt>
                <c:pt idx="923">
                  <c:v>4337340000000</c:v>
                </c:pt>
                <c:pt idx="924">
                  <c:v>4439930000000</c:v>
                </c:pt>
                <c:pt idx="925">
                  <c:v>4464160000000</c:v>
                </c:pt>
                <c:pt idx="926">
                  <c:v>4465620000000</c:v>
                </c:pt>
                <c:pt idx="927">
                  <c:v>4868870000000</c:v>
                </c:pt>
                <c:pt idx="928">
                  <c:v>5594940000000</c:v>
                </c:pt>
                <c:pt idx="929">
                  <c:v>5140130000000</c:v>
                </c:pt>
                <c:pt idx="930">
                  <c:v>4951000000000</c:v>
                </c:pt>
                <c:pt idx="931">
                  <c:v>5273320000000</c:v>
                </c:pt>
                <c:pt idx="932">
                  <c:v>4660910000000</c:v>
                </c:pt>
                <c:pt idx="933">
                  <c:v>4683440000000</c:v>
                </c:pt>
                <c:pt idx="934">
                  <c:v>5031740000000</c:v>
                </c:pt>
                <c:pt idx="935">
                  <c:v>7288130000000</c:v>
                </c:pt>
                <c:pt idx="936">
                  <c:v>4851480000000</c:v>
                </c:pt>
                <c:pt idx="937">
                  <c:v>4944350000000</c:v>
                </c:pt>
                <c:pt idx="938">
                  <c:v>4664010000000</c:v>
                </c:pt>
                <c:pt idx="939">
                  <c:v>4363530000000</c:v>
                </c:pt>
                <c:pt idx="940">
                  <c:v>3652730000000</c:v>
                </c:pt>
                <c:pt idx="941">
                  <c:v>3588650000000</c:v>
                </c:pt>
                <c:pt idx="942">
                  <c:v>4548120000000</c:v>
                </c:pt>
                <c:pt idx="943">
                  <c:v>4698400000000</c:v>
                </c:pt>
                <c:pt idx="944">
                  <c:v>4534740000000</c:v>
                </c:pt>
                <c:pt idx="945">
                  <c:v>4295610000000</c:v>
                </c:pt>
                <c:pt idx="946">
                  <c:v>4144080000000</c:v>
                </c:pt>
                <c:pt idx="947">
                  <c:v>4096980000000</c:v>
                </c:pt>
                <c:pt idx="948">
                  <c:v>4279040000000</c:v>
                </c:pt>
                <c:pt idx="949">
                  <c:v>4758400000000</c:v>
                </c:pt>
                <c:pt idx="950">
                  <c:v>6162910000000</c:v>
                </c:pt>
                <c:pt idx="951">
                  <c:v>6471970000000</c:v>
                </c:pt>
                <c:pt idx="952">
                  <c:v>4768390000000</c:v>
                </c:pt>
                <c:pt idx="953">
                  <c:v>4560990000000</c:v>
                </c:pt>
                <c:pt idx="954">
                  <c:v>4830760000000</c:v>
                </c:pt>
                <c:pt idx="955">
                  <c:v>4592560000000</c:v>
                </c:pt>
                <c:pt idx="956">
                  <c:v>5016110000000</c:v>
                </c:pt>
                <c:pt idx="957">
                  <c:v>4979950000000</c:v>
                </c:pt>
                <c:pt idx="958">
                  <c:v>4625840000000</c:v>
                </c:pt>
                <c:pt idx="959">
                  <c:v>5199410000000</c:v>
                </c:pt>
                <c:pt idx="960">
                  <c:v>4484270000000</c:v>
                </c:pt>
                <c:pt idx="961">
                  <c:v>3677020000000</c:v>
                </c:pt>
                <c:pt idx="962">
                  <c:v>3696100000000</c:v>
                </c:pt>
                <c:pt idx="963">
                  <c:v>4572220000000</c:v>
                </c:pt>
                <c:pt idx="964">
                  <c:v>3822820000000</c:v>
                </c:pt>
                <c:pt idx="965">
                  <c:v>5208530000000</c:v>
                </c:pt>
                <c:pt idx="966">
                  <c:v>3768150000000</c:v>
                </c:pt>
                <c:pt idx="967">
                  <c:v>4089400000000</c:v>
                </c:pt>
                <c:pt idx="968">
                  <c:v>3694500000000</c:v>
                </c:pt>
                <c:pt idx="969">
                  <c:v>4445800000000</c:v>
                </c:pt>
                <c:pt idx="970">
                  <c:v>5571020000000</c:v>
                </c:pt>
                <c:pt idx="971">
                  <c:v>4829520000000</c:v>
                </c:pt>
                <c:pt idx="972">
                  <c:v>5462190000000</c:v>
                </c:pt>
                <c:pt idx="973">
                  <c:v>5915470000000</c:v>
                </c:pt>
                <c:pt idx="974">
                  <c:v>4556780000000</c:v>
                </c:pt>
                <c:pt idx="975">
                  <c:v>6321110000000</c:v>
                </c:pt>
                <c:pt idx="976">
                  <c:v>4516460000000</c:v>
                </c:pt>
                <c:pt idx="977">
                  <c:v>5052960000000</c:v>
                </c:pt>
                <c:pt idx="978">
                  <c:v>4761030000000</c:v>
                </c:pt>
                <c:pt idx="979">
                  <c:v>5650730000000</c:v>
                </c:pt>
                <c:pt idx="980">
                  <c:v>5224920000000</c:v>
                </c:pt>
                <c:pt idx="981">
                  <c:v>4380400000000</c:v>
                </c:pt>
                <c:pt idx="982">
                  <c:v>4105040000000</c:v>
                </c:pt>
                <c:pt idx="983">
                  <c:v>4762540000000</c:v>
                </c:pt>
                <c:pt idx="984">
                  <c:v>5162830000000</c:v>
                </c:pt>
                <c:pt idx="985">
                  <c:v>4701970000000</c:v>
                </c:pt>
                <c:pt idx="986">
                  <c:v>5353030000000</c:v>
                </c:pt>
                <c:pt idx="987">
                  <c:v>5899660000000</c:v>
                </c:pt>
                <c:pt idx="988">
                  <c:v>6194080000000</c:v>
                </c:pt>
                <c:pt idx="989">
                  <c:v>4582670000000</c:v>
                </c:pt>
                <c:pt idx="990">
                  <c:v>4450520000000</c:v>
                </c:pt>
                <c:pt idx="991">
                  <c:v>5797400000000</c:v>
                </c:pt>
                <c:pt idx="992">
                  <c:v>5466250000000</c:v>
                </c:pt>
                <c:pt idx="993">
                  <c:v>6522110000000</c:v>
                </c:pt>
                <c:pt idx="994">
                  <c:v>8120220000000</c:v>
                </c:pt>
                <c:pt idx="995">
                  <c:v>5726660000000</c:v>
                </c:pt>
                <c:pt idx="996">
                  <c:v>4123280000000</c:v>
                </c:pt>
                <c:pt idx="997">
                  <c:v>4158030000000</c:v>
                </c:pt>
                <c:pt idx="998">
                  <c:v>5508400000000</c:v>
                </c:pt>
                <c:pt idx="999">
                  <c:v>5703400000000</c:v>
                </c:pt>
                <c:pt idx="1000">
                  <c:v>6809990000000</c:v>
                </c:pt>
                <c:pt idx="1001">
                  <c:v>6652160000000</c:v>
                </c:pt>
                <c:pt idx="1002">
                  <c:v>5272900000000</c:v>
                </c:pt>
                <c:pt idx="1003">
                  <c:v>3665810000000</c:v>
                </c:pt>
                <c:pt idx="1004">
                  <c:v>3262140000000</c:v>
                </c:pt>
                <c:pt idx="1005">
                  <c:v>4245950000000</c:v>
                </c:pt>
                <c:pt idx="1006">
                  <c:v>4206640000000</c:v>
                </c:pt>
                <c:pt idx="1007">
                  <c:v>4066820000000</c:v>
                </c:pt>
                <c:pt idx="1008">
                  <c:v>4521570000000</c:v>
                </c:pt>
                <c:pt idx="1009">
                  <c:v>4148570000000</c:v>
                </c:pt>
                <c:pt idx="1010">
                  <c:v>3778230000000</c:v>
                </c:pt>
                <c:pt idx="1011">
                  <c:v>4419650000000</c:v>
                </c:pt>
                <c:pt idx="1012">
                  <c:v>4813380000000</c:v>
                </c:pt>
                <c:pt idx="1013">
                  <c:v>5578000000000</c:v>
                </c:pt>
                <c:pt idx="1014">
                  <c:v>4660220000000</c:v>
                </c:pt>
                <c:pt idx="1015">
                  <c:v>5213220000000</c:v>
                </c:pt>
                <c:pt idx="1016">
                  <c:v>4905960000000</c:v>
                </c:pt>
                <c:pt idx="1017">
                  <c:v>5342590000000</c:v>
                </c:pt>
                <c:pt idx="1018">
                  <c:v>5069900000000</c:v>
                </c:pt>
                <c:pt idx="1019">
                  <c:v>4425390000000</c:v>
                </c:pt>
                <c:pt idx="1020">
                  <c:v>3869260000000</c:v>
                </c:pt>
                <c:pt idx="1021">
                  <c:v>3677820000000</c:v>
                </c:pt>
                <c:pt idx="1022">
                  <c:v>3659450000000</c:v>
                </c:pt>
                <c:pt idx="1023">
                  <c:v>6137630000000</c:v>
                </c:pt>
                <c:pt idx="1024">
                  <c:v>5095610000000</c:v>
                </c:pt>
                <c:pt idx="1025">
                  <c:v>3828600000000</c:v>
                </c:pt>
                <c:pt idx="1026">
                  <c:v>5667890000000</c:v>
                </c:pt>
                <c:pt idx="1027">
                  <c:v>3937690000000</c:v>
                </c:pt>
                <c:pt idx="1028">
                  <c:v>4338820000000</c:v>
                </c:pt>
                <c:pt idx="1029">
                  <c:v>4526710000000</c:v>
                </c:pt>
                <c:pt idx="1030">
                  <c:v>4506810000000</c:v>
                </c:pt>
                <c:pt idx="1031">
                  <c:v>3463370000000</c:v>
                </c:pt>
                <c:pt idx="1032">
                  <c:v>3563950000000</c:v>
                </c:pt>
                <c:pt idx="1033">
                  <c:v>4413300000000</c:v>
                </c:pt>
                <c:pt idx="1034">
                  <c:v>5733610000000</c:v>
                </c:pt>
                <c:pt idx="1035">
                  <c:v>5637250000000</c:v>
                </c:pt>
                <c:pt idx="1036">
                  <c:v>5193210000000</c:v>
                </c:pt>
                <c:pt idx="1037">
                  <c:v>5294620000000</c:v>
                </c:pt>
                <c:pt idx="1038">
                  <c:v>6476860000000</c:v>
                </c:pt>
                <c:pt idx="1039">
                  <c:v>4290380000000</c:v>
                </c:pt>
                <c:pt idx="1040">
                  <c:v>4717000000000</c:v>
                </c:pt>
                <c:pt idx="1041">
                  <c:v>5005110000000</c:v>
                </c:pt>
                <c:pt idx="1042">
                  <c:v>5235480000000</c:v>
                </c:pt>
                <c:pt idx="1043">
                  <c:v>5536150000000</c:v>
                </c:pt>
                <c:pt idx="1044">
                  <c:v>5571220000000</c:v>
                </c:pt>
                <c:pt idx="1045">
                  <c:v>5413440000000</c:v>
                </c:pt>
                <c:pt idx="1046">
                  <c:v>5511120000000</c:v>
                </c:pt>
                <c:pt idx="1047">
                  <c:v>5491210000000</c:v>
                </c:pt>
                <c:pt idx="1048">
                  <c:v>5720690000000</c:v>
                </c:pt>
                <c:pt idx="1049">
                  <c:v>5492420000000</c:v>
                </c:pt>
                <c:pt idx="1050">
                  <c:v>6318220000000</c:v>
                </c:pt>
                <c:pt idx="1051">
                  <c:v>5624140000000</c:v>
                </c:pt>
                <c:pt idx="1052">
                  <c:v>4526140000000</c:v>
                </c:pt>
                <c:pt idx="1053">
                  <c:v>4520580000000</c:v>
                </c:pt>
                <c:pt idx="1054">
                  <c:v>5431370000000</c:v>
                </c:pt>
                <c:pt idx="1055">
                  <c:v>6749530000000</c:v>
                </c:pt>
                <c:pt idx="1056">
                  <c:v>7242590000000</c:v>
                </c:pt>
                <c:pt idx="1057">
                  <c:v>5731710000000</c:v>
                </c:pt>
                <c:pt idx="1058">
                  <c:v>5751780000000</c:v>
                </c:pt>
                <c:pt idx="1059">
                  <c:v>5792020000000</c:v>
                </c:pt>
                <c:pt idx="1060">
                  <c:v>5257950000000</c:v>
                </c:pt>
                <c:pt idx="1061">
                  <c:v>6431500000000</c:v>
                </c:pt>
                <c:pt idx="1062">
                  <c:v>6541230000000</c:v>
                </c:pt>
                <c:pt idx="1063">
                  <c:v>7542840000000</c:v>
                </c:pt>
                <c:pt idx="1064">
                  <c:v>7482020000000</c:v>
                </c:pt>
                <c:pt idx="1065">
                  <c:v>8216690000000</c:v>
                </c:pt>
                <c:pt idx="1066">
                  <c:v>6545520000000</c:v>
                </c:pt>
                <c:pt idx="1067">
                  <c:v>7611080000000</c:v>
                </c:pt>
                <c:pt idx="1068">
                  <c:v>9471220000000</c:v>
                </c:pt>
                <c:pt idx="1069">
                  <c:v>7706280000000</c:v>
                </c:pt>
                <c:pt idx="1070">
                  <c:v>8063540000000</c:v>
                </c:pt>
                <c:pt idx="1071">
                  <c:v>8274390000000</c:v>
                </c:pt>
                <c:pt idx="1072">
                  <c:v>8250020000000</c:v>
                </c:pt>
                <c:pt idx="1073">
                  <c:v>8058390000000</c:v>
                </c:pt>
                <c:pt idx="1074">
                  <c:v>8537790000000</c:v>
                </c:pt>
                <c:pt idx="1075">
                  <c:v>9169200000000</c:v>
                </c:pt>
                <c:pt idx="1076">
                  <c:v>11389000000000</c:v>
                </c:pt>
                <c:pt idx="1077">
                  <c:v>8433160000000</c:v>
                </c:pt>
                <c:pt idx="1078">
                  <c:v>8605950000000</c:v>
                </c:pt>
                <c:pt idx="1079">
                  <c:v>9678090000000</c:v>
                </c:pt>
                <c:pt idx="1080">
                  <c:v>9877900000000</c:v>
                </c:pt>
                <c:pt idx="1081">
                  <c:v>8709110000000</c:v>
                </c:pt>
                <c:pt idx="1082">
                  <c:v>8442230000000</c:v>
                </c:pt>
                <c:pt idx="1083">
                  <c:v>10009100000000</c:v>
                </c:pt>
                <c:pt idx="1084">
                  <c:v>12366200000000</c:v>
                </c:pt>
                <c:pt idx="1085">
                  <c:v>11915100000000</c:v>
                </c:pt>
                <c:pt idx="1086">
                  <c:v>7726910000000</c:v>
                </c:pt>
                <c:pt idx="1087">
                  <c:v>7397430000000</c:v>
                </c:pt>
                <c:pt idx="1088">
                  <c:v>8422440000000</c:v>
                </c:pt>
                <c:pt idx="1089">
                  <c:v>9414980000000</c:v>
                </c:pt>
                <c:pt idx="1090">
                  <c:v>7880910000000</c:v>
                </c:pt>
                <c:pt idx="1091">
                  <c:v>7285870000000</c:v>
                </c:pt>
                <c:pt idx="1092">
                  <c:v>7699790000000</c:v>
                </c:pt>
                <c:pt idx="1093">
                  <c:v>6283240000000</c:v>
                </c:pt>
                <c:pt idx="1094">
                  <c:v>5851630000000</c:v>
                </c:pt>
                <c:pt idx="1095">
                  <c:v>5792430000000</c:v>
                </c:pt>
                <c:pt idx="1096">
                  <c:v>8663340000000</c:v>
                </c:pt>
                <c:pt idx="1097">
                  <c:v>9937310000000</c:v>
                </c:pt>
                <c:pt idx="1098">
                  <c:v>5179270000000</c:v>
                </c:pt>
                <c:pt idx="1099">
                  <c:v>4767400000000</c:v>
                </c:pt>
                <c:pt idx="1100">
                  <c:v>5460640000000</c:v>
                </c:pt>
                <c:pt idx="1101">
                  <c:v>4075340000000</c:v>
                </c:pt>
                <c:pt idx="1102">
                  <c:v>4436980000000</c:v>
                </c:pt>
                <c:pt idx="1103">
                  <c:v>4202890000000</c:v>
                </c:pt>
                <c:pt idx="1104">
                  <c:v>6292180000000</c:v>
                </c:pt>
                <c:pt idx="1105">
                  <c:v>5507430000000</c:v>
                </c:pt>
                <c:pt idx="1106">
                  <c:v>6136390000000</c:v>
                </c:pt>
                <c:pt idx="1107">
                  <c:v>4835120000000</c:v>
                </c:pt>
                <c:pt idx="1108">
                  <c:v>5056780000000</c:v>
                </c:pt>
                <c:pt idx="1109">
                  <c:v>5080400000000</c:v>
                </c:pt>
                <c:pt idx="1110">
                  <c:v>7017640000000</c:v>
                </c:pt>
                <c:pt idx="1111">
                  <c:v>7097660000000</c:v>
                </c:pt>
                <c:pt idx="1112">
                  <c:v>5506640000000</c:v>
                </c:pt>
                <c:pt idx="1113">
                  <c:v>6000880000000</c:v>
                </c:pt>
                <c:pt idx="1114">
                  <c:v>6606510000000</c:v>
                </c:pt>
                <c:pt idx="1115">
                  <c:v>5098930000000</c:v>
                </c:pt>
                <c:pt idx="1116">
                  <c:v>6320380000000</c:v>
                </c:pt>
                <c:pt idx="1117">
                  <c:v>6643420000000</c:v>
                </c:pt>
                <c:pt idx="1118">
                  <c:v>6170640000000</c:v>
                </c:pt>
                <c:pt idx="1119">
                  <c:v>6742730000000</c:v>
                </c:pt>
                <c:pt idx="1120">
                  <c:v>7098290000000</c:v>
                </c:pt>
                <c:pt idx="1121">
                  <c:v>7508130000000</c:v>
                </c:pt>
                <c:pt idx="1122">
                  <c:v>7407800000000</c:v>
                </c:pt>
                <c:pt idx="1123">
                  <c:v>4938560000000</c:v>
                </c:pt>
                <c:pt idx="1124">
                  <c:v>5901720000000</c:v>
                </c:pt>
                <c:pt idx="1125">
                  <c:v>7625640000000</c:v>
                </c:pt>
                <c:pt idx="1126">
                  <c:v>7183580000000</c:v>
                </c:pt>
                <c:pt idx="1127">
                  <c:v>6684730000000</c:v>
                </c:pt>
                <c:pt idx="1128">
                  <c:v>7204960000000</c:v>
                </c:pt>
                <c:pt idx="1129">
                  <c:v>7025290000000</c:v>
                </c:pt>
                <c:pt idx="1130">
                  <c:v>6009890000000</c:v>
                </c:pt>
                <c:pt idx="1131">
                  <c:v>9711860000000</c:v>
                </c:pt>
                <c:pt idx="1132">
                  <c:v>8018010000000</c:v>
                </c:pt>
                <c:pt idx="1133">
                  <c:v>9816430000000</c:v>
                </c:pt>
                <c:pt idx="1134">
                  <c:v>7623120000000</c:v>
                </c:pt>
                <c:pt idx="1135">
                  <c:v>7217390000000</c:v>
                </c:pt>
                <c:pt idx="1136">
                  <c:v>6788500000000</c:v>
                </c:pt>
                <c:pt idx="1137">
                  <c:v>7465130000000</c:v>
                </c:pt>
                <c:pt idx="1138">
                  <c:v>8502820000000</c:v>
                </c:pt>
                <c:pt idx="1139">
                  <c:v>8164390000000</c:v>
                </c:pt>
                <c:pt idx="1140">
                  <c:v>7739180000000</c:v>
                </c:pt>
                <c:pt idx="1141">
                  <c:v>7772640000000</c:v>
                </c:pt>
                <c:pt idx="1142">
                  <c:v>8131380000000</c:v>
                </c:pt>
                <c:pt idx="1143">
                  <c:v>6367620000000</c:v>
                </c:pt>
                <c:pt idx="1144">
                  <c:v>7718810000000</c:v>
                </c:pt>
                <c:pt idx="1145">
                  <c:v>8635490000000</c:v>
                </c:pt>
                <c:pt idx="1146">
                  <c:v>8970870000000</c:v>
                </c:pt>
                <c:pt idx="1147">
                  <c:v>10494200000000</c:v>
                </c:pt>
                <c:pt idx="1148">
                  <c:v>11075700000000</c:v>
                </c:pt>
                <c:pt idx="1149">
                  <c:v>8537960000000</c:v>
                </c:pt>
                <c:pt idx="1150">
                  <c:v>9756290000000</c:v>
                </c:pt>
                <c:pt idx="1151">
                  <c:v>9663540000000</c:v>
                </c:pt>
                <c:pt idx="1152">
                  <c:v>8140830000000</c:v>
                </c:pt>
                <c:pt idx="1153">
                  <c:v>10111700000000</c:v>
                </c:pt>
                <c:pt idx="1154">
                  <c:v>8825530000000</c:v>
                </c:pt>
                <c:pt idx="1155">
                  <c:v>6356220000000</c:v>
                </c:pt>
                <c:pt idx="1156">
                  <c:v>6980740000000</c:v>
                </c:pt>
                <c:pt idx="1157">
                  <c:v>6830950000000</c:v>
                </c:pt>
                <c:pt idx="1158">
                  <c:v>8681750000000</c:v>
                </c:pt>
                <c:pt idx="1159">
                  <c:v>7570290000000</c:v>
                </c:pt>
                <c:pt idx="1160">
                  <c:v>10428800000000</c:v>
                </c:pt>
                <c:pt idx="1161">
                  <c:v>10230800000000</c:v>
                </c:pt>
                <c:pt idx="1162">
                  <c:v>15620500000000</c:v>
                </c:pt>
                <c:pt idx="1163">
                  <c:v>10360200000000</c:v>
                </c:pt>
                <c:pt idx="1164">
                  <c:v>7892440000000</c:v>
                </c:pt>
                <c:pt idx="1165">
                  <c:v>8104710000000</c:v>
                </c:pt>
                <c:pt idx="1166">
                  <c:v>14200300000000</c:v>
                </c:pt>
                <c:pt idx="1167">
                  <c:v>11112400000000</c:v>
                </c:pt>
                <c:pt idx="1168">
                  <c:v>8972070000000</c:v>
                </c:pt>
                <c:pt idx="1169">
                  <c:v>9637850000000</c:v>
                </c:pt>
                <c:pt idx="1170">
                  <c:v>7930170000000</c:v>
                </c:pt>
                <c:pt idx="1171">
                  <c:v>9317070000000</c:v>
                </c:pt>
                <c:pt idx="1172">
                  <c:v>8461170000000</c:v>
                </c:pt>
                <c:pt idx="1173">
                  <c:v>10874500000000</c:v>
                </c:pt>
                <c:pt idx="1174">
                  <c:v>9900400000000</c:v>
                </c:pt>
                <c:pt idx="1175">
                  <c:v>11091800000000</c:v>
                </c:pt>
                <c:pt idx="1176">
                  <c:v>10779000000000</c:v>
                </c:pt>
                <c:pt idx="1177">
                  <c:v>11757300000000</c:v>
                </c:pt>
                <c:pt idx="1178">
                  <c:v>11085400000000</c:v>
                </c:pt>
                <c:pt idx="1179">
                  <c:v>13168000000000</c:v>
                </c:pt>
                <c:pt idx="1180">
                  <c:v>11983800000000</c:v>
                </c:pt>
                <c:pt idx="1181">
                  <c:v>16759300000000</c:v>
                </c:pt>
                <c:pt idx="1182">
                  <c:v>21010600000000</c:v>
                </c:pt>
                <c:pt idx="1183">
                  <c:v>21036500000000</c:v>
                </c:pt>
                <c:pt idx="1184">
                  <c:v>14226900000000</c:v>
                </c:pt>
                <c:pt idx="1185">
                  <c:v>12367300000000</c:v>
                </c:pt>
                <c:pt idx="1186">
                  <c:v>14241200000000</c:v>
                </c:pt>
                <c:pt idx="1187">
                  <c:v>13462500000000</c:v>
                </c:pt>
                <c:pt idx="1188">
                  <c:v>18448200000000</c:v>
                </c:pt>
                <c:pt idx="1189">
                  <c:v>20642600000000</c:v>
                </c:pt>
                <c:pt idx="1190">
                  <c:v>18588700000000</c:v>
                </c:pt>
                <c:pt idx="1191">
                  <c:v>20545700000000</c:v>
                </c:pt>
                <c:pt idx="1192">
                  <c:v>17702800000000</c:v>
                </c:pt>
                <c:pt idx="1193">
                  <c:v>20434900000000</c:v>
                </c:pt>
                <c:pt idx="1194">
                  <c:v>26600900000000</c:v>
                </c:pt>
                <c:pt idx="1195">
                  <c:v>24305000000000</c:v>
                </c:pt>
                <c:pt idx="1196">
                  <c:v>18825100000000</c:v>
                </c:pt>
                <c:pt idx="1197">
                  <c:v>18796900000000</c:v>
                </c:pt>
                <c:pt idx="1198">
                  <c:v>11482600000000</c:v>
                </c:pt>
                <c:pt idx="1199">
                  <c:v>13541300000000</c:v>
                </c:pt>
                <c:pt idx="1200">
                  <c:v>16125800000000</c:v>
                </c:pt>
                <c:pt idx="1201">
                  <c:v>14533400000000</c:v>
                </c:pt>
                <c:pt idx="1202">
                  <c:v>13764700000000</c:v>
                </c:pt>
                <c:pt idx="1203">
                  <c:v>13933300000000</c:v>
                </c:pt>
                <c:pt idx="1204">
                  <c:v>15011900000000</c:v>
                </c:pt>
                <c:pt idx="1205">
                  <c:v>11899300000000</c:v>
                </c:pt>
                <c:pt idx="1206">
                  <c:v>12912000000000</c:v>
                </c:pt>
                <c:pt idx="1207">
                  <c:v>14600900000000</c:v>
                </c:pt>
                <c:pt idx="1208">
                  <c:v>24767800000000</c:v>
                </c:pt>
                <c:pt idx="1209">
                  <c:v>18428700000000</c:v>
                </c:pt>
                <c:pt idx="1210">
                  <c:v>24713900000000</c:v>
                </c:pt>
                <c:pt idx="1211">
                  <c:v>18850400000000</c:v>
                </c:pt>
                <c:pt idx="1212">
                  <c:v>16557400000000</c:v>
                </c:pt>
                <c:pt idx="1213">
                  <c:v>14856000000000</c:v>
                </c:pt>
                <c:pt idx="1214">
                  <c:v>14215600000000</c:v>
                </c:pt>
                <c:pt idx="1215">
                  <c:v>15966600000000</c:v>
                </c:pt>
                <c:pt idx="1216">
                  <c:v>15372400000000</c:v>
                </c:pt>
                <c:pt idx="1217">
                  <c:v>14479200000000</c:v>
                </c:pt>
                <c:pt idx="1218">
                  <c:v>16294500000000</c:v>
                </c:pt>
                <c:pt idx="1219">
                  <c:v>13560900000000</c:v>
                </c:pt>
                <c:pt idx="1220">
                  <c:v>14988500000000</c:v>
                </c:pt>
                <c:pt idx="1221">
                  <c:v>15521800000000</c:v>
                </c:pt>
                <c:pt idx="1222">
                  <c:v>23582900000000</c:v>
                </c:pt>
                <c:pt idx="1223">
                  <c:v>20028800000000</c:v>
                </c:pt>
                <c:pt idx="1224">
                  <c:v>14121500000000</c:v>
                </c:pt>
                <c:pt idx="1225">
                  <c:v>7693510000000</c:v>
                </c:pt>
                <c:pt idx="1226">
                  <c:v>6842350000000</c:v>
                </c:pt>
                <c:pt idx="1227">
                  <c:v>7373340000000</c:v>
                </c:pt>
                <c:pt idx="1228">
                  <c:v>5733380000000</c:v>
                </c:pt>
                <c:pt idx="1229">
                  <c:v>7568390000000</c:v>
                </c:pt>
                <c:pt idx="1230">
                  <c:v>9272810000000</c:v>
                </c:pt>
                <c:pt idx="1231">
                  <c:v>12908100000000</c:v>
                </c:pt>
                <c:pt idx="1232">
                  <c:v>7083810000000</c:v>
                </c:pt>
                <c:pt idx="1233">
                  <c:v>6307800000000</c:v>
                </c:pt>
                <c:pt idx="1234">
                  <c:v>6109480000000</c:v>
                </c:pt>
                <c:pt idx="1235">
                  <c:v>4844730000000</c:v>
                </c:pt>
                <c:pt idx="1236">
                  <c:v>5644240000000</c:v>
                </c:pt>
                <c:pt idx="1237">
                  <c:v>4714320000000</c:v>
                </c:pt>
                <c:pt idx="1238">
                  <c:v>4054180000000</c:v>
                </c:pt>
                <c:pt idx="1239">
                  <c:v>4772820000000</c:v>
                </c:pt>
                <c:pt idx="1240">
                  <c:v>3892300000000</c:v>
                </c:pt>
                <c:pt idx="1241">
                  <c:v>3513910000000</c:v>
                </c:pt>
                <c:pt idx="1242">
                  <c:v>4091740000000</c:v>
                </c:pt>
                <c:pt idx="1243">
                  <c:v>5190190000000</c:v>
                </c:pt>
                <c:pt idx="1244">
                  <c:v>5716990000000</c:v>
                </c:pt>
                <c:pt idx="1245">
                  <c:v>4687210000000</c:v>
                </c:pt>
                <c:pt idx="1246">
                  <c:v>3567240000000</c:v>
                </c:pt>
                <c:pt idx="1247">
                  <c:v>6988340000000</c:v>
                </c:pt>
                <c:pt idx="1248">
                  <c:v>9994330000000</c:v>
                </c:pt>
                <c:pt idx="1249">
                  <c:v>5476950000000</c:v>
                </c:pt>
                <c:pt idx="1250">
                  <c:v>5811200000000</c:v>
                </c:pt>
                <c:pt idx="1251">
                  <c:v>3599750000000</c:v>
                </c:pt>
                <c:pt idx="1252">
                  <c:v>5134990000000</c:v>
                </c:pt>
                <c:pt idx="1253">
                  <c:v>2595660000000</c:v>
                </c:pt>
                <c:pt idx="1254">
                  <c:v>3472160000000</c:v>
                </c:pt>
                <c:pt idx="1255">
                  <c:v>2655990000000</c:v>
                </c:pt>
                <c:pt idx="1256">
                  <c:v>2771350000000</c:v>
                </c:pt>
                <c:pt idx="1257">
                  <c:v>3759980000000</c:v>
                </c:pt>
                <c:pt idx="1258">
                  <c:v>5192530000000</c:v>
                </c:pt>
                <c:pt idx="1259">
                  <c:v>3202610000000</c:v>
                </c:pt>
                <c:pt idx="1260">
                  <c:v>2578970000000</c:v>
                </c:pt>
                <c:pt idx="1261">
                  <c:v>1977310000000</c:v>
                </c:pt>
                <c:pt idx="1262">
                  <c:v>3190030000000</c:v>
                </c:pt>
                <c:pt idx="1263">
                  <c:v>1566450000000</c:v>
                </c:pt>
                <c:pt idx="1264">
                  <c:v>1908110000000</c:v>
                </c:pt>
                <c:pt idx="1265">
                  <c:v>2125580000000</c:v>
                </c:pt>
                <c:pt idx="1266">
                  <c:v>2194710000000</c:v>
                </c:pt>
                <c:pt idx="1267">
                  <c:v>3052410000000</c:v>
                </c:pt>
                <c:pt idx="1268">
                  <c:v>2679900000000</c:v>
                </c:pt>
                <c:pt idx="1269">
                  <c:v>2270180000000</c:v>
                </c:pt>
                <c:pt idx="1270">
                  <c:v>2462610000000</c:v>
                </c:pt>
                <c:pt idx="1271">
                  <c:v>2627000000000</c:v>
                </c:pt>
                <c:pt idx="1272">
                  <c:v>1986670000000</c:v>
                </c:pt>
                <c:pt idx="1273">
                  <c:v>2677030000000</c:v>
                </c:pt>
                <c:pt idx="1274">
                  <c:v>2032450000000</c:v>
                </c:pt>
                <c:pt idx="1275">
                  <c:v>2240540000000</c:v>
                </c:pt>
                <c:pt idx="1276">
                  <c:v>2204800000000</c:v>
                </c:pt>
                <c:pt idx="1277">
                  <c:v>1862250000000</c:v>
                </c:pt>
                <c:pt idx="1278">
                  <c:v>4034040000000</c:v>
                </c:pt>
                <c:pt idx="1279">
                  <c:v>3114790000000</c:v>
                </c:pt>
                <c:pt idx="1280">
                  <c:v>1363780000000</c:v>
                </c:pt>
                <c:pt idx="1281">
                  <c:v>1782040000000</c:v>
                </c:pt>
                <c:pt idx="1282">
                  <c:v>2196660000000</c:v>
                </c:pt>
                <c:pt idx="1283">
                  <c:v>1465970000000</c:v>
                </c:pt>
                <c:pt idx="1284">
                  <c:v>1011920000000</c:v>
                </c:pt>
                <c:pt idx="1285">
                  <c:v>1193810000000</c:v>
                </c:pt>
                <c:pt idx="1286">
                  <c:v>1296270000000</c:v>
                </c:pt>
                <c:pt idx="1287">
                  <c:v>1246060000000</c:v>
                </c:pt>
                <c:pt idx="1288">
                  <c:v>1437130000000</c:v>
                </c:pt>
                <c:pt idx="1289">
                  <c:v>1597480000000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53-4E18-913B-BB76D23719D7}"/>
            </c:ext>
          </c:extLst>
        </c:ser>
        <c:ser>
          <c:idx val="1"/>
          <c:order val="1"/>
          <c:tx>
            <c:strRef>
              <c:f>trade!$D$1</c:f>
              <c:strCache>
                <c:ptCount val="1"/>
                <c:pt idx="0">
                  <c:v>XRP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trade!$B$2:$B$1291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trade!$D$2:$D$1291</c:f>
              <c:numCache>
                <c:formatCode>General</c:formatCode>
                <c:ptCount val="1290"/>
                <c:pt idx="0">
                  <c:v>34754139734765</c:v>
                </c:pt>
                <c:pt idx="1">
                  <c:v>14758270955805</c:v>
                </c:pt>
                <c:pt idx="2">
                  <c:v>23700756012783</c:v>
                </c:pt>
                <c:pt idx="3">
                  <c:v>28527945214450</c:v>
                </c:pt>
                <c:pt idx="4">
                  <c:v>11429213722123</c:v>
                </c:pt>
                <c:pt idx="5">
                  <c:v>14391775478858</c:v>
                </c:pt>
                <c:pt idx="6">
                  <c:v>24501726004331</c:v>
                </c:pt>
                <c:pt idx="7">
                  <c:v>41265996281183</c:v>
                </c:pt>
                <c:pt idx="8">
                  <c:v>29496532256635</c:v>
                </c:pt>
                <c:pt idx="9">
                  <c:v>5152110060667</c:v>
                </c:pt>
                <c:pt idx="10">
                  <c:v>7546312862287</c:v>
                </c:pt>
                <c:pt idx="11">
                  <c:v>6035330593960</c:v>
                </c:pt>
                <c:pt idx="12">
                  <c:v>5276180776595</c:v>
                </c:pt>
                <c:pt idx="13">
                  <c:v>5415490075645</c:v>
                </c:pt>
                <c:pt idx="14">
                  <c:v>4278559554963</c:v>
                </c:pt>
                <c:pt idx="15">
                  <c:v>3963716930290</c:v>
                </c:pt>
                <c:pt idx="16">
                  <c:v>3121157029872</c:v>
                </c:pt>
                <c:pt idx="17">
                  <c:v>4114014942792</c:v>
                </c:pt>
                <c:pt idx="18">
                  <c:v>6485352483954</c:v>
                </c:pt>
                <c:pt idx="19">
                  <c:v>6769044591468</c:v>
                </c:pt>
                <c:pt idx="20">
                  <c:v>6081759560265</c:v>
                </c:pt>
                <c:pt idx="21">
                  <c:v>8497924252180</c:v>
                </c:pt>
                <c:pt idx="22">
                  <c:v>10867322459483</c:v>
                </c:pt>
                <c:pt idx="23">
                  <c:v>6185961261868</c:v>
                </c:pt>
                <c:pt idx="24">
                  <c:v>7546185934155</c:v>
                </c:pt>
                <c:pt idx="25">
                  <c:v>2932380190080</c:v>
                </c:pt>
                <c:pt idx="26">
                  <c:v>3646952574595</c:v>
                </c:pt>
                <c:pt idx="27">
                  <c:v>4848232274207</c:v>
                </c:pt>
                <c:pt idx="28">
                  <c:v>8243121227717</c:v>
                </c:pt>
                <c:pt idx="29">
                  <c:v>3479491752482</c:v>
                </c:pt>
                <c:pt idx="30">
                  <c:v>2802161485617</c:v>
                </c:pt>
                <c:pt idx="31">
                  <c:v>3586981915652</c:v>
                </c:pt>
                <c:pt idx="32">
                  <c:v>3714216547120</c:v>
                </c:pt>
                <c:pt idx="33">
                  <c:v>3558395965791</c:v>
                </c:pt>
                <c:pt idx="34">
                  <c:v>3652872166252</c:v>
                </c:pt>
                <c:pt idx="35">
                  <c:v>3373095949280</c:v>
                </c:pt>
                <c:pt idx="36">
                  <c:v>4005860132100</c:v>
                </c:pt>
                <c:pt idx="37">
                  <c:v>2640415475264</c:v>
                </c:pt>
                <c:pt idx="38">
                  <c:v>3080669509091</c:v>
                </c:pt>
                <c:pt idx="39">
                  <c:v>4788488338507</c:v>
                </c:pt>
                <c:pt idx="40">
                  <c:v>6730520370982</c:v>
                </c:pt>
                <c:pt idx="41">
                  <c:v>3689748670058</c:v>
                </c:pt>
                <c:pt idx="42">
                  <c:v>3783870378219</c:v>
                </c:pt>
                <c:pt idx="43">
                  <c:v>3961353591852</c:v>
                </c:pt>
                <c:pt idx="44">
                  <c:v>4830471719138</c:v>
                </c:pt>
                <c:pt idx="45">
                  <c:v>5311482886399</c:v>
                </c:pt>
                <c:pt idx="46">
                  <c:v>7231708888978</c:v>
                </c:pt>
                <c:pt idx="47">
                  <c:v>6646696008724</c:v>
                </c:pt>
                <c:pt idx="48">
                  <c:v>8950473301787</c:v>
                </c:pt>
                <c:pt idx="49">
                  <c:v>16034001677315</c:v>
                </c:pt>
                <c:pt idx="50">
                  <c:v>20958668084782</c:v>
                </c:pt>
                <c:pt idx="51">
                  <c:v>7336073542154</c:v>
                </c:pt>
                <c:pt idx="52">
                  <c:v>8812825047852</c:v>
                </c:pt>
                <c:pt idx="53">
                  <c:v>7700962392114</c:v>
                </c:pt>
                <c:pt idx="54">
                  <c:v>6277479115656</c:v>
                </c:pt>
                <c:pt idx="55">
                  <c:v>10421652103887</c:v>
                </c:pt>
                <c:pt idx="56">
                  <c:v>11513142476807</c:v>
                </c:pt>
                <c:pt idx="57">
                  <c:v>11795743849210</c:v>
                </c:pt>
                <c:pt idx="58">
                  <c:v>11681218969447</c:v>
                </c:pt>
                <c:pt idx="59">
                  <c:v>15813009069975</c:v>
                </c:pt>
                <c:pt idx="60">
                  <c:v>15577363986821</c:v>
                </c:pt>
                <c:pt idx="61">
                  <c:v>10026913920115</c:v>
                </c:pt>
                <c:pt idx="62">
                  <c:v>15402341119521</c:v>
                </c:pt>
                <c:pt idx="63">
                  <c:v>10758665848413</c:v>
                </c:pt>
                <c:pt idx="64">
                  <c:v>9134994937271</c:v>
                </c:pt>
                <c:pt idx="65">
                  <c:v>8369369652631</c:v>
                </c:pt>
                <c:pt idx="66">
                  <c:v>8515094600417</c:v>
                </c:pt>
                <c:pt idx="67">
                  <c:v>11422280563217</c:v>
                </c:pt>
                <c:pt idx="68">
                  <c:v>14732410313670</c:v>
                </c:pt>
                <c:pt idx="69">
                  <c:v>9683925829657</c:v>
                </c:pt>
                <c:pt idx="70">
                  <c:v>14244141567447</c:v>
                </c:pt>
                <c:pt idx="71">
                  <c:v>39053978344192</c:v>
                </c:pt>
                <c:pt idx="72">
                  <c:v>27240511213020</c:v>
                </c:pt>
                <c:pt idx="73">
                  <c:v>27265763405557</c:v>
                </c:pt>
                <c:pt idx="74">
                  <c:v>8968820407050</c:v>
                </c:pt>
                <c:pt idx="75">
                  <c:v>3119227342507</c:v>
                </c:pt>
                <c:pt idx="76">
                  <c:v>3283997389265</c:v>
                </c:pt>
                <c:pt idx="77">
                  <c:v>3116370831461</c:v>
                </c:pt>
                <c:pt idx="78">
                  <c:v>3266752871986</c:v>
                </c:pt>
                <c:pt idx="79">
                  <c:v>2760841053222</c:v>
                </c:pt>
                <c:pt idx="80">
                  <c:v>3371035524841</c:v>
                </c:pt>
                <c:pt idx="81">
                  <c:v>5026896684937</c:v>
                </c:pt>
                <c:pt idx="82">
                  <c:v>4972959954054</c:v>
                </c:pt>
                <c:pt idx="83">
                  <c:v>5056572645672</c:v>
                </c:pt>
                <c:pt idx="84">
                  <c:v>6234409723941</c:v>
                </c:pt>
                <c:pt idx="85">
                  <c:v>3616955376757</c:v>
                </c:pt>
                <c:pt idx="86">
                  <c:v>3895497406346</c:v>
                </c:pt>
                <c:pt idx="87">
                  <c:v>4596417270143</c:v>
                </c:pt>
                <c:pt idx="88">
                  <c:v>5533457492584</c:v>
                </c:pt>
                <c:pt idx="89">
                  <c:v>5892773592672</c:v>
                </c:pt>
                <c:pt idx="90">
                  <c:v>5395442927095</c:v>
                </c:pt>
                <c:pt idx="91">
                  <c:v>7322341159944</c:v>
                </c:pt>
                <c:pt idx="92">
                  <c:v>10928975706426</c:v>
                </c:pt>
                <c:pt idx="93">
                  <c:v>10773148884770</c:v>
                </c:pt>
                <c:pt idx="94">
                  <c:v>8022492804703</c:v>
                </c:pt>
                <c:pt idx="95">
                  <c:v>10972012529531</c:v>
                </c:pt>
                <c:pt idx="96">
                  <c:v>17816205733533</c:v>
                </c:pt>
                <c:pt idx="97">
                  <c:v>8433752392927</c:v>
                </c:pt>
                <c:pt idx="98">
                  <c:v>6005893012875</c:v>
                </c:pt>
                <c:pt idx="99">
                  <c:v>6858373159258</c:v>
                </c:pt>
                <c:pt idx="100">
                  <c:v>5705968574799</c:v>
                </c:pt>
                <c:pt idx="101">
                  <c:v>5330506015516</c:v>
                </c:pt>
                <c:pt idx="102">
                  <c:v>6575314563491</c:v>
                </c:pt>
                <c:pt idx="103">
                  <c:v>5989687821733</c:v>
                </c:pt>
                <c:pt idx="104">
                  <c:v>9931525924875</c:v>
                </c:pt>
                <c:pt idx="105">
                  <c:v>14483036591803</c:v>
                </c:pt>
                <c:pt idx="106">
                  <c:v>9368550306825</c:v>
                </c:pt>
                <c:pt idx="107">
                  <c:v>10329375944928</c:v>
                </c:pt>
                <c:pt idx="108">
                  <c:v>11149164098979</c:v>
                </c:pt>
                <c:pt idx="109">
                  <c:v>18225056594719</c:v>
                </c:pt>
                <c:pt idx="110">
                  <c:v>18695682678527</c:v>
                </c:pt>
                <c:pt idx="111">
                  <c:v>22102393524338</c:v>
                </c:pt>
                <c:pt idx="112">
                  <c:v>16899742868442</c:v>
                </c:pt>
                <c:pt idx="113">
                  <c:v>11002000789508</c:v>
                </c:pt>
                <c:pt idx="114">
                  <c:v>10732808516090</c:v>
                </c:pt>
                <c:pt idx="115">
                  <c:v>12493735310129</c:v>
                </c:pt>
                <c:pt idx="116">
                  <c:v>16679226015577</c:v>
                </c:pt>
                <c:pt idx="117">
                  <c:v>23929714530451</c:v>
                </c:pt>
                <c:pt idx="118">
                  <c:v>16926495838882</c:v>
                </c:pt>
                <c:pt idx="119">
                  <c:v>10109007715497</c:v>
                </c:pt>
                <c:pt idx="120">
                  <c:v>7939871927966</c:v>
                </c:pt>
                <c:pt idx="121">
                  <c:v>9530362650370</c:v>
                </c:pt>
                <c:pt idx="122">
                  <c:v>12199465075640</c:v>
                </c:pt>
                <c:pt idx="123">
                  <c:v>11957314400407</c:v>
                </c:pt>
                <c:pt idx="124">
                  <c:v>10826405256279</c:v>
                </c:pt>
                <c:pt idx="125">
                  <c:v>14124030938492</c:v>
                </c:pt>
                <c:pt idx="126">
                  <c:v>9271289429010</c:v>
                </c:pt>
                <c:pt idx="127">
                  <c:v>8618904832083</c:v>
                </c:pt>
                <c:pt idx="128">
                  <c:v>11479442147880</c:v>
                </c:pt>
                <c:pt idx="129">
                  <c:v>9564864032989</c:v>
                </c:pt>
                <c:pt idx="130">
                  <c:v>10752293187251</c:v>
                </c:pt>
                <c:pt idx="131">
                  <c:v>11037300489246</c:v>
                </c:pt>
                <c:pt idx="132">
                  <c:v>14376730133005</c:v>
                </c:pt>
                <c:pt idx="133">
                  <c:v>18966697576875</c:v>
                </c:pt>
                <c:pt idx="134">
                  <c:v>19427877636234</c:v>
                </c:pt>
                <c:pt idx="135">
                  <c:v>17187165633227</c:v>
                </c:pt>
                <c:pt idx="136">
                  <c:v>19176857801053</c:v>
                </c:pt>
                <c:pt idx="137">
                  <c:v>20896050887280</c:v>
                </c:pt>
                <c:pt idx="138">
                  <c:v>26435478070593</c:v>
                </c:pt>
                <c:pt idx="139">
                  <c:v>26319010029324</c:v>
                </c:pt>
                <c:pt idx="140">
                  <c:v>36655368846695</c:v>
                </c:pt>
                <c:pt idx="141">
                  <c:v>23131744175903</c:v>
                </c:pt>
                <c:pt idx="142">
                  <c:v>21325426924817</c:v>
                </c:pt>
                <c:pt idx="143">
                  <c:v>18096760474465</c:v>
                </c:pt>
                <c:pt idx="144">
                  <c:v>7016619841020</c:v>
                </c:pt>
                <c:pt idx="145">
                  <c:v>5840721270473</c:v>
                </c:pt>
                <c:pt idx="146">
                  <c:v>6347931422213</c:v>
                </c:pt>
                <c:pt idx="147">
                  <c:v>6702765921084</c:v>
                </c:pt>
                <c:pt idx="148">
                  <c:v>4584626612355</c:v>
                </c:pt>
                <c:pt idx="149">
                  <c:v>4035321070435</c:v>
                </c:pt>
                <c:pt idx="150">
                  <c:v>4951124385169</c:v>
                </c:pt>
                <c:pt idx="151">
                  <c:v>3337789365466</c:v>
                </c:pt>
                <c:pt idx="152">
                  <c:v>2728236249661</c:v>
                </c:pt>
                <c:pt idx="153">
                  <c:v>3138991475476</c:v>
                </c:pt>
                <c:pt idx="154">
                  <c:v>3895766798147</c:v>
                </c:pt>
                <c:pt idx="155">
                  <c:v>3438627534399</c:v>
                </c:pt>
                <c:pt idx="156">
                  <c:v>2640589529255</c:v>
                </c:pt>
                <c:pt idx="157">
                  <c:v>3791413093599</c:v>
                </c:pt>
                <c:pt idx="158">
                  <c:v>3665505343006</c:v>
                </c:pt>
                <c:pt idx="159">
                  <c:v>3293569218778</c:v>
                </c:pt>
                <c:pt idx="160">
                  <c:v>3724905519097</c:v>
                </c:pt>
                <c:pt idx="161">
                  <c:v>3408601937933</c:v>
                </c:pt>
                <c:pt idx="162">
                  <c:v>2694337759350</c:v>
                </c:pt>
                <c:pt idx="163">
                  <c:v>2072213964791</c:v>
                </c:pt>
                <c:pt idx="164">
                  <c:v>2345818225733</c:v>
                </c:pt>
                <c:pt idx="165">
                  <c:v>2640209787423</c:v>
                </c:pt>
                <c:pt idx="166">
                  <c:v>6087639401659</c:v>
                </c:pt>
                <c:pt idx="167">
                  <c:v>2652712332341</c:v>
                </c:pt>
                <c:pt idx="168">
                  <c:v>2538786424387</c:v>
                </c:pt>
                <c:pt idx="169">
                  <c:v>2669425596292</c:v>
                </c:pt>
                <c:pt idx="170">
                  <c:v>1658147875760</c:v>
                </c:pt>
                <c:pt idx="171">
                  <c:v>1775948022411</c:v>
                </c:pt>
                <c:pt idx="172">
                  <c:v>2373701834514</c:v>
                </c:pt>
                <c:pt idx="173">
                  <c:v>3157309683044</c:v>
                </c:pt>
                <c:pt idx="174">
                  <c:v>2575441049660</c:v>
                </c:pt>
                <c:pt idx="175">
                  <c:v>1704428072191</c:v>
                </c:pt>
                <c:pt idx="176">
                  <c:v>1603175030652</c:v>
                </c:pt>
                <c:pt idx="177">
                  <c:v>1383217583293</c:v>
                </c:pt>
                <c:pt idx="178">
                  <c:v>1310395390672</c:v>
                </c:pt>
                <c:pt idx="179">
                  <c:v>1849521405182</c:v>
                </c:pt>
                <c:pt idx="180">
                  <c:v>1845586553800</c:v>
                </c:pt>
                <c:pt idx="181">
                  <c:v>2182979769539</c:v>
                </c:pt>
                <c:pt idx="182">
                  <c:v>2342968449416</c:v>
                </c:pt>
                <c:pt idx="183">
                  <c:v>2364945137946</c:v>
                </c:pt>
                <c:pt idx="184">
                  <c:v>2067993463311</c:v>
                </c:pt>
                <c:pt idx="185">
                  <c:v>2186072587758</c:v>
                </c:pt>
                <c:pt idx="186">
                  <c:v>2350362082801</c:v>
                </c:pt>
                <c:pt idx="187">
                  <c:v>2216544366744</c:v>
                </c:pt>
                <c:pt idx="188">
                  <c:v>2115285110409</c:v>
                </c:pt>
                <c:pt idx="189">
                  <c:v>3426811566107</c:v>
                </c:pt>
                <c:pt idx="190">
                  <c:v>2411853178589</c:v>
                </c:pt>
                <c:pt idx="191">
                  <c:v>2105394958019</c:v>
                </c:pt>
                <c:pt idx="192">
                  <c:v>1409032716396</c:v>
                </c:pt>
                <c:pt idx="193">
                  <c:v>2064687296652</c:v>
                </c:pt>
                <c:pt idx="194">
                  <c:v>1926301476885</c:v>
                </c:pt>
                <c:pt idx="195">
                  <c:v>1754355761117</c:v>
                </c:pt>
                <c:pt idx="196">
                  <c:v>1821124709977</c:v>
                </c:pt>
                <c:pt idx="197">
                  <c:v>1923783777803</c:v>
                </c:pt>
                <c:pt idx="198">
                  <c:v>1550054814081</c:v>
                </c:pt>
                <c:pt idx="199">
                  <c:v>1774423079616</c:v>
                </c:pt>
                <c:pt idx="200">
                  <c:v>1977059287350</c:v>
                </c:pt>
                <c:pt idx="201">
                  <c:v>2163028954677</c:v>
                </c:pt>
                <c:pt idx="202">
                  <c:v>1838903167787</c:v>
                </c:pt>
                <c:pt idx="203">
                  <c:v>1138518284485</c:v>
                </c:pt>
                <c:pt idx="204">
                  <c:v>1919474030258</c:v>
                </c:pt>
                <c:pt idx="205">
                  <c:v>1218581815108</c:v>
                </c:pt>
                <c:pt idx="206">
                  <c:v>1165207586502</c:v>
                </c:pt>
                <c:pt idx="207">
                  <c:v>1431935855480</c:v>
                </c:pt>
                <c:pt idx="208">
                  <c:v>1937835215099</c:v>
                </c:pt>
                <c:pt idx="209">
                  <c:v>1587079519901</c:v>
                </c:pt>
                <c:pt idx="210">
                  <c:v>1390822296415</c:v>
                </c:pt>
                <c:pt idx="211">
                  <c:v>1335507023810</c:v>
                </c:pt>
                <c:pt idx="212">
                  <c:v>1298867397166</c:v>
                </c:pt>
                <c:pt idx="213">
                  <c:v>1165499063331</c:v>
                </c:pt>
                <c:pt idx="214">
                  <c:v>1224587807770</c:v>
                </c:pt>
                <c:pt idx="215">
                  <c:v>1511228492782</c:v>
                </c:pt>
                <c:pt idx="216">
                  <c:v>1343483077640</c:v>
                </c:pt>
                <c:pt idx="217">
                  <c:v>1807205309790</c:v>
                </c:pt>
                <c:pt idx="218">
                  <c:v>1980016865847</c:v>
                </c:pt>
                <c:pt idx="219">
                  <c:v>1956823048487</c:v>
                </c:pt>
                <c:pt idx="220">
                  <c:v>2412657482413</c:v>
                </c:pt>
                <c:pt idx="221">
                  <c:v>2148696431985</c:v>
                </c:pt>
                <c:pt idx="222">
                  <c:v>2062776775200</c:v>
                </c:pt>
                <c:pt idx="223">
                  <c:v>2217013040145</c:v>
                </c:pt>
                <c:pt idx="224">
                  <c:v>1932631242126</c:v>
                </c:pt>
                <c:pt idx="225">
                  <c:v>1350921565065</c:v>
                </c:pt>
                <c:pt idx="226">
                  <c:v>1342440330893</c:v>
                </c:pt>
                <c:pt idx="227">
                  <c:v>1176494309977</c:v>
                </c:pt>
                <c:pt idx="228">
                  <c:v>1315891417622</c:v>
                </c:pt>
                <c:pt idx="229">
                  <c:v>1643651738084</c:v>
                </c:pt>
                <c:pt idx="230">
                  <c:v>1333961273524</c:v>
                </c:pt>
                <c:pt idx="231">
                  <c:v>1567102045552</c:v>
                </c:pt>
                <c:pt idx="232">
                  <c:v>1381552343910</c:v>
                </c:pt>
                <c:pt idx="233">
                  <c:v>1321697388116</c:v>
                </c:pt>
                <c:pt idx="234">
                  <c:v>1582524779210</c:v>
                </c:pt>
                <c:pt idx="235">
                  <c:v>2047733501593</c:v>
                </c:pt>
                <c:pt idx="236">
                  <c:v>1954064261118</c:v>
                </c:pt>
                <c:pt idx="237">
                  <c:v>2416172573392</c:v>
                </c:pt>
                <c:pt idx="238">
                  <c:v>2374560108252</c:v>
                </c:pt>
                <c:pt idx="239">
                  <c:v>3351127655703</c:v>
                </c:pt>
                <c:pt idx="240">
                  <c:v>2321319319362</c:v>
                </c:pt>
                <c:pt idx="241">
                  <c:v>2524023887834</c:v>
                </c:pt>
                <c:pt idx="242">
                  <c:v>2508052316337</c:v>
                </c:pt>
                <c:pt idx="243">
                  <c:v>2301910118421</c:v>
                </c:pt>
                <c:pt idx="244">
                  <c:v>2234982432599</c:v>
                </c:pt>
                <c:pt idx="245">
                  <c:v>5072381676057</c:v>
                </c:pt>
                <c:pt idx="246">
                  <c:v>2354598964812</c:v>
                </c:pt>
                <c:pt idx="247">
                  <c:v>1553582033999</c:v>
                </c:pt>
                <c:pt idx="248">
                  <c:v>1513918662472</c:v>
                </c:pt>
                <c:pt idx="249">
                  <c:v>4777456329385</c:v>
                </c:pt>
                <c:pt idx="250">
                  <c:v>2173432696369</c:v>
                </c:pt>
                <c:pt idx="251">
                  <c:v>2287357308351</c:v>
                </c:pt>
                <c:pt idx="252">
                  <c:v>3066809611773</c:v>
                </c:pt>
                <c:pt idx="253">
                  <c:v>3730521063483</c:v>
                </c:pt>
                <c:pt idx="254">
                  <c:v>5338409455460</c:v>
                </c:pt>
                <c:pt idx="255">
                  <c:v>3537407016756</c:v>
                </c:pt>
                <c:pt idx="256">
                  <c:v>2070852616785</c:v>
                </c:pt>
                <c:pt idx="257">
                  <c:v>1843319367536</c:v>
                </c:pt>
                <c:pt idx="258">
                  <c:v>2258798832637</c:v>
                </c:pt>
                <c:pt idx="259">
                  <c:v>1959381096650</c:v>
                </c:pt>
                <c:pt idx="260">
                  <c:v>1968361370981</c:v>
                </c:pt>
                <c:pt idx="261">
                  <c:v>1617064199143</c:v>
                </c:pt>
                <c:pt idx="262">
                  <c:v>1368755697257</c:v>
                </c:pt>
                <c:pt idx="263">
                  <c:v>1445342845271</c:v>
                </c:pt>
                <c:pt idx="264">
                  <c:v>1612062072789</c:v>
                </c:pt>
                <c:pt idx="265">
                  <c:v>1044659560409</c:v>
                </c:pt>
                <c:pt idx="266">
                  <c:v>1037317546258</c:v>
                </c:pt>
                <c:pt idx="267">
                  <c:v>947790779740</c:v>
                </c:pt>
                <c:pt idx="268">
                  <c:v>925024878714</c:v>
                </c:pt>
                <c:pt idx="269">
                  <c:v>971717419902</c:v>
                </c:pt>
                <c:pt idx="270">
                  <c:v>1045311274301</c:v>
                </c:pt>
                <c:pt idx="271">
                  <c:v>1179005703295</c:v>
                </c:pt>
                <c:pt idx="272">
                  <c:v>1191927571940</c:v>
                </c:pt>
                <c:pt idx="273">
                  <c:v>1336947823623</c:v>
                </c:pt>
                <c:pt idx="274">
                  <c:v>1336693244228</c:v>
                </c:pt>
                <c:pt idx="275">
                  <c:v>949426586855</c:v>
                </c:pt>
                <c:pt idx="276">
                  <c:v>1112505368483</c:v>
                </c:pt>
                <c:pt idx="277">
                  <c:v>1297317889510</c:v>
                </c:pt>
                <c:pt idx="278">
                  <c:v>2020196917909</c:v>
                </c:pt>
                <c:pt idx="279">
                  <c:v>2097369437242</c:v>
                </c:pt>
                <c:pt idx="280">
                  <c:v>1191503178712</c:v>
                </c:pt>
                <c:pt idx="281">
                  <c:v>1590024539910</c:v>
                </c:pt>
                <c:pt idx="282">
                  <c:v>1082792554525</c:v>
                </c:pt>
                <c:pt idx="283">
                  <c:v>1116812415954</c:v>
                </c:pt>
                <c:pt idx="284">
                  <c:v>1090632010542</c:v>
                </c:pt>
                <c:pt idx="285">
                  <c:v>1176595183218</c:v>
                </c:pt>
                <c:pt idx="286">
                  <c:v>1246169677879</c:v>
                </c:pt>
                <c:pt idx="287">
                  <c:v>1128222606532</c:v>
                </c:pt>
                <c:pt idx="288">
                  <c:v>1300595283981</c:v>
                </c:pt>
                <c:pt idx="289">
                  <c:v>1272346300172</c:v>
                </c:pt>
                <c:pt idx="290">
                  <c:v>1276206759324</c:v>
                </c:pt>
                <c:pt idx="291">
                  <c:v>1417578551606</c:v>
                </c:pt>
                <c:pt idx="292">
                  <c:v>1178099262986</c:v>
                </c:pt>
                <c:pt idx="293">
                  <c:v>1270797604379</c:v>
                </c:pt>
                <c:pt idx="294">
                  <c:v>1221174229834</c:v>
                </c:pt>
                <c:pt idx="295">
                  <c:v>1350341084351</c:v>
                </c:pt>
                <c:pt idx="296">
                  <c:v>997884522515</c:v>
                </c:pt>
                <c:pt idx="297">
                  <c:v>1079455402587</c:v>
                </c:pt>
                <c:pt idx="298">
                  <c:v>1225398149863</c:v>
                </c:pt>
                <c:pt idx="299">
                  <c:v>1167462353562</c:v>
                </c:pt>
                <c:pt idx="300">
                  <c:v>1477507859990</c:v>
                </c:pt>
                <c:pt idx="301">
                  <c:v>1294106985467</c:v>
                </c:pt>
                <c:pt idx="302">
                  <c:v>1468765978585</c:v>
                </c:pt>
                <c:pt idx="303">
                  <c:v>1142888485398</c:v>
                </c:pt>
                <c:pt idx="304">
                  <c:v>1172955789777</c:v>
                </c:pt>
                <c:pt idx="305">
                  <c:v>1292132769525</c:v>
                </c:pt>
                <c:pt idx="306">
                  <c:v>1511979649405</c:v>
                </c:pt>
                <c:pt idx="307">
                  <c:v>1235724442925</c:v>
                </c:pt>
                <c:pt idx="308">
                  <c:v>1237456418031</c:v>
                </c:pt>
                <c:pt idx="309">
                  <c:v>1164341519480</c:v>
                </c:pt>
                <c:pt idx="310">
                  <c:v>1275174954851</c:v>
                </c:pt>
                <c:pt idx="311">
                  <c:v>1170931487002</c:v>
                </c:pt>
                <c:pt idx="312">
                  <c:v>1411925065738</c:v>
                </c:pt>
                <c:pt idx="313">
                  <c:v>1528057913403</c:v>
                </c:pt>
                <c:pt idx="314">
                  <c:v>1491652436735</c:v>
                </c:pt>
                <c:pt idx="315">
                  <c:v>2065889713848</c:v>
                </c:pt>
                <c:pt idx="316">
                  <c:v>1901548049820</c:v>
                </c:pt>
                <c:pt idx="317">
                  <c:v>1939776550745</c:v>
                </c:pt>
                <c:pt idx="318">
                  <c:v>1879488937786</c:v>
                </c:pt>
                <c:pt idx="319">
                  <c:v>1649690956489</c:v>
                </c:pt>
                <c:pt idx="320">
                  <c:v>1804120646916</c:v>
                </c:pt>
                <c:pt idx="321">
                  <c:v>1714183905500</c:v>
                </c:pt>
                <c:pt idx="322">
                  <c:v>1770662722535</c:v>
                </c:pt>
                <c:pt idx="323">
                  <c:v>1866585558850</c:v>
                </c:pt>
                <c:pt idx="324">
                  <c:v>1616508876590</c:v>
                </c:pt>
                <c:pt idx="325">
                  <c:v>1630102999889</c:v>
                </c:pt>
                <c:pt idx="326">
                  <c:v>2068330734148</c:v>
                </c:pt>
                <c:pt idx="327">
                  <c:v>1958530945237</c:v>
                </c:pt>
                <c:pt idx="328">
                  <c:v>2159292713981</c:v>
                </c:pt>
                <c:pt idx="329">
                  <c:v>2203542414436</c:v>
                </c:pt>
                <c:pt idx="330">
                  <c:v>2198167418037</c:v>
                </c:pt>
                <c:pt idx="331">
                  <c:v>1956441985557</c:v>
                </c:pt>
                <c:pt idx="332">
                  <c:v>2004219390543</c:v>
                </c:pt>
                <c:pt idx="333">
                  <c:v>2285030354706</c:v>
                </c:pt>
                <c:pt idx="334">
                  <c:v>2405411280563</c:v>
                </c:pt>
                <c:pt idx="335">
                  <c:v>2174240326704</c:v>
                </c:pt>
                <c:pt idx="336">
                  <c:v>2296400485493</c:v>
                </c:pt>
                <c:pt idx="337">
                  <c:v>2758917793876</c:v>
                </c:pt>
                <c:pt idx="338">
                  <c:v>3425292918559</c:v>
                </c:pt>
                <c:pt idx="339">
                  <c:v>2840539922261</c:v>
                </c:pt>
                <c:pt idx="340">
                  <c:v>2746993441888</c:v>
                </c:pt>
                <c:pt idx="341">
                  <c:v>2883974875221</c:v>
                </c:pt>
                <c:pt idx="342">
                  <c:v>2411213016094</c:v>
                </c:pt>
                <c:pt idx="343">
                  <c:v>2349574153009</c:v>
                </c:pt>
                <c:pt idx="344">
                  <c:v>2749409737512</c:v>
                </c:pt>
                <c:pt idx="345">
                  <c:v>2436976765814</c:v>
                </c:pt>
                <c:pt idx="346">
                  <c:v>2423869335772</c:v>
                </c:pt>
                <c:pt idx="347">
                  <c:v>2575973636328</c:v>
                </c:pt>
                <c:pt idx="348">
                  <c:v>3512158517230</c:v>
                </c:pt>
                <c:pt idx="349">
                  <c:v>3396844635922</c:v>
                </c:pt>
                <c:pt idx="350">
                  <c:v>2808968079832</c:v>
                </c:pt>
                <c:pt idx="351">
                  <c:v>2001813552542</c:v>
                </c:pt>
                <c:pt idx="352">
                  <c:v>1889849190798</c:v>
                </c:pt>
                <c:pt idx="353">
                  <c:v>1840787634070</c:v>
                </c:pt>
                <c:pt idx="354">
                  <c:v>2070087874755</c:v>
                </c:pt>
                <c:pt idx="355">
                  <c:v>2536036492990</c:v>
                </c:pt>
                <c:pt idx="356">
                  <c:v>1991883877940</c:v>
                </c:pt>
                <c:pt idx="357">
                  <c:v>2135848666421</c:v>
                </c:pt>
                <c:pt idx="358">
                  <c:v>2640848060970</c:v>
                </c:pt>
                <c:pt idx="359">
                  <c:v>2127069446498</c:v>
                </c:pt>
                <c:pt idx="360">
                  <c:v>2142008439354</c:v>
                </c:pt>
                <c:pt idx="361">
                  <c:v>2108021669271</c:v>
                </c:pt>
                <c:pt idx="362">
                  <c:v>2914737288768</c:v>
                </c:pt>
                <c:pt idx="363">
                  <c:v>2192806051750</c:v>
                </c:pt>
                <c:pt idx="364">
                  <c:v>2110119643520</c:v>
                </c:pt>
                <c:pt idx="365">
                  <c:v>2516367904089</c:v>
                </c:pt>
                <c:pt idx="366">
                  <c:v>2331405984275</c:v>
                </c:pt>
                <c:pt idx="367">
                  <c:v>2062991703000</c:v>
                </c:pt>
                <c:pt idx="368">
                  <c:v>2350863233502</c:v>
                </c:pt>
                <c:pt idx="369">
                  <c:v>2097770701804</c:v>
                </c:pt>
                <c:pt idx="370">
                  <c:v>2334962771789</c:v>
                </c:pt>
                <c:pt idx="371">
                  <c:v>2932492530833</c:v>
                </c:pt>
                <c:pt idx="372">
                  <c:v>2824937318049</c:v>
                </c:pt>
                <c:pt idx="373">
                  <c:v>1854723677242</c:v>
                </c:pt>
                <c:pt idx="374">
                  <c:v>2003075973488</c:v>
                </c:pt>
                <c:pt idx="375">
                  <c:v>2352636062656</c:v>
                </c:pt>
                <c:pt idx="376">
                  <c:v>2627087782152</c:v>
                </c:pt>
                <c:pt idx="377">
                  <c:v>2292603239875</c:v>
                </c:pt>
                <c:pt idx="378">
                  <c:v>2347044258095</c:v>
                </c:pt>
                <c:pt idx="379">
                  <c:v>2379937591717</c:v>
                </c:pt>
                <c:pt idx="380">
                  <c:v>2228972359344</c:v>
                </c:pt>
                <c:pt idx="381">
                  <c:v>3003705592414</c:v>
                </c:pt>
                <c:pt idx="382">
                  <c:v>3181678545153</c:v>
                </c:pt>
                <c:pt idx="383">
                  <c:v>2496944203507</c:v>
                </c:pt>
                <c:pt idx="384">
                  <c:v>2340843104990</c:v>
                </c:pt>
                <c:pt idx="385">
                  <c:v>2407476918844</c:v>
                </c:pt>
                <c:pt idx="386">
                  <c:v>2364429561524</c:v>
                </c:pt>
                <c:pt idx="387">
                  <c:v>2082529691314</c:v>
                </c:pt>
                <c:pt idx="388">
                  <c:v>2309342935170</c:v>
                </c:pt>
                <c:pt idx="389">
                  <c:v>3290188405750</c:v>
                </c:pt>
                <c:pt idx="390">
                  <c:v>2892719422866</c:v>
                </c:pt>
                <c:pt idx="391">
                  <c:v>2193800557899</c:v>
                </c:pt>
                <c:pt idx="392">
                  <c:v>2383483126984</c:v>
                </c:pt>
                <c:pt idx="393">
                  <c:v>2955229716983</c:v>
                </c:pt>
                <c:pt idx="394">
                  <c:v>2454220849183</c:v>
                </c:pt>
                <c:pt idx="395">
                  <c:v>2579962166439</c:v>
                </c:pt>
                <c:pt idx="396">
                  <c:v>5762498094097</c:v>
                </c:pt>
                <c:pt idx="397">
                  <c:v>3961827767884</c:v>
                </c:pt>
                <c:pt idx="398">
                  <c:v>2378649241073</c:v>
                </c:pt>
                <c:pt idx="399">
                  <c:v>2587538645932</c:v>
                </c:pt>
                <c:pt idx="400">
                  <c:v>3123187359978</c:v>
                </c:pt>
                <c:pt idx="401">
                  <c:v>2933722131808</c:v>
                </c:pt>
                <c:pt idx="402">
                  <c:v>2355484931879</c:v>
                </c:pt>
                <c:pt idx="403">
                  <c:v>2705906863608</c:v>
                </c:pt>
                <c:pt idx="404">
                  <c:v>2567842420120</c:v>
                </c:pt>
                <c:pt idx="405">
                  <c:v>2546899474877</c:v>
                </c:pt>
                <c:pt idx="406">
                  <c:v>2818752593455</c:v>
                </c:pt>
                <c:pt idx="407">
                  <c:v>2753727265258</c:v>
                </c:pt>
                <c:pt idx="408">
                  <c:v>2330256566777</c:v>
                </c:pt>
                <c:pt idx="409">
                  <c:v>2301805096511</c:v>
                </c:pt>
                <c:pt idx="410">
                  <c:v>2756453575521</c:v>
                </c:pt>
                <c:pt idx="411">
                  <c:v>3099455642844</c:v>
                </c:pt>
                <c:pt idx="412">
                  <c:v>3655671865859</c:v>
                </c:pt>
                <c:pt idx="413">
                  <c:v>2892234820646</c:v>
                </c:pt>
                <c:pt idx="414">
                  <c:v>2760470911419</c:v>
                </c:pt>
                <c:pt idx="415">
                  <c:v>2583726486543</c:v>
                </c:pt>
                <c:pt idx="416">
                  <c:v>2446207012968</c:v>
                </c:pt>
                <c:pt idx="417">
                  <c:v>2932876585641</c:v>
                </c:pt>
                <c:pt idx="418">
                  <c:v>3504075145890</c:v>
                </c:pt>
                <c:pt idx="419">
                  <c:v>3457708834109</c:v>
                </c:pt>
                <c:pt idx="420">
                  <c:v>4153177388875</c:v>
                </c:pt>
                <c:pt idx="421">
                  <c:v>4120514261628</c:v>
                </c:pt>
                <c:pt idx="422">
                  <c:v>4494894859377</c:v>
                </c:pt>
                <c:pt idx="423">
                  <c:v>4781985579581</c:v>
                </c:pt>
                <c:pt idx="424">
                  <c:v>4999133476562</c:v>
                </c:pt>
                <c:pt idx="425">
                  <c:v>7228945643220</c:v>
                </c:pt>
                <c:pt idx="426">
                  <c:v>4569935948825</c:v>
                </c:pt>
                <c:pt idx="427">
                  <c:v>2661733014741</c:v>
                </c:pt>
                <c:pt idx="428">
                  <c:v>2683823137127</c:v>
                </c:pt>
                <c:pt idx="429">
                  <c:v>2616980670114</c:v>
                </c:pt>
                <c:pt idx="430">
                  <c:v>2658736172946</c:v>
                </c:pt>
                <c:pt idx="431">
                  <c:v>2649510648191</c:v>
                </c:pt>
                <c:pt idx="432">
                  <c:v>3438333219713</c:v>
                </c:pt>
                <c:pt idx="433">
                  <c:v>3721177624863</c:v>
                </c:pt>
                <c:pt idx="434">
                  <c:v>3239347934263</c:v>
                </c:pt>
                <c:pt idx="435">
                  <c:v>2408406425702</c:v>
                </c:pt>
                <c:pt idx="436">
                  <c:v>2766087228075</c:v>
                </c:pt>
                <c:pt idx="437">
                  <c:v>1778210874917</c:v>
                </c:pt>
                <c:pt idx="438">
                  <c:v>2112892470104</c:v>
                </c:pt>
                <c:pt idx="439">
                  <c:v>2372900989662</c:v>
                </c:pt>
                <c:pt idx="440">
                  <c:v>2102948614709</c:v>
                </c:pt>
                <c:pt idx="441">
                  <c:v>2292148453632</c:v>
                </c:pt>
                <c:pt idx="442">
                  <c:v>1923534253900</c:v>
                </c:pt>
                <c:pt idx="443">
                  <c:v>1768734253324</c:v>
                </c:pt>
                <c:pt idx="444">
                  <c:v>1533360955127</c:v>
                </c:pt>
                <c:pt idx="445">
                  <c:v>1905392800289</c:v>
                </c:pt>
                <c:pt idx="446">
                  <c:v>1786969393242</c:v>
                </c:pt>
                <c:pt idx="447">
                  <c:v>1694126509316</c:v>
                </c:pt>
                <c:pt idx="448">
                  <c:v>1900150648855</c:v>
                </c:pt>
                <c:pt idx="449">
                  <c:v>1924586271487</c:v>
                </c:pt>
                <c:pt idx="450">
                  <c:v>2469714125516</c:v>
                </c:pt>
                <c:pt idx="451">
                  <c:v>2670086361527</c:v>
                </c:pt>
                <c:pt idx="452">
                  <c:v>2700107806429</c:v>
                </c:pt>
                <c:pt idx="453">
                  <c:v>2308062523798</c:v>
                </c:pt>
                <c:pt idx="454">
                  <c:v>2892434178926</c:v>
                </c:pt>
                <c:pt idx="455">
                  <c:v>2947782825249</c:v>
                </c:pt>
                <c:pt idx="456">
                  <c:v>1475588833458</c:v>
                </c:pt>
                <c:pt idx="457">
                  <c:v>1670651810847</c:v>
                </c:pt>
                <c:pt idx="458">
                  <c:v>1848968131486</c:v>
                </c:pt>
                <c:pt idx="459">
                  <c:v>1891210114231</c:v>
                </c:pt>
                <c:pt idx="460">
                  <c:v>1497573807486</c:v>
                </c:pt>
                <c:pt idx="461">
                  <c:v>1990013959251</c:v>
                </c:pt>
                <c:pt idx="462">
                  <c:v>2498725822353</c:v>
                </c:pt>
                <c:pt idx="463">
                  <c:v>2570170179247</c:v>
                </c:pt>
                <c:pt idx="464">
                  <c:v>1304322637503</c:v>
                </c:pt>
                <c:pt idx="465">
                  <c:v>1115903624010</c:v>
                </c:pt>
                <c:pt idx="466">
                  <c:v>1418164530647</c:v>
                </c:pt>
                <c:pt idx="467">
                  <c:v>1211957669832</c:v>
                </c:pt>
                <c:pt idx="468">
                  <c:v>1162582284601</c:v>
                </c:pt>
                <c:pt idx="469">
                  <c:v>1247031253884</c:v>
                </c:pt>
                <c:pt idx="470">
                  <c:v>1393020439783</c:v>
                </c:pt>
                <c:pt idx="471">
                  <c:v>1313821158435</c:v>
                </c:pt>
                <c:pt idx="472">
                  <c:v>1305093776502</c:v>
                </c:pt>
                <c:pt idx="473">
                  <c:v>1285440021218</c:v>
                </c:pt>
                <c:pt idx="474">
                  <c:v>1314894054368</c:v>
                </c:pt>
                <c:pt idx="475">
                  <c:v>1273138356674</c:v>
                </c:pt>
                <c:pt idx="476">
                  <c:v>1402040016003</c:v>
                </c:pt>
                <c:pt idx="477">
                  <c:v>1566651113311</c:v>
                </c:pt>
                <c:pt idx="478">
                  <c:v>1408764546620</c:v>
                </c:pt>
                <c:pt idx="479">
                  <c:v>1349580680485</c:v>
                </c:pt>
                <c:pt idx="480">
                  <c:v>1971412505469</c:v>
                </c:pt>
                <c:pt idx="481">
                  <c:v>1773440457894</c:v>
                </c:pt>
                <c:pt idx="482">
                  <c:v>2385189868047</c:v>
                </c:pt>
                <c:pt idx="483">
                  <c:v>2299658180136</c:v>
                </c:pt>
                <c:pt idx="484">
                  <c:v>1659719801768</c:v>
                </c:pt>
                <c:pt idx="485">
                  <c:v>1307764282843</c:v>
                </c:pt>
                <c:pt idx="486">
                  <c:v>1204855246494</c:v>
                </c:pt>
                <c:pt idx="487">
                  <c:v>1398835828030</c:v>
                </c:pt>
                <c:pt idx="488">
                  <c:v>1437907259755</c:v>
                </c:pt>
                <c:pt idx="489">
                  <c:v>1197118201496</c:v>
                </c:pt>
                <c:pt idx="490">
                  <c:v>1330701512051</c:v>
                </c:pt>
                <c:pt idx="491">
                  <c:v>1386498939334</c:v>
                </c:pt>
                <c:pt idx="492">
                  <c:v>1248019805418</c:v>
                </c:pt>
                <c:pt idx="493">
                  <c:v>1198792927145</c:v>
                </c:pt>
                <c:pt idx="494">
                  <c:v>1399947031945</c:v>
                </c:pt>
                <c:pt idx="495">
                  <c:v>1590438030696</c:v>
                </c:pt>
                <c:pt idx="496">
                  <c:v>1593808588791</c:v>
                </c:pt>
                <c:pt idx="497">
                  <c:v>1136357191515</c:v>
                </c:pt>
                <c:pt idx="498">
                  <c:v>1326037258680</c:v>
                </c:pt>
                <c:pt idx="499">
                  <c:v>1313445113504</c:v>
                </c:pt>
                <c:pt idx="500">
                  <c:v>1295350429110</c:v>
                </c:pt>
                <c:pt idx="501">
                  <c:v>1480411884657</c:v>
                </c:pt>
                <c:pt idx="502">
                  <c:v>1389308271979</c:v>
                </c:pt>
                <c:pt idx="503">
                  <c:v>1796558066892</c:v>
                </c:pt>
                <c:pt idx="504">
                  <c:v>1477019353071</c:v>
                </c:pt>
                <c:pt idx="505">
                  <c:v>10513335984318</c:v>
                </c:pt>
                <c:pt idx="506">
                  <c:v>3274461304687</c:v>
                </c:pt>
                <c:pt idx="507">
                  <c:v>1653214129997</c:v>
                </c:pt>
                <c:pt idx="508">
                  <c:v>2246957684319</c:v>
                </c:pt>
                <c:pt idx="509">
                  <c:v>1771379441594</c:v>
                </c:pt>
                <c:pt idx="510">
                  <c:v>1472938954572</c:v>
                </c:pt>
                <c:pt idx="511">
                  <c:v>1586408278584</c:v>
                </c:pt>
                <c:pt idx="512">
                  <c:v>1622488112281</c:v>
                </c:pt>
                <c:pt idx="513">
                  <c:v>1422135546072</c:v>
                </c:pt>
                <c:pt idx="514">
                  <c:v>1334769041961</c:v>
                </c:pt>
                <c:pt idx="515">
                  <c:v>1728854868931</c:v>
                </c:pt>
                <c:pt idx="516">
                  <c:v>1411979563720</c:v>
                </c:pt>
                <c:pt idx="517">
                  <c:v>1428108642523</c:v>
                </c:pt>
                <c:pt idx="518">
                  <c:v>1568632276270</c:v>
                </c:pt>
                <c:pt idx="519">
                  <c:v>1605382769168</c:v>
                </c:pt>
                <c:pt idx="520">
                  <c:v>1739112487566</c:v>
                </c:pt>
                <c:pt idx="521">
                  <c:v>1618754052291</c:v>
                </c:pt>
                <c:pt idx="522">
                  <c:v>2263100520959</c:v>
                </c:pt>
                <c:pt idx="523">
                  <c:v>2713532518302</c:v>
                </c:pt>
                <c:pt idx="524">
                  <c:v>1999437612816</c:v>
                </c:pt>
                <c:pt idx="525">
                  <c:v>2193298615640</c:v>
                </c:pt>
                <c:pt idx="526">
                  <c:v>1839790160476</c:v>
                </c:pt>
                <c:pt idx="527">
                  <c:v>1542663555870</c:v>
                </c:pt>
                <c:pt idx="528">
                  <c:v>1630580870042</c:v>
                </c:pt>
                <c:pt idx="529">
                  <c:v>1755654144086</c:v>
                </c:pt>
                <c:pt idx="530">
                  <c:v>1860486579637</c:v>
                </c:pt>
                <c:pt idx="531">
                  <c:v>2102902410467</c:v>
                </c:pt>
                <c:pt idx="532">
                  <c:v>2373789488384</c:v>
                </c:pt>
                <c:pt idx="533">
                  <c:v>2302014702210</c:v>
                </c:pt>
                <c:pt idx="534">
                  <c:v>2498997873997</c:v>
                </c:pt>
                <c:pt idx="535">
                  <c:v>3486701540668</c:v>
                </c:pt>
                <c:pt idx="536">
                  <c:v>2777085132915</c:v>
                </c:pt>
                <c:pt idx="537">
                  <c:v>1829160414132</c:v>
                </c:pt>
                <c:pt idx="538">
                  <c:v>2426464747790</c:v>
                </c:pt>
                <c:pt idx="539">
                  <c:v>1822610282031</c:v>
                </c:pt>
                <c:pt idx="540">
                  <c:v>1797086807568</c:v>
                </c:pt>
                <c:pt idx="541">
                  <c:v>2014691200046</c:v>
                </c:pt>
                <c:pt idx="542">
                  <c:v>1974786671530</c:v>
                </c:pt>
                <c:pt idx="543">
                  <c:v>2020761623713</c:v>
                </c:pt>
                <c:pt idx="544">
                  <c:v>2018561688162</c:v>
                </c:pt>
                <c:pt idx="545">
                  <c:v>1816095710777</c:v>
                </c:pt>
                <c:pt idx="546">
                  <c:v>1883301500252</c:v>
                </c:pt>
                <c:pt idx="547">
                  <c:v>1882258690480</c:v>
                </c:pt>
                <c:pt idx="548">
                  <c:v>1314197844368</c:v>
                </c:pt>
                <c:pt idx="549">
                  <c:v>1228389045592</c:v>
                </c:pt>
                <c:pt idx="550">
                  <c:v>1413411674419</c:v>
                </c:pt>
                <c:pt idx="551">
                  <c:v>1544946893929</c:v>
                </c:pt>
                <c:pt idx="552">
                  <c:v>1763441891439</c:v>
                </c:pt>
                <c:pt idx="553">
                  <c:v>1695215139953</c:v>
                </c:pt>
                <c:pt idx="554">
                  <c:v>2165167201133</c:v>
                </c:pt>
                <c:pt idx="555">
                  <c:v>1077945198543</c:v>
                </c:pt>
                <c:pt idx="556">
                  <c:v>1054457283767</c:v>
                </c:pt>
                <c:pt idx="557">
                  <c:v>1204709527737</c:v>
                </c:pt>
                <c:pt idx="558">
                  <c:v>1165708225581</c:v>
                </c:pt>
                <c:pt idx="559">
                  <c:v>1220660378411</c:v>
                </c:pt>
                <c:pt idx="560">
                  <c:v>1473345637806</c:v>
                </c:pt>
                <c:pt idx="561">
                  <c:v>1855874953934</c:v>
                </c:pt>
                <c:pt idx="562">
                  <c:v>1040014182204</c:v>
                </c:pt>
                <c:pt idx="563">
                  <c:v>1092319881632</c:v>
                </c:pt>
                <c:pt idx="564">
                  <c:v>1426795542689</c:v>
                </c:pt>
                <c:pt idx="565">
                  <c:v>1549591354167</c:v>
                </c:pt>
                <c:pt idx="566">
                  <c:v>2010859852091</c:v>
                </c:pt>
                <c:pt idx="567">
                  <c:v>2360833414758</c:v>
                </c:pt>
                <c:pt idx="568">
                  <c:v>1658156826546</c:v>
                </c:pt>
                <c:pt idx="569">
                  <c:v>1387195041334</c:v>
                </c:pt>
                <c:pt idx="570">
                  <c:v>1414540137534</c:v>
                </c:pt>
                <c:pt idx="571">
                  <c:v>1739818157141</c:v>
                </c:pt>
                <c:pt idx="572">
                  <c:v>2584348612738</c:v>
                </c:pt>
                <c:pt idx="573">
                  <c:v>2845758982349</c:v>
                </c:pt>
                <c:pt idx="574">
                  <c:v>2212490987901</c:v>
                </c:pt>
                <c:pt idx="575">
                  <c:v>980713707258</c:v>
                </c:pt>
                <c:pt idx="576">
                  <c:v>960052354695</c:v>
                </c:pt>
                <c:pt idx="577">
                  <c:v>1122297115494</c:v>
                </c:pt>
                <c:pt idx="578">
                  <c:v>970906636195</c:v>
                </c:pt>
                <c:pt idx="579">
                  <c:v>1088418717589</c:v>
                </c:pt>
                <c:pt idx="580">
                  <c:v>1108348493608</c:v>
                </c:pt>
                <c:pt idx="581">
                  <c:v>1089295548950</c:v>
                </c:pt>
                <c:pt idx="582">
                  <c:v>1292456898232</c:v>
                </c:pt>
                <c:pt idx="583">
                  <c:v>1164752835138</c:v>
                </c:pt>
                <c:pt idx="584">
                  <c:v>1075071882143</c:v>
                </c:pt>
                <c:pt idx="585">
                  <c:v>1187048307261</c:v>
                </c:pt>
                <c:pt idx="586">
                  <c:v>1173030076753</c:v>
                </c:pt>
                <c:pt idx="587">
                  <c:v>1192953826890</c:v>
                </c:pt>
                <c:pt idx="588">
                  <c:v>1298155977965</c:v>
                </c:pt>
                <c:pt idx="589">
                  <c:v>1166645579946</c:v>
                </c:pt>
                <c:pt idx="590">
                  <c:v>921883804448</c:v>
                </c:pt>
                <c:pt idx="591">
                  <c:v>943728250018</c:v>
                </c:pt>
                <c:pt idx="592">
                  <c:v>1113380054779</c:v>
                </c:pt>
                <c:pt idx="593">
                  <c:v>1429307317750</c:v>
                </c:pt>
                <c:pt idx="594">
                  <c:v>1424027912020</c:v>
                </c:pt>
                <c:pt idx="595">
                  <c:v>1148966748696</c:v>
                </c:pt>
                <c:pt idx="596">
                  <c:v>1487819975348</c:v>
                </c:pt>
                <c:pt idx="597">
                  <c:v>1077225260986</c:v>
                </c:pt>
                <c:pt idx="598">
                  <c:v>1043376006883</c:v>
                </c:pt>
                <c:pt idx="599">
                  <c:v>1116001609567</c:v>
                </c:pt>
                <c:pt idx="600">
                  <c:v>1190028120709</c:v>
                </c:pt>
                <c:pt idx="601">
                  <c:v>1300379262676</c:v>
                </c:pt>
                <c:pt idx="602">
                  <c:v>1180101319059</c:v>
                </c:pt>
                <c:pt idx="603">
                  <c:v>1386409130807</c:v>
                </c:pt>
                <c:pt idx="604">
                  <c:v>1358457228411</c:v>
                </c:pt>
                <c:pt idx="605">
                  <c:v>1122157119207</c:v>
                </c:pt>
                <c:pt idx="606">
                  <c:v>1265415030852</c:v>
                </c:pt>
                <c:pt idx="607">
                  <c:v>1499424865121</c:v>
                </c:pt>
                <c:pt idx="608">
                  <c:v>2004112735158</c:v>
                </c:pt>
                <c:pt idx="609">
                  <c:v>952698488954</c:v>
                </c:pt>
                <c:pt idx="610">
                  <c:v>851231626227</c:v>
                </c:pt>
                <c:pt idx="611">
                  <c:v>936502702659</c:v>
                </c:pt>
                <c:pt idx="612">
                  <c:v>1203144970733</c:v>
                </c:pt>
                <c:pt idx="613">
                  <c:v>1140251724078</c:v>
                </c:pt>
                <c:pt idx="614">
                  <c:v>1013143121418</c:v>
                </c:pt>
                <c:pt idx="615">
                  <c:v>1080396978480</c:v>
                </c:pt>
                <c:pt idx="616">
                  <c:v>1194373207721</c:v>
                </c:pt>
                <c:pt idx="617">
                  <c:v>1343755548854</c:v>
                </c:pt>
                <c:pt idx="618">
                  <c:v>1035018738445</c:v>
                </c:pt>
                <c:pt idx="619">
                  <c:v>881505128396</c:v>
                </c:pt>
                <c:pt idx="620">
                  <c:v>912000267689</c:v>
                </c:pt>
                <c:pt idx="621">
                  <c:v>985853757137</c:v>
                </c:pt>
                <c:pt idx="622">
                  <c:v>1112966113872</c:v>
                </c:pt>
                <c:pt idx="623">
                  <c:v>1037048499256</c:v>
                </c:pt>
                <c:pt idx="624">
                  <c:v>901241156942</c:v>
                </c:pt>
                <c:pt idx="625">
                  <c:v>945417343661</c:v>
                </c:pt>
                <c:pt idx="626">
                  <c:v>1299746669223</c:v>
                </c:pt>
                <c:pt idx="627">
                  <c:v>1161041059076</c:v>
                </c:pt>
                <c:pt idx="628">
                  <c:v>1212921104454</c:v>
                </c:pt>
                <c:pt idx="629">
                  <c:v>1365237578255</c:v>
                </c:pt>
                <c:pt idx="630">
                  <c:v>1133760302389</c:v>
                </c:pt>
                <c:pt idx="631">
                  <c:v>1205670421324</c:v>
                </c:pt>
                <c:pt idx="632">
                  <c:v>1166949387122</c:v>
                </c:pt>
                <c:pt idx="633">
                  <c:v>1438610622570</c:v>
                </c:pt>
                <c:pt idx="634">
                  <c:v>1318981034419</c:v>
                </c:pt>
                <c:pt idx="635">
                  <c:v>1630709236958</c:v>
                </c:pt>
                <c:pt idx="636">
                  <c:v>2767441247008</c:v>
                </c:pt>
                <c:pt idx="637">
                  <c:v>1705686496628</c:v>
                </c:pt>
                <c:pt idx="638">
                  <c:v>1829403138474</c:v>
                </c:pt>
                <c:pt idx="639">
                  <c:v>1524627171950</c:v>
                </c:pt>
                <c:pt idx="640">
                  <c:v>1202084041628</c:v>
                </c:pt>
                <c:pt idx="641">
                  <c:v>1833500345394</c:v>
                </c:pt>
                <c:pt idx="642">
                  <c:v>2296078505586</c:v>
                </c:pt>
                <c:pt idx="643">
                  <c:v>2569060757531</c:v>
                </c:pt>
                <c:pt idx="644">
                  <c:v>1578160611392</c:v>
                </c:pt>
                <c:pt idx="645">
                  <c:v>1399707720317</c:v>
                </c:pt>
                <c:pt idx="646">
                  <c:v>1352055106861</c:v>
                </c:pt>
                <c:pt idx="647">
                  <c:v>1698882336608</c:v>
                </c:pt>
                <c:pt idx="648">
                  <c:v>1436972882872</c:v>
                </c:pt>
                <c:pt idx="649">
                  <c:v>1547189431064</c:v>
                </c:pt>
                <c:pt idx="650">
                  <c:v>1604309925835</c:v>
                </c:pt>
                <c:pt idx="651">
                  <c:v>1871721124977</c:v>
                </c:pt>
                <c:pt idx="652">
                  <c:v>1991938587684</c:v>
                </c:pt>
                <c:pt idx="653">
                  <c:v>1753952143947</c:v>
                </c:pt>
                <c:pt idx="654">
                  <c:v>1982161122775</c:v>
                </c:pt>
                <c:pt idx="655">
                  <c:v>2204985832862</c:v>
                </c:pt>
                <c:pt idx="656">
                  <c:v>3393140591564</c:v>
                </c:pt>
                <c:pt idx="657">
                  <c:v>3998728859315</c:v>
                </c:pt>
                <c:pt idx="658">
                  <c:v>2186915406882</c:v>
                </c:pt>
                <c:pt idx="659">
                  <c:v>1833398145189</c:v>
                </c:pt>
                <c:pt idx="660">
                  <c:v>2361493242593</c:v>
                </c:pt>
                <c:pt idx="661">
                  <c:v>4066128962169</c:v>
                </c:pt>
                <c:pt idx="662">
                  <c:v>1727274161874</c:v>
                </c:pt>
                <c:pt idx="663">
                  <c:v>1447500496718</c:v>
                </c:pt>
                <c:pt idx="664">
                  <c:v>1284859777902</c:v>
                </c:pt>
                <c:pt idx="665">
                  <c:v>2046719149524</c:v>
                </c:pt>
                <c:pt idx="666">
                  <c:v>2209866622521</c:v>
                </c:pt>
                <c:pt idx="667">
                  <c:v>2212496980578</c:v>
                </c:pt>
                <c:pt idx="668">
                  <c:v>1501606045469</c:v>
                </c:pt>
                <c:pt idx="669">
                  <c:v>1409663411974</c:v>
                </c:pt>
                <c:pt idx="670">
                  <c:v>1350134335550</c:v>
                </c:pt>
                <c:pt idx="671">
                  <c:v>1364212134450</c:v>
                </c:pt>
                <c:pt idx="672">
                  <c:v>1324775108383</c:v>
                </c:pt>
                <c:pt idx="673">
                  <c:v>1650024616291</c:v>
                </c:pt>
                <c:pt idx="674">
                  <c:v>1758726919104</c:v>
                </c:pt>
                <c:pt idx="675">
                  <c:v>1389758072634</c:v>
                </c:pt>
                <c:pt idx="676">
                  <c:v>1853228938462</c:v>
                </c:pt>
                <c:pt idx="677">
                  <c:v>2249976661129</c:v>
                </c:pt>
                <c:pt idx="678">
                  <c:v>1974478931104</c:v>
                </c:pt>
                <c:pt idx="679">
                  <c:v>2833209087943</c:v>
                </c:pt>
                <c:pt idx="680">
                  <c:v>2841839877604</c:v>
                </c:pt>
                <c:pt idx="681">
                  <c:v>1781174927169</c:v>
                </c:pt>
                <c:pt idx="682">
                  <c:v>1943775705349</c:v>
                </c:pt>
                <c:pt idx="683">
                  <c:v>2485362296740</c:v>
                </c:pt>
                <c:pt idx="684">
                  <c:v>3939348371028</c:v>
                </c:pt>
                <c:pt idx="685">
                  <c:v>2834547629111</c:v>
                </c:pt>
                <c:pt idx="686">
                  <c:v>3566537501123</c:v>
                </c:pt>
                <c:pt idx="687">
                  <c:v>3056214761162</c:v>
                </c:pt>
                <c:pt idx="688">
                  <c:v>2064617343606</c:v>
                </c:pt>
                <c:pt idx="689">
                  <c:v>1522633615025</c:v>
                </c:pt>
                <c:pt idx="690">
                  <c:v>2091126102594</c:v>
                </c:pt>
                <c:pt idx="691">
                  <c:v>1781442520120</c:v>
                </c:pt>
                <c:pt idx="692">
                  <c:v>2265490182811</c:v>
                </c:pt>
                <c:pt idx="693">
                  <c:v>2022903175997</c:v>
                </c:pt>
                <c:pt idx="694">
                  <c:v>2521805386983</c:v>
                </c:pt>
                <c:pt idx="695">
                  <c:v>3130999786348</c:v>
                </c:pt>
                <c:pt idx="696">
                  <c:v>2084390927442</c:v>
                </c:pt>
                <c:pt idx="697">
                  <c:v>4069247048940</c:v>
                </c:pt>
                <c:pt idx="698">
                  <c:v>5282546176824</c:v>
                </c:pt>
                <c:pt idx="699">
                  <c:v>5064681194550</c:v>
                </c:pt>
                <c:pt idx="700">
                  <c:v>6514768190306</c:v>
                </c:pt>
                <c:pt idx="701">
                  <c:v>2204210566827</c:v>
                </c:pt>
                <c:pt idx="702">
                  <c:v>2233550315959</c:v>
                </c:pt>
                <c:pt idx="703">
                  <c:v>2486001849542</c:v>
                </c:pt>
                <c:pt idx="704">
                  <c:v>1180962930626</c:v>
                </c:pt>
                <c:pt idx="705">
                  <c:v>957551581862</c:v>
                </c:pt>
                <c:pt idx="706">
                  <c:v>1035722220262</c:v>
                </c:pt>
                <c:pt idx="707">
                  <c:v>1208645335029</c:v>
                </c:pt>
                <c:pt idx="708">
                  <c:v>1171332922747</c:v>
                </c:pt>
                <c:pt idx="709">
                  <c:v>899177735890</c:v>
                </c:pt>
                <c:pt idx="710">
                  <c:v>1298573571899</c:v>
                </c:pt>
                <c:pt idx="711">
                  <c:v>1363875245000</c:v>
                </c:pt>
                <c:pt idx="712">
                  <c:v>994419948482</c:v>
                </c:pt>
                <c:pt idx="713">
                  <c:v>1021349074953</c:v>
                </c:pt>
                <c:pt idx="714">
                  <c:v>1372732759290</c:v>
                </c:pt>
                <c:pt idx="715">
                  <c:v>994836643660</c:v>
                </c:pt>
                <c:pt idx="716">
                  <c:v>805744391286</c:v>
                </c:pt>
                <c:pt idx="717">
                  <c:v>877645935882</c:v>
                </c:pt>
                <c:pt idx="718">
                  <c:v>1370054775103</c:v>
                </c:pt>
                <c:pt idx="719">
                  <c:v>1330159282038</c:v>
                </c:pt>
                <c:pt idx="720">
                  <c:v>1694841322432</c:v>
                </c:pt>
                <c:pt idx="721">
                  <c:v>1203004999976</c:v>
                </c:pt>
                <c:pt idx="722">
                  <c:v>1263036204866</c:v>
                </c:pt>
                <c:pt idx="723">
                  <c:v>1123130864719</c:v>
                </c:pt>
                <c:pt idx="724">
                  <c:v>1040238533173</c:v>
                </c:pt>
                <c:pt idx="725">
                  <c:v>1144753349679</c:v>
                </c:pt>
                <c:pt idx="726">
                  <c:v>1220198929607</c:v>
                </c:pt>
                <c:pt idx="727">
                  <c:v>1270537360150</c:v>
                </c:pt>
                <c:pt idx="728">
                  <c:v>893093075814</c:v>
                </c:pt>
                <c:pt idx="729">
                  <c:v>1043070764290</c:v>
                </c:pt>
                <c:pt idx="730">
                  <c:v>833875951647</c:v>
                </c:pt>
                <c:pt idx="731">
                  <c:v>1090619526678</c:v>
                </c:pt>
                <c:pt idx="732">
                  <c:v>1201598066658</c:v>
                </c:pt>
                <c:pt idx="733">
                  <c:v>1833484818280</c:v>
                </c:pt>
                <c:pt idx="734">
                  <c:v>1354877326702</c:v>
                </c:pt>
                <c:pt idx="735">
                  <c:v>1202284686623</c:v>
                </c:pt>
                <c:pt idx="736">
                  <c:v>1689962593292</c:v>
                </c:pt>
                <c:pt idx="737">
                  <c:v>1561173173531</c:v>
                </c:pt>
                <c:pt idx="738">
                  <c:v>1608694602460</c:v>
                </c:pt>
                <c:pt idx="739">
                  <c:v>2634572064224</c:v>
                </c:pt>
                <c:pt idx="740">
                  <c:v>1785652232639</c:v>
                </c:pt>
                <c:pt idx="741">
                  <c:v>2840894312130</c:v>
                </c:pt>
                <c:pt idx="742">
                  <c:v>2680181395633</c:v>
                </c:pt>
                <c:pt idx="743">
                  <c:v>933656999233</c:v>
                </c:pt>
                <c:pt idx="744">
                  <c:v>728901832403</c:v>
                </c:pt>
                <c:pt idx="745">
                  <c:v>1037504788682</c:v>
                </c:pt>
                <c:pt idx="746">
                  <c:v>954270459400</c:v>
                </c:pt>
                <c:pt idx="747">
                  <c:v>757009840939</c:v>
                </c:pt>
                <c:pt idx="748">
                  <c:v>873165939117</c:v>
                </c:pt>
                <c:pt idx="749">
                  <c:v>849770668651</c:v>
                </c:pt>
                <c:pt idx="750">
                  <c:v>837761509209</c:v>
                </c:pt>
                <c:pt idx="751">
                  <c:v>725548802750</c:v>
                </c:pt>
                <c:pt idx="752">
                  <c:v>683226462581</c:v>
                </c:pt>
                <c:pt idx="753">
                  <c:v>767932871643</c:v>
                </c:pt>
                <c:pt idx="754">
                  <c:v>920263673283</c:v>
                </c:pt>
                <c:pt idx="755">
                  <c:v>887252831274</c:v>
                </c:pt>
                <c:pt idx="756">
                  <c:v>751454772098</c:v>
                </c:pt>
                <c:pt idx="757">
                  <c:v>772919107533</c:v>
                </c:pt>
                <c:pt idx="758">
                  <c:v>592085856684</c:v>
                </c:pt>
                <c:pt idx="759">
                  <c:v>847979945532</c:v>
                </c:pt>
                <c:pt idx="760">
                  <c:v>710231293565</c:v>
                </c:pt>
                <c:pt idx="761">
                  <c:v>789433619274</c:v>
                </c:pt>
                <c:pt idx="762">
                  <c:v>923651590478</c:v>
                </c:pt>
                <c:pt idx="763">
                  <c:v>648892424817</c:v>
                </c:pt>
                <c:pt idx="764">
                  <c:v>750334430951</c:v>
                </c:pt>
                <c:pt idx="765">
                  <c:v>692372075601</c:v>
                </c:pt>
                <c:pt idx="766">
                  <c:v>853060358303</c:v>
                </c:pt>
                <c:pt idx="767">
                  <c:v>759837194006</c:v>
                </c:pt>
                <c:pt idx="768">
                  <c:v>800020794619</c:v>
                </c:pt>
                <c:pt idx="769">
                  <c:v>837933457763</c:v>
                </c:pt>
                <c:pt idx="770">
                  <c:v>878617049556</c:v>
                </c:pt>
                <c:pt idx="771">
                  <c:v>723483823756</c:v>
                </c:pt>
                <c:pt idx="772">
                  <c:v>612486290865</c:v>
                </c:pt>
                <c:pt idx="773">
                  <c:v>675082019695</c:v>
                </c:pt>
                <c:pt idx="774">
                  <c:v>840528798301</c:v>
                </c:pt>
                <c:pt idx="775">
                  <c:v>819667155839</c:v>
                </c:pt>
                <c:pt idx="776">
                  <c:v>799885459929</c:v>
                </c:pt>
                <c:pt idx="777">
                  <c:v>984055827304</c:v>
                </c:pt>
                <c:pt idx="778">
                  <c:v>1184585243912</c:v>
                </c:pt>
                <c:pt idx="779">
                  <c:v>1248285711790</c:v>
                </c:pt>
                <c:pt idx="780">
                  <c:v>713257123564</c:v>
                </c:pt>
                <c:pt idx="781">
                  <c:v>637494328643</c:v>
                </c:pt>
                <c:pt idx="782">
                  <c:v>708555054031</c:v>
                </c:pt>
                <c:pt idx="783">
                  <c:v>867830995776</c:v>
                </c:pt>
                <c:pt idx="784">
                  <c:v>1267826755956</c:v>
                </c:pt>
                <c:pt idx="785">
                  <c:v>990677784625</c:v>
                </c:pt>
                <c:pt idx="786">
                  <c:v>477074379737</c:v>
                </c:pt>
                <c:pt idx="787">
                  <c:v>423223114946</c:v>
                </c:pt>
                <c:pt idx="788">
                  <c:v>476039875824</c:v>
                </c:pt>
                <c:pt idx="789">
                  <c:v>467797022869</c:v>
                </c:pt>
                <c:pt idx="790">
                  <c:v>552354400548</c:v>
                </c:pt>
                <c:pt idx="791">
                  <c:v>527959724222</c:v>
                </c:pt>
                <c:pt idx="792">
                  <c:v>529844911394</c:v>
                </c:pt>
                <c:pt idx="793">
                  <c:v>553457333891</c:v>
                </c:pt>
                <c:pt idx="794">
                  <c:v>515488960692</c:v>
                </c:pt>
                <c:pt idx="795">
                  <c:v>762688180277</c:v>
                </c:pt>
                <c:pt idx="796">
                  <c:v>410965482355</c:v>
                </c:pt>
                <c:pt idx="797">
                  <c:v>509421458160</c:v>
                </c:pt>
                <c:pt idx="798">
                  <c:v>474266670395</c:v>
                </c:pt>
                <c:pt idx="799">
                  <c:v>467189048058</c:v>
                </c:pt>
                <c:pt idx="800">
                  <c:v>489491348535</c:v>
                </c:pt>
                <c:pt idx="801">
                  <c:v>479517783358</c:v>
                </c:pt>
                <c:pt idx="802">
                  <c:v>630333979042</c:v>
                </c:pt>
                <c:pt idx="803">
                  <c:v>871326991248</c:v>
                </c:pt>
                <c:pt idx="804">
                  <c:v>841716691431</c:v>
                </c:pt>
                <c:pt idx="805">
                  <c:v>507663767406</c:v>
                </c:pt>
                <c:pt idx="806">
                  <c:v>653013367110</c:v>
                </c:pt>
                <c:pt idx="807">
                  <c:v>404897250993</c:v>
                </c:pt>
                <c:pt idx="808">
                  <c:v>386822799900</c:v>
                </c:pt>
                <c:pt idx="809">
                  <c:v>402079429224</c:v>
                </c:pt>
                <c:pt idx="810">
                  <c:v>385199866706</c:v>
                </c:pt>
                <c:pt idx="811">
                  <c:v>419493555999</c:v>
                </c:pt>
                <c:pt idx="812">
                  <c:v>484766635091</c:v>
                </c:pt>
                <c:pt idx="813">
                  <c:v>406394082088</c:v>
                </c:pt>
                <c:pt idx="814">
                  <c:v>454706446811</c:v>
                </c:pt>
                <c:pt idx="815">
                  <c:v>469071273630</c:v>
                </c:pt>
                <c:pt idx="816">
                  <c:v>420173859343</c:v>
                </c:pt>
                <c:pt idx="817">
                  <c:v>484008036956</c:v>
                </c:pt>
                <c:pt idx="818">
                  <c:v>489909684066</c:v>
                </c:pt>
                <c:pt idx="819">
                  <c:v>479359665492</c:v>
                </c:pt>
                <c:pt idx="820">
                  <c:v>609177435300</c:v>
                </c:pt>
                <c:pt idx="821">
                  <c:v>505126567534</c:v>
                </c:pt>
                <c:pt idx="822">
                  <c:v>420292390125</c:v>
                </c:pt>
                <c:pt idx="823">
                  <c:v>559502517880</c:v>
                </c:pt>
                <c:pt idx="824">
                  <c:v>937467151158</c:v>
                </c:pt>
                <c:pt idx="825">
                  <c:v>509090458960</c:v>
                </c:pt>
                <c:pt idx="826">
                  <c:v>557759405540</c:v>
                </c:pt>
                <c:pt idx="827">
                  <c:v>557240199332</c:v>
                </c:pt>
                <c:pt idx="828">
                  <c:v>550015777558</c:v>
                </c:pt>
                <c:pt idx="829">
                  <c:v>504826565901</c:v>
                </c:pt>
                <c:pt idx="830">
                  <c:v>503200317180</c:v>
                </c:pt>
                <c:pt idx="831">
                  <c:v>490068432614</c:v>
                </c:pt>
                <c:pt idx="832">
                  <c:v>606582892968</c:v>
                </c:pt>
                <c:pt idx="833">
                  <c:v>501764022035</c:v>
                </c:pt>
                <c:pt idx="834">
                  <c:v>560327728911</c:v>
                </c:pt>
                <c:pt idx="835">
                  <c:v>543758339156</c:v>
                </c:pt>
                <c:pt idx="836">
                  <c:v>689969433194</c:v>
                </c:pt>
                <c:pt idx="837">
                  <c:v>854706358158</c:v>
                </c:pt>
                <c:pt idx="838">
                  <c:v>642990571671</c:v>
                </c:pt>
                <c:pt idx="839">
                  <c:v>771145799380</c:v>
                </c:pt>
                <c:pt idx="840">
                  <c:v>1066742533841</c:v>
                </c:pt>
                <c:pt idx="841">
                  <c:v>1885385709029</c:v>
                </c:pt>
                <c:pt idx="842">
                  <c:v>708137786564</c:v>
                </c:pt>
                <c:pt idx="843">
                  <c:v>544004890761</c:v>
                </c:pt>
                <c:pt idx="844">
                  <c:v>809289263739</c:v>
                </c:pt>
                <c:pt idx="845">
                  <c:v>1123671137879</c:v>
                </c:pt>
                <c:pt idx="846">
                  <c:v>1162744499465</c:v>
                </c:pt>
                <c:pt idx="847">
                  <c:v>841684112804</c:v>
                </c:pt>
                <c:pt idx="848">
                  <c:v>713915197298</c:v>
                </c:pt>
                <c:pt idx="849">
                  <c:v>353013184166</c:v>
                </c:pt>
                <c:pt idx="850">
                  <c:v>310090231926</c:v>
                </c:pt>
                <c:pt idx="851">
                  <c:v>357625918461</c:v>
                </c:pt>
                <c:pt idx="852">
                  <c:v>338807112236</c:v>
                </c:pt>
                <c:pt idx="853">
                  <c:v>413523746779</c:v>
                </c:pt>
                <c:pt idx="854">
                  <c:v>440934333023</c:v>
                </c:pt>
                <c:pt idx="855">
                  <c:v>431727833059</c:v>
                </c:pt>
                <c:pt idx="856">
                  <c:v>480296565147</c:v>
                </c:pt>
                <c:pt idx="857">
                  <c:v>517600184050</c:v>
                </c:pt>
                <c:pt idx="858">
                  <c:v>745175548128</c:v>
                </c:pt>
                <c:pt idx="859">
                  <c:v>577923344482</c:v>
                </c:pt>
                <c:pt idx="860">
                  <c:v>447247508741</c:v>
                </c:pt>
                <c:pt idx="861">
                  <c:v>497282685770</c:v>
                </c:pt>
                <c:pt idx="862">
                  <c:v>438454412087</c:v>
                </c:pt>
                <c:pt idx="863">
                  <c:v>374895327842</c:v>
                </c:pt>
                <c:pt idx="864">
                  <c:v>443607710564</c:v>
                </c:pt>
                <c:pt idx="865">
                  <c:v>571770752767</c:v>
                </c:pt>
                <c:pt idx="866">
                  <c:v>703378479442</c:v>
                </c:pt>
                <c:pt idx="867">
                  <c:v>865200519705</c:v>
                </c:pt>
                <c:pt idx="868">
                  <c:v>670178713854</c:v>
                </c:pt>
                <c:pt idx="869">
                  <c:v>1152382800006</c:v>
                </c:pt>
                <c:pt idx="870">
                  <c:v>1447837223508</c:v>
                </c:pt>
                <c:pt idx="871">
                  <c:v>699334445354</c:v>
                </c:pt>
                <c:pt idx="872">
                  <c:v>864379781955</c:v>
                </c:pt>
                <c:pt idx="873">
                  <c:v>536041132603</c:v>
                </c:pt>
                <c:pt idx="874">
                  <c:v>958424044955</c:v>
                </c:pt>
                <c:pt idx="875">
                  <c:v>1717753861510</c:v>
                </c:pt>
                <c:pt idx="876">
                  <c:v>1448674711008</c:v>
                </c:pt>
                <c:pt idx="877">
                  <c:v>987431262006</c:v>
                </c:pt>
                <c:pt idx="878">
                  <c:v>678312392454</c:v>
                </c:pt>
                <c:pt idx="879">
                  <c:v>662812173804</c:v>
                </c:pt>
                <c:pt idx="880">
                  <c:v>1078680550056</c:v>
                </c:pt>
                <c:pt idx="881">
                  <c:v>1094991456606</c:v>
                </c:pt>
                <c:pt idx="882">
                  <c:v>582528388753</c:v>
                </c:pt>
                <c:pt idx="883">
                  <c:v>675620149304</c:v>
                </c:pt>
                <c:pt idx="884">
                  <c:v>326815538752</c:v>
                </c:pt>
                <c:pt idx="885">
                  <c:v>366303632702</c:v>
                </c:pt>
                <c:pt idx="886">
                  <c:v>569340752253</c:v>
                </c:pt>
                <c:pt idx="887">
                  <c:v>766268679654</c:v>
                </c:pt>
                <c:pt idx="888">
                  <c:v>704862979504</c:v>
                </c:pt>
                <c:pt idx="889">
                  <c:v>1488673114008</c:v>
                </c:pt>
                <c:pt idx="890">
                  <c:v>621436941353</c:v>
                </c:pt>
                <c:pt idx="891">
                  <c:v>479745222853</c:v>
                </c:pt>
                <c:pt idx="892">
                  <c:v>307426028152</c:v>
                </c:pt>
                <c:pt idx="893">
                  <c:v>448111645002</c:v>
                </c:pt>
                <c:pt idx="894">
                  <c:v>386920341652</c:v>
                </c:pt>
                <c:pt idx="895">
                  <c:v>409819483202</c:v>
                </c:pt>
                <c:pt idx="896">
                  <c:v>274537335702</c:v>
                </c:pt>
                <c:pt idx="897">
                  <c:v>381501239202</c:v>
                </c:pt>
                <c:pt idx="898">
                  <c:v>312667583252</c:v>
                </c:pt>
                <c:pt idx="899">
                  <c:v>235619849901</c:v>
                </c:pt>
                <c:pt idx="900">
                  <c:v>262986708101</c:v>
                </c:pt>
                <c:pt idx="901">
                  <c:v>305269777002</c:v>
                </c:pt>
                <c:pt idx="902">
                  <c:v>329540164752</c:v>
                </c:pt>
                <c:pt idx="903">
                  <c:v>497175012703</c:v>
                </c:pt>
                <c:pt idx="904">
                  <c:v>278383078302</c:v>
                </c:pt>
                <c:pt idx="905">
                  <c:v>293530435552</c:v>
                </c:pt>
                <c:pt idx="906">
                  <c:v>309380165652</c:v>
                </c:pt>
                <c:pt idx="907">
                  <c:v>338792726652</c:v>
                </c:pt>
                <c:pt idx="908">
                  <c:v>532503585403</c:v>
                </c:pt>
                <c:pt idx="909">
                  <c:v>587958657703</c:v>
                </c:pt>
                <c:pt idx="910">
                  <c:v>675687148304</c:v>
                </c:pt>
                <c:pt idx="911">
                  <c:v>1162957475506</c:v>
                </c:pt>
                <c:pt idx="912">
                  <c:v>322929596752</c:v>
                </c:pt>
                <c:pt idx="913">
                  <c:v>417487518752</c:v>
                </c:pt>
                <c:pt idx="914">
                  <c:v>915824964105</c:v>
                </c:pt>
                <c:pt idx="915">
                  <c:v>883495713305</c:v>
                </c:pt>
                <c:pt idx="916">
                  <c:v>460290946553</c:v>
                </c:pt>
                <c:pt idx="917">
                  <c:v>465494535553</c:v>
                </c:pt>
                <c:pt idx="918">
                  <c:v>603920052803</c:v>
                </c:pt>
                <c:pt idx="919">
                  <c:v>612644439253</c:v>
                </c:pt>
                <c:pt idx="920">
                  <c:v>750575280554</c:v>
                </c:pt>
                <c:pt idx="921">
                  <c:v>658417039404</c:v>
                </c:pt>
                <c:pt idx="922">
                  <c:v>694126389754</c:v>
                </c:pt>
                <c:pt idx="923">
                  <c:v>881292562855</c:v>
                </c:pt>
                <c:pt idx="924">
                  <c:v>830458188255</c:v>
                </c:pt>
                <c:pt idx="925">
                  <c:v>1577603120009</c:v>
                </c:pt>
                <c:pt idx="926">
                  <c:v>1484831838008</c:v>
                </c:pt>
                <c:pt idx="927">
                  <c:v>1155029260506</c:v>
                </c:pt>
                <c:pt idx="928">
                  <c:v>802039445754</c:v>
                </c:pt>
                <c:pt idx="929">
                  <c:v>920212281955</c:v>
                </c:pt>
                <c:pt idx="930">
                  <c:v>2034100806511</c:v>
                </c:pt>
                <c:pt idx="931">
                  <c:v>1830948672010</c:v>
                </c:pt>
                <c:pt idx="932">
                  <c:v>1155040427006</c:v>
                </c:pt>
                <c:pt idx="933">
                  <c:v>1165749100506</c:v>
                </c:pt>
                <c:pt idx="934">
                  <c:v>2692723309515</c:v>
                </c:pt>
                <c:pt idx="935">
                  <c:v>4579928808526</c:v>
                </c:pt>
                <c:pt idx="936">
                  <c:v>1441997144008</c:v>
                </c:pt>
                <c:pt idx="937">
                  <c:v>546721889853</c:v>
                </c:pt>
                <c:pt idx="938">
                  <c:v>670231196404</c:v>
                </c:pt>
                <c:pt idx="939">
                  <c:v>275241941852</c:v>
                </c:pt>
                <c:pt idx="940">
                  <c:v>219990099851</c:v>
                </c:pt>
                <c:pt idx="941">
                  <c:v>229316360651</c:v>
                </c:pt>
                <c:pt idx="942">
                  <c:v>300411232852</c:v>
                </c:pt>
                <c:pt idx="943">
                  <c:v>348170353352</c:v>
                </c:pt>
                <c:pt idx="944">
                  <c:v>333263075852</c:v>
                </c:pt>
                <c:pt idx="945">
                  <c:v>223698494501</c:v>
                </c:pt>
                <c:pt idx="946">
                  <c:v>228866350701</c:v>
                </c:pt>
                <c:pt idx="947">
                  <c:v>188703800151</c:v>
                </c:pt>
                <c:pt idx="948">
                  <c:v>188946113201</c:v>
                </c:pt>
                <c:pt idx="949">
                  <c:v>238919550651</c:v>
                </c:pt>
                <c:pt idx="950">
                  <c:v>368229853952</c:v>
                </c:pt>
                <c:pt idx="951">
                  <c:v>384672525202</c:v>
                </c:pt>
                <c:pt idx="952">
                  <c:v>269580526352</c:v>
                </c:pt>
                <c:pt idx="953">
                  <c:v>224610797551</c:v>
                </c:pt>
                <c:pt idx="954">
                  <c:v>269008801551</c:v>
                </c:pt>
                <c:pt idx="955">
                  <c:v>287277195552</c:v>
                </c:pt>
                <c:pt idx="956">
                  <c:v>244701564351</c:v>
                </c:pt>
                <c:pt idx="957">
                  <c:v>294711851252</c:v>
                </c:pt>
                <c:pt idx="958">
                  <c:v>308092668202</c:v>
                </c:pt>
                <c:pt idx="959">
                  <c:v>367992007502</c:v>
                </c:pt>
                <c:pt idx="960">
                  <c:v>253796678601</c:v>
                </c:pt>
                <c:pt idx="961">
                  <c:v>188398954701</c:v>
                </c:pt>
                <c:pt idx="962">
                  <c:v>186885893951</c:v>
                </c:pt>
                <c:pt idx="963">
                  <c:v>273100207152</c:v>
                </c:pt>
                <c:pt idx="964">
                  <c:v>242958473701</c:v>
                </c:pt>
                <c:pt idx="965">
                  <c:v>320305469252</c:v>
                </c:pt>
                <c:pt idx="966">
                  <c:v>277749937752</c:v>
                </c:pt>
                <c:pt idx="967">
                  <c:v>347438947602</c:v>
                </c:pt>
                <c:pt idx="968">
                  <c:v>365479545002</c:v>
                </c:pt>
                <c:pt idx="969">
                  <c:v>484996827803</c:v>
                </c:pt>
                <c:pt idx="970">
                  <c:v>555205079903</c:v>
                </c:pt>
                <c:pt idx="971">
                  <c:v>266007246351</c:v>
                </c:pt>
                <c:pt idx="972">
                  <c:v>371210192802</c:v>
                </c:pt>
                <c:pt idx="973">
                  <c:v>309052987202</c:v>
                </c:pt>
                <c:pt idx="974">
                  <c:v>262543398051</c:v>
                </c:pt>
                <c:pt idx="975">
                  <c:v>199687169551</c:v>
                </c:pt>
                <c:pt idx="976">
                  <c:v>317600942952</c:v>
                </c:pt>
                <c:pt idx="977">
                  <c:v>278340645602</c:v>
                </c:pt>
                <c:pt idx="978">
                  <c:v>363776653752</c:v>
                </c:pt>
                <c:pt idx="979">
                  <c:v>402950969052</c:v>
                </c:pt>
                <c:pt idx="980">
                  <c:v>272962859202</c:v>
                </c:pt>
                <c:pt idx="981">
                  <c:v>270313048752</c:v>
                </c:pt>
                <c:pt idx="982">
                  <c:v>208643819201</c:v>
                </c:pt>
                <c:pt idx="983">
                  <c:v>207337338701</c:v>
                </c:pt>
                <c:pt idx="984">
                  <c:v>311400185502</c:v>
                </c:pt>
                <c:pt idx="985">
                  <c:v>228799351701</c:v>
                </c:pt>
                <c:pt idx="986">
                  <c:v>360901280002</c:v>
                </c:pt>
                <c:pt idx="987">
                  <c:v>255452670551</c:v>
                </c:pt>
                <c:pt idx="988">
                  <c:v>276609838102</c:v>
                </c:pt>
                <c:pt idx="989">
                  <c:v>214358833901</c:v>
                </c:pt>
                <c:pt idx="990">
                  <c:v>175700410901</c:v>
                </c:pt>
                <c:pt idx="991">
                  <c:v>227485045718</c:v>
                </c:pt>
                <c:pt idx="992">
                  <c:v>222868832484</c:v>
                </c:pt>
                <c:pt idx="993">
                  <c:v>285719468802</c:v>
                </c:pt>
                <c:pt idx="994">
                  <c:v>357278867402</c:v>
                </c:pt>
                <c:pt idx="995">
                  <c:v>217235324301</c:v>
                </c:pt>
                <c:pt idx="996">
                  <c:v>177442384901</c:v>
                </c:pt>
                <c:pt idx="997">
                  <c:v>201375553284</c:v>
                </c:pt>
                <c:pt idx="998">
                  <c:v>329861768885</c:v>
                </c:pt>
                <c:pt idx="999">
                  <c:v>328230352168</c:v>
                </c:pt>
                <c:pt idx="1000">
                  <c:v>410914907919</c:v>
                </c:pt>
                <c:pt idx="1001">
                  <c:v>388259205002</c:v>
                </c:pt>
                <c:pt idx="1002">
                  <c:v>300694870885</c:v>
                </c:pt>
                <c:pt idx="1003">
                  <c:v>170739143884</c:v>
                </c:pt>
                <c:pt idx="1004">
                  <c:v>150570193718</c:v>
                </c:pt>
                <c:pt idx="1005">
                  <c:v>200330368884</c:v>
                </c:pt>
                <c:pt idx="1006">
                  <c:v>203385523284</c:v>
                </c:pt>
                <c:pt idx="1007">
                  <c:v>205337427484</c:v>
                </c:pt>
                <c:pt idx="1008">
                  <c:v>257296259701</c:v>
                </c:pt>
                <c:pt idx="1009">
                  <c:v>230415135318</c:v>
                </c:pt>
                <c:pt idx="1010">
                  <c:v>253082022601</c:v>
                </c:pt>
                <c:pt idx="1011">
                  <c:v>240056309285</c:v>
                </c:pt>
                <c:pt idx="1012">
                  <c:v>273582608885</c:v>
                </c:pt>
                <c:pt idx="1013">
                  <c:v>312660892285</c:v>
                </c:pt>
                <c:pt idx="1014">
                  <c:v>350437143919</c:v>
                </c:pt>
                <c:pt idx="1015">
                  <c:v>458078845036</c:v>
                </c:pt>
                <c:pt idx="1016">
                  <c:v>375103960285</c:v>
                </c:pt>
                <c:pt idx="1017">
                  <c:v>298396787318</c:v>
                </c:pt>
                <c:pt idx="1018">
                  <c:v>385834948919</c:v>
                </c:pt>
                <c:pt idx="1019">
                  <c:v>345913585836</c:v>
                </c:pt>
                <c:pt idx="1020">
                  <c:v>246295023901</c:v>
                </c:pt>
                <c:pt idx="1021">
                  <c:v>240769839701</c:v>
                </c:pt>
                <c:pt idx="1022">
                  <c:v>200356042901</c:v>
                </c:pt>
                <c:pt idx="1023">
                  <c:v>258760178918</c:v>
                </c:pt>
                <c:pt idx="1024">
                  <c:v>412624508002</c:v>
                </c:pt>
                <c:pt idx="1025">
                  <c:v>228831743484</c:v>
                </c:pt>
                <c:pt idx="1026">
                  <c:v>379023383919</c:v>
                </c:pt>
                <c:pt idx="1027">
                  <c:v>216978494801</c:v>
                </c:pt>
                <c:pt idx="1028">
                  <c:v>286889718002</c:v>
                </c:pt>
                <c:pt idx="1029">
                  <c:v>285192410002</c:v>
                </c:pt>
                <c:pt idx="1030">
                  <c:v>308783883485</c:v>
                </c:pt>
                <c:pt idx="1031">
                  <c:v>185395166201</c:v>
                </c:pt>
                <c:pt idx="1032">
                  <c:v>226324855301</c:v>
                </c:pt>
                <c:pt idx="1033">
                  <c:v>269877546318</c:v>
                </c:pt>
                <c:pt idx="1034">
                  <c:v>424131577319</c:v>
                </c:pt>
                <c:pt idx="1035">
                  <c:v>401843243319</c:v>
                </c:pt>
                <c:pt idx="1036">
                  <c:v>345652307602</c:v>
                </c:pt>
                <c:pt idx="1037">
                  <c:v>375805216485</c:v>
                </c:pt>
                <c:pt idx="1038">
                  <c:v>550011549686</c:v>
                </c:pt>
                <c:pt idx="1039">
                  <c:v>196519233501</c:v>
                </c:pt>
                <c:pt idx="1040">
                  <c:v>247770127485</c:v>
                </c:pt>
                <c:pt idx="1041">
                  <c:v>273096857202</c:v>
                </c:pt>
                <c:pt idx="1042">
                  <c:v>305924151768</c:v>
                </c:pt>
                <c:pt idx="1043">
                  <c:v>431393161202</c:v>
                </c:pt>
                <c:pt idx="1044">
                  <c:v>623236990087</c:v>
                </c:pt>
                <c:pt idx="1045">
                  <c:v>366042336602</c:v>
                </c:pt>
                <c:pt idx="1046">
                  <c:v>351974797768</c:v>
                </c:pt>
                <c:pt idx="1047">
                  <c:v>293777215202</c:v>
                </c:pt>
                <c:pt idx="1048">
                  <c:v>316378211202</c:v>
                </c:pt>
                <c:pt idx="1049">
                  <c:v>358003564319</c:v>
                </c:pt>
                <c:pt idx="1050">
                  <c:v>425157787602</c:v>
                </c:pt>
                <c:pt idx="1051">
                  <c:v>366152893885</c:v>
                </c:pt>
                <c:pt idx="1052">
                  <c:v>208772242884</c:v>
                </c:pt>
                <c:pt idx="1053">
                  <c:v>238116679301</c:v>
                </c:pt>
                <c:pt idx="1054">
                  <c:v>323623036402</c:v>
                </c:pt>
                <c:pt idx="1055">
                  <c:v>491921165520</c:v>
                </c:pt>
                <c:pt idx="1056">
                  <c:v>538762399720</c:v>
                </c:pt>
                <c:pt idx="1057">
                  <c:v>262092262518</c:v>
                </c:pt>
                <c:pt idx="1058">
                  <c:v>279699599718</c:v>
                </c:pt>
                <c:pt idx="1059">
                  <c:v>307764390968</c:v>
                </c:pt>
                <c:pt idx="1060">
                  <c:v>278089408285</c:v>
                </c:pt>
                <c:pt idx="1061">
                  <c:v>385181717602</c:v>
                </c:pt>
                <c:pt idx="1062">
                  <c:v>377426592285</c:v>
                </c:pt>
                <c:pt idx="1063">
                  <c:v>479759721436</c:v>
                </c:pt>
                <c:pt idx="1064">
                  <c:v>472320617003</c:v>
                </c:pt>
                <c:pt idx="1065">
                  <c:v>685022360170</c:v>
                </c:pt>
                <c:pt idx="1066">
                  <c:v>594602725203</c:v>
                </c:pt>
                <c:pt idx="1067">
                  <c:v>666288296321</c:v>
                </c:pt>
                <c:pt idx="1068">
                  <c:v>1107056886656</c:v>
                </c:pt>
                <c:pt idx="1069">
                  <c:v>445905144602</c:v>
                </c:pt>
                <c:pt idx="1070">
                  <c:v>682915196954</c:v>
                </c:pt>
                <c:pt idx="1071">
                  <c:v>519288023720</c:v>
                </c:pt>
                <c:pt idx="1072">
                  <c:v>672820680954</c:v>
                </c:pt>
                <c:pt idx="1073">
                  <c:v>714719675854</c:v>
                </c:pt>
                <c:pt idx="1074">
                  <c:v>746815520004</c:v>
                </c:pt>
                <c:pt idx="1075">
                  <c:v>1125147688640</c:v>
                </c:pt>
                <c:pt idx="1076">
                  <c:v>809826953921</c:v>
                </c:pt>
                <c:pt idx="1077">
                  <c:v>607933275037</c:v>
                </c:pt>
                <c:pt idx="1078">
                  <c:v>704392896654</c:v>
                </c:pt>
                <c:pt idx="1079">
                  <c:v>642480174871</c:v>
                </c:pt>
                <c:pt idx="1080">
                  <c:v>1000869010239</c:v>
                </c:pt>
                <c:pt idx="1081">
                  <c:v>880723044555</c:v>
                </c:pt>
                <c:pt idx="1082">
                  <c:v>752390980254</c:v>
                </c:pt>
                <c:pt idx="1083">
                  <c:v>1148575041373</c:v>
                </c:pt>
                <c:pt idx="1084">
                  <c:v>1802328986109</c:v>
                </c:pt>
                <c:pt idx="1085">
                  <c:v>1756412338109</c:v>
                </c:pt>
                <c:pt idx="1086">
                  <c:v>753230701054</c:v>
                </c:pt>
                <c:pt idx="1087">
                  <c:v>1056796416556</c:v>
                </c:pt>
                <c:pt idx="1088">
                  <c:v>1746407154109</c:v>
                </c:pt>
                <c:pt idx="1089">
                  <c:v>2617505640450</c:v>
                </c:pt>
                <c:pt idx="1090">
                  <c:v>980784961205</c:v>
                </c:pt>
                <c:pt idx="1091">
                  <c:v>696844342653</c:v>
                </c:pt>
                <c:pt idx="1092">
                  <c:v>493953468520</c:v>
                </c:pt>
                <c:pt idx="1093">
                  <c:v>594053333403</c:v>
                </c:pt>
                <c:pt idx="1094">
                  <c:v>680751147121</c:v>
                </c:pt>
                <c:pt idx="1095">
                  <c:v>699322197937</c:v>
                </c:pt>
                <c:pt idx="1096">
                  <c:v>1390419134107</c:v>
                </c:pt>
                <c:pt idx="1097">
                  <c:v>1503837185276</c:v>
                </c:pt>
                <c:pt idx="1098">
                  <c:v>381567130485</c:v>
                </c:pt>
                <c:pt idx="1099">
                  <c:v>172516850684</c:v>
                </c:pt>
                <c:pt idx="1100">
                  <c:v>303477562685</c:v>
                </c:pt>
                <c:pt idx="1101">
                  <c:v>153592974201</c:v>
                </c:pt>
                <c:pt idx="1102">
                  <c:v>233464715401</c:v>
                </c:pt>
                <c:pt idx="1103">
                  <c:v>243603897401</c:v>
                </c:pt>
                <c:pt idx="1104">
                  <c:v>400603779685</c:v>
                </c:pt>
                <c:pt idx="1105">
                  <c:v>463697827836</c:v>
                </c:pt>
                <c:pt idx="1106">
                  <c:v>645690552554</c:v>
                </c:pt>
                <c:pt idx="1107">
                  <c:v>292944194302</c:v>
                </c:pt>
                <c:pt idx="1108">
                  <c:v>332615409919</c:v>
                </c:pt>
                <c:pt idx="1109">
                  <c:v>327410713202</c:v>
                </c:pt>
                <c:pt idx="1110">
                  <c:v>578669255286</c:v>
                </c:pt>
                <c:pt idx="1111">
                  <c:v>469607175369</c:v>
                </c:pt>
                <c:pt idx="1112">
                  <c:v>288428461702</c:v>
                </c:pt>
                <c:pt idx="1113">
                  <c:v>392369584719</c:v>
                </c:pt>
                <c:pt idx="1114">
                  <c:v>429357499319</c:v>
                </c:pt>
                <c:pt idx="1115">
                  <c:v>256105910801</c:v>
                </c:pt>
                <c:pt idx="1116">
                  <c:v>436319821002</c:v>
                </c:pt>
                <c:pt idx="1117">
                  <c:v>432326680602</c:v>
                </c:pt>
                <c:pt idx="1118">
                  <c:v>501422731436</c:v>
                </c:pt>
                <c:pt idx="1119">
                  <c:v>588836344603</c:v>
                </c:pt>
                <c:pt idx="1120">
                  <c:v>909261259672</c:v>
                </c:pt>
                <c:pt idx="1121">
                  <c:v>1224886938106</c:v>
                </c:pt>
                <c:pt idx="1122">
                  <c:v>1031344657772</c:v>
                </c:pt>
                <c:pt idx="1123">
                  <c:v>357131469602</c:v>
                </c:pt>
                <c:pt idx="1124">
                  <c:v>561384621003</c:v>
                </c:pt>
                <c:pt idx="1125">
                  <c:v>991970471055</c:v>
                </c:pt>
                <c:pt idx="1126">
                  <c:v>535041721920</c:v>
                </c:pt>
                <c:pt idx="1127">
                  <c:v>312303564285</c:v>
                </c:pt>
                <c:pt idx="1128">
                  <c:v>396445375085</c:v>
                </c:pt>
                <c:pt idx="1129">
                  <c:v>528144183803</c:v>
                </c:pt>
                <c:pt idx="1130">
                  <c:v>449641473369</c:v>
                </c:pt>
                <c:pt idx="1131">
                  <c:v>1104593538889</c:v>
                </c:pt>
                <c:pt idx="1132">
                  <c:v>557762208403</c:v>
                </c:pt>
                <c:pt idx="1133">
                  <c:v>904037624571</c:v>
                </c:pt>
                <c:pt idx="1134">
                  <c:v>977269782738</c:v>
                </c:pt>
                <c:pt idx="1135">
                  <c:v>1905920517278</c:v>
                </c:pt>
                <c:pt idx="1136">
                  <c:v>890222395039</c:v>
                </c:pt>
                <c:pt idx="1137">
                  <c:v>313614493519</c:v>
                </c:pt>
                <c:pt idx="1138">
                  <c:v>302652349402</c:v>
                </c:pt>
                <c:pt idx="1139">
                  <c:v>530695720120</c:v>
                </c:pt>
                <c:pt idx="1140">
                  <c:v>367969656636</c:v>
                </c:pt>
                <c:pt idx="1141">
                  <c:v>349190962519</c:v>
                </c:pt>
                <c:pt idx="1142">
                  <c:v>512110197520</c:v>
                </c:pt>
                <c:pt idx="1143">
                  <c:v>402296621085</c:v>
                </c:pt>
                <c:pt idx="1144">
                  <c:v>547069168003</c:v>
                </c:pt>
                <c:pt idx="1145">
                  <c:v>1000969490873</c:v>
                </c:pt>
                <c:pt idx="1146">
                  <c:v>993491330489</c:v>
                </c:pt>
                <c:pt idx="1147">
                  <c:v>973189525772</c:v>
                </c:pt>
                <c:pt idx="1148">
                  <c:v>900771432255</c:v>
                </c:pt>
                <c:pt idx="1149">
                  <c:v>621196861603</c:v>
                </c:pt>
                <c:pt idx="1150">
                  <c:v>1243557326106</c:v>
                </c:pt>
                <c:pt idx="1151">
                  <c:v>1325162036641</c:v>
                </c:pt>
                <c:pt idx="1152">
                  <c:v>634635753287</c:v>
                </c:pt>
                <c:pt idx="1153">
                  <c:v>1327172078107</c:v>
                </c:pt>
                <c:pt idx="1154">
                  <c:v>1627629040009</c:v>
                </c:pt>
                <c:pt idx="1155">
                  <c:v>1028546350739</c:v>
                </c:pt>
                <c:pt idx="1156">
                  <c:v>1961161282110</c:v>
                </c:pt>
                <c:pt idx="1157">
                  <c:v>2853387000848</c:v>
                </c:pt>
                <c:pt idx="1158">
                  <c:v>5228166591594</c:v>
                </c:pt>
                <c:pt idx="1159">
                  <c:v>1887518125278</c:v>
                </c:pt>
                <c:pt idx="1160">
                  <c:v>1057819303689</c:v>
                </c:pt>
                <c:pt idx="1161">
                  <c:v>1265577592641</c:v>
                </c:pt>
                <c:pt idx="1162">
                  <c:v>2636566945282</c:v>
                </c:pt>
                <c:pt idx="1163">
                  <c:v>1436212861275</c:v>
                </c:pt>
                <c:pt idx="1164">
                  <c:v>1329885484007</c:v>
                </c:pt>
                <c:pt idx="1165">
                  <c:v>2220972184012</c:v>
                </c:pt>
                <c:pt idx="1166">
                  <c:v>3941506504022</c:v>
                </c:pt>
                <c:pt idx="1167">
                  <c:v>1574945457276</c:v>
                </c:pt>
                <c:pt idx="1168">
                  <c:v>1411479045909</c:v>
                </c:pt>
                <c:pt idx="1169">
                  <c:v>1266995756007</c:v>
                </c:pt>
                <c:pt idx="1170">
                  <c:v>1198924772007</c:v>
                </c:pt>
                <c:pt idx="1171">
                  <c:v>1482196544008</c:v>
                </c:pt>
                <c:pt idx="1172">
                  <c:v>769484622721</c:v>
                </c:pt>
                <c:pt idx="1173">
                  <c:v>2275252594112</c:v>
                </c:pt>
                <c:pt idx="1174">
                  <c:v>1101092796473</c:v>
                </c:pt>
                <c:pt idx="1175">
                  <c:v>2069643776012</c:v>
                </c:pt>
                <c:pt idx="1176">
                  <c:v>3324356453484</c:v>
                </c:pt>
                <c:pt idx="1177">
                  <c:v>2950758880848</c:v>
                </c:pt>
                <c:pt idx="1178">
                  <c:v>3172123576850</c:v>
                </c:pt>
                <c:pt idx="1179">
                  <c:v>2620163303183</c:v>
                </c:pt>
                <c:pt idx="1180">
                  <c:v>4128735227389</c:v>
                </c:pt>
                <c:pt idx="1181">
                  <c:v>10173172754591</c:v>
                </c:pt>
                <c:pt idx="1182">
                  <c:v>8097063914541</c:v>
                </c:pt>
                <c:pt idx="1183">
                  <c:v>6351460605501</c:v>
                </c:pt>
                <c:pt idx="1184">
                  <c:v>2052916394744</c:v>
                </c:pt>
                <c:pt idx="1185">
                  <c:v>2208957101478</c:v>
                </c:pt>
                <c:pt idx="1186">
                  <c:v>2378654312647</c:v>
                </c:pt>
                <c:pt idx="1187">
                  <c:v>3719349111586</c:v>
                </c:pt>
                <c:pt idx="1188">
                  <c:v>7030562183642</c:v>
                </c:pt>
                <c:pt idx="1189">
                  <c:v>5397484034564</c:v>
                </c:pt>
                <c:pt idx="1190">
                  <c:v>4125686790756</c:v>
                </c:pt>
                <c:pt idx="1191">
                  <c:v>3701984971822</c:v>
                </c:pt>
                <c:pt idx="1192">
                  <c:v>2674544336847</c:v>
                </c:pt>
                <c:pt idx="1193">
                  <c:v>3101562445483</c:v>
                </c:pt>
                <c:pt idx="1194">
                  <c:v>7022053775169</c:v>
                </c:pt>
                <c:pt idx="1195">
                  <c:v>9048951974783</c:v>
                </c:pt>
                <c:pt idx="1196">
                  <c:v>7409955330576</c:v>
                </c:pt>
                <c:pt idx="1197">
                  <c:v>3540908370119</c:v>
                </c:pt>
                <c:pt idx="1198">
                  <c:v>2115191947378</c:v>
                </c:pt>
                <c:pt idx="1199">
                  <c:v>5183578346166</c:v>
                </c:pt>
                <c:pt idx="1200">
                  <c:v>9054233568486</c:v>
                </c:pt>
                <c:pt idx="1201">
                  <c:v>8425950320917</c:v>
                </c:pt>
                <c:pt idx="1202">
                  <c:v>3174971052216</c:v>
                </c:pt>
                <c:pt idx="1203">
                  <c:v>3187209393285</c:v>
                </c:pt>
                <c:pt idx="1204">
                  <c:v>1048363475756</c:v>
                </c:pt>
                <c:pt idx="1205">
                  <c:v>766037550971</c:v>
                </c:pt>
                <c:pt idx="1206">
                  <c:v>843024940555</c:v>
                </c:pt>
                <c:pt idx="1207">
                  <c:v>1672283891376</c:v>
                </c:pt>
                <c:pt idx="1208">
                  <c:v>5186504433693</c:v>
                </c:pt>
                <c:pt idx="1209">
                  <c:v>4049095677923</c:v>
                </c:pt>
                <c:pt idx="1210">
                  <c:v>1124935578739</c:v>
                </c:pt>
                <c:pt idx="1211">
                  <c:v>1618774023375</c:v>
                </c:pt>
                <c:pt idx="1212">
                  <c:v>1499348288008</c:v>
                </c:pt>
                <c:pt idx="1213">
                  <c:v>899126580005</c:v>
                </c:pt>
                <c:pt idx="1214">
                  <c:v>1490470974108</c:v>
                </c:pt>
                <c:pt idx="1215">
                  <c:v>3566814650119</c:v>
                </c:pt>
                <c:pt idx="1216">
                  <c:v>7100442390772</c:v>
                </c:pt>
                <c:pt idx="1217">
                  <c:v>3058236282551</c:v>
                </c:pt>
                <c:pt idx="1218">
                  <c:v>1736435416010</c:v>
                </c:pt>
                <c:pt idx="1219">
                  <c:v>196643172718</c:v>
                </c:pt>
                <c:pt idx="1220">
                  <c:v>221290997101</c:v>
                </c:pt>
                <c:pt idx="1221">
                  <c:v>229235952918</c:v>
                </c:pt>
                <c:pt idx="1222">
                  <c:v>737181099537</c:v>
                </c:pt>
                <c:pt idx="1223">
                  <c:v>307307654319</c:v>
                </c:pt>
                <c:pt idx="1224">
                  <c:v>306549475768</c:v>
                </c:pt>
                <c:pt idx="1225">
                  <c:v>194957049084</c:v>
                </c:pt>
                <c:pt idx="1226">
                  <c:v>116857422501</c:v>
                </c:pt>
                <c:pt idx="1227">
                  <c:v>150423921501</c:v>
                </c:pt>
                <c:pt idx="1228">
                  <c:v>132043862501</c:v>
                </c:pt>
                <c:pt idx="1229">
                  <c:v>204338016801</c:v>
                </c:pt>
                <c:pt idx="1230">
                  <c:v>302508310485</c:v>
                </c:pt>
                <c:pt idx="1231">
                  <c:v>604306395837</c:v>
                </c:pt>
                <c:pt idx="1232">
                  <c:v>804817644155</c:v>
                </c:pt>
                <c:pt idx="1233">
                  <c:v>219684146684</c:v>
                </c:pt>
                <c:pt idx="1234">
                  <c:v>148846095051</c:v>
                </c:pt>
                <c:pt idx="1235">
                  <c:v>237391964518</c:v>
                </c:pt>
                <c:pt idx="1236">
                  <c:v>236155841901</c:v>
                </c:pt>
                <c:pt idx="1237">
                  <c:v>268760896318</c:v>
                </c:pt>
                <c:pt idx="1238">
                  <c:v>186567648701</c:v>
                </c:pt>
                <c:pt idx="1239">
                  <c:v>243263328085</c:v>
                </c:pt>
                <c:pt idx="1240">
                  <c:v>239703447885</c:v>
                </c:pt>
                <c:pt idx="1241">
                  <c:v>216415703201</c:v>
                </c:pt>
                <c:pt idx="1242">
                  <c:v>161130361701</c:v>
                </c:pt>
                <c:pt idx="1243">
                  <c:v>443389341086</c:v>
                </c:pt>
                <c:pt idx="1244">
                  <c:v>1141863921274</c:v>
                </c:pt>
                <c:pt idx="1245">
                  <c:v>111993295101</c:v>
                </c:pt>
                <c:pt idx="1246">
                  <c:v>142217660651</c:v>
                </c:pt>
                <c:pt idx="1247">
                  <c:v>148030940551</c:v>
                </c:pt>
                <c:pt idx="1248">
                  <c:v>280474572685</c:v>
                </c:pt>
                <c:pt idx="1249">
                  <c:v>150192783884</c:v>
                </c:pt>
                <c:pt idx="1250">
                  <c:v>157484490518</c:v>
                </c:pt>
                <c:pt idx="1251">
                  <c:v>165171509118</c:v>
                </c:pt>
                <c:pt idx="1252">
                  <c:v>175268276284</c:v>
                </c:pt>
                <c:pt idx="1253">
                  <c:v>127379615451</c:v>
                </c:pt>
                <c:pt idx="1254">
                  <c:v>114158479451</c:v>
                </c:pt>
                <c:pt idx="1255">
                  <c:v>52436767350</c:v>
                </c:pt>
                <c:pt idx="1256">
                  <c:v>82646839780</c:v>
                </c:pt>
                <c:pt idx="1257">
                  <c:v>416959325436</c:v>
                </c:pt>
                <c:pt idx="1258">
                  <c:v>220839870501</c:v>
                </c:pt>
                <c:pt idx="1259">
                  <c:v>75843984650</c:v>
                </c:pt>
                <c:pt idx="1260">
                  <c:v>48993800405</c:v>
                </c:pt>
                <c:pt idx="1261">
                  <c:v>38898614415</c:v>
                </c:pt>
                <c:pt idx="1262">
                  <c:v>69803019815</c:v>
                </c:pt>
                <c:pt idx="1263">
                  <c:v>29998690585</c:v>
                </c:pt>
                <c:pt idx="1264">
                  <c:v>33078522950</c:v>
                </c:pt>
                <c:pt idx="1265">
                  <c:v>42648325115</c:v>
                </c:pt>
                <c:pt idx="1266">
                  <c:v>83768295842</c:v>
                </c:pt>
                <c:pt idx="1267">
                  <c:v>245753439718</c:v>
                </c:pt>
                <c:pt idx="1268">
                  <c:v>111569861421</c:v>
                </c:pt>
                <c:pt idx="1269">
                  <c:v>84697348642</c:v>
                </c:pt>
                <c:pt idx="1270">
                  <c:v>130432536551</c:v>
                </c:pt>
                <c:pt idx="1271">
                  <c:v>204016421601</c:v>
                </c:pt>
                <c:pt idx="1272">
                  <c:v>340066842168</c:v>
                </c:pt>
                <c:pt idx="1273">
                  <c:v>395545337319</c:v>
                </c:pt>
                <c:pt idx="1274">
                  <c:v>459239053319</c:v>
                </c:pt>
                <c:pt idx="1275">
                  <c:v>1075510398572</c:v>
                </c:pt>
                <c:pt idx="1276">
                  <c:v>312897622085</c:v>
                </c:pt>
                <c:pt idx="1277">
                  <c:v>235791814001</c:v>
                </c:pt>
                <c:pt idx="1278">
                  <c:v>445196062919</c:v>
                </c:pt>
                <c:pt idx="1279">
                  <c:v>273583716602</c:v>
                </c:pt>
                <c:pt idx="1280">
                  <c:v>180010679901</c:v>
                </c:pt>
                <c:pt idx="1281">
                  <c:v>428848306919</c:v>
                </c:pt>
                <c:pt idx="1282">
                  <c:v>681279349370</c:v>
                </c:pt>
                <c:pt idx="1283">
                  <c:v>591643620570</c:v>
                </c:pt>
                <c:pt idx="1284">
                  <c:v>87043090830</c:v>
                </c:pt>
                <c:pt idx="1285">
                  <c:v>187029941801</c:v>
                </c:pt>
                <c:pt idx="1286">
                  <c:v>451460487286</c:v>
                </c:pt>
                <c:pt idx="1287">
                  <c:v>137987790451</c:v>
                </c:pt>
                <c:pt idx="1288">
                  <c:v>54384316615</c:v>
                </c:pt>
                <c:pt idx="1289">
                  <c:v>86442449262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53-4E18-913B-BB76D23719D7}"/>
            </c:ext>
          </c:extLst>
        </c:ser>
        <c:ser>
          <c:idx val="2"/>
          <c:order val="2"/>
          <c:tx>
            <c:strRef>
              <c:f>trade!$E$1</c:f>
              <c:strCache>
                <c:ptCount val="1"/>
                <c:pt idx="0">
                  <c:v>ADA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trade!$B$2:$B$1291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trade!$E$2:$E$1291</c:f>
              <c:numCache>
                <c:formatCode>General</c:formatCode>
                <c:ptCount val="1290"/>
                <c:pt idx="0">
                  <c:v>6584374815076</c:v>
                </c:pt>
                <c:pt idx="1">
                  <c:v>5491961917326</c:v>
                </c:pt>
                <c:pt idx="2">
                  <c:v>4061017581096</c:v>
                </c:pt>
                <c:pt idx="3">
                  <c:v>2770716363860</c:v>
                </c:pt>
                <c:pt idx="4">
                  <c:v>1874781286982</c:v>
                </c:pt>
                <c:pt idx="5">
                  <c:v>2585977560632</c:v>
                </c:pt>
                <c:pt idx="6">
                  <c:v>5327978774039</c:v>
                </c:pt>
                <c:pt idx="7">
                  <c:v>7036268096093</c:v>
                </c:pt>
                <c:pt idx="8">
                  <c:v>3341842384164</c:v>
                </c:pt>
                <c:pt idx="9">
                  <c:v>2419618651263</c:v>
                </c:pt>
                <c:pt idx="10">
                  <c:v>3746751706393</c:v>
                </c:pt>
                <c:pt idx="11">
                  <c:v>3248364181142</c:v>
                </c:pt>
                <c:pt idx="12">
                  <c:v>2579226293425</c:v>
                </c:pt>
                <c:pt idx="13">
                  <c:v>3562631345073</c:v>
                </c:pt>
                <c:pt idx="14">
                  <c:v>2811080218165</c:v>
                </c:pt>
                <c:pt idx="15">
                  <c:v>2852590858777</c:v>
                </c:pt>
                <c:pt idx="16">
                  <c:v>2676620117419</c:v>
                </c:pt>
                <c:pt idx="17">
                  <c:v>3469287648964</c:v>
                </c:pt>
                <c:pt idx="18">
                  <c:v>7063700005464</c:v>
                </c:pt>
                <c:pt idx="19">
                  <c:v>6401417521266</c:v>
                </c:pt>
                <c:pt idx="20">
                  <c:v>4197808406417</c:v>
                </c:pt>
                <c:pt idx="21">
                  <c:v>5147095189202</c:v>
                </c:pt>
                <c:pt idx="22">
                  <c:v>4531440862016</c:v>
                </c:pt>
                <c:pt idx="23">
                  <c:v>4538160210084</c:v>
                </c:pt>
                <c:pt idx="24">
                  <c:v>4820577956731</c:v>
                </c:pt>
                <c:pt idx="25">
                  <c:v>8900016420189</c:v>
                </c:pt>
                <c:pt idx="26">
                  <c:v>12721809811674</c:v>
                </c:pt>
                <c:pt idx="27">
                  <c:v>11218419487854</c:v>
                </c:pt>
                <c:pt idx="28">
                  <c:v>10611482692785</c:v>
                </c:pt>
                <c:pt idx="29">
                  <c:v>5075678615686</c:v>
                </c:pt>
                <c:pt idx="30">
                  <c:v>4174202897369</c:v>
                </c:pt>
                <c:pt idx="31">
                  <c:v>6555948246378</c:v>
                </c:pt>
                <c:pt idx="32">
                  <c:v>4717726825001</c:v>
                </c:pt>
                <c:pt idx="33">
                  <c:v>4057304079458</c:v>
                </c:pt>
                <c:pt idx="34">
                  <c:v>4707158696074</c:v>
                </c:pt>
                <c:pt idx="35">
                  <c:v>5938046760684</c:v>
                </c:pt>
                <c:pt idx="36">
                  <c:v>3972051694083</c:v>
                </c:pt>
                <c:pt idx="37">
                  <c:v>4695284954920</c:v>
                </c:pt>
                <c:pt idx="38">
                  <c:v>5971897800138</c:v>
                </c:pt>
                <c:pt idx="39">
                  <c:v>8179571828634</c:v>
                </c:pt>
                <c:pt idx="40">
                  <c:v>8000228009735</c:v>
                </c:pt>
                <c:pt idx="41">
                  <c:v>5513080192806</c:v>
                </c:pt>
                <c:pt idx="42">
                  <c:v>9065249563741</c:v>
                </c:pt>
                <c:pt idx="43">
                  <c:v>10915622370698</c:v>
                </c:pt>
                <c:pt idx="44">
                  <c:v>17567758858741</c:v>
                </c:pt>
                <c:pt idx="45">
                  <c:v>21374892288759</c:v>
                </c:pt>
                <c:pt idx="46">
                  <c:v>16620377285772</c:v>
                </c:pt>
                <c:pt idx="47">
                  <c:v>9210448862553</c:v>
                </c:pt>
                <c:pt idx="48">
                  <c:v>9470682306971</c:v>
                </c:pt>
                <c:pt idx="49">
                  <c:v>12508601765807</c:v>
                </c:pt>
                <c:pt idx="50">
                  <c:v>11794114739045</c:v>
                </c:pt>
                <c:pt idx="51">
                  <c:v>7863852928417</c:v>
                </c:pt>
                <c:pt idx="52">
                  <c:v>12791103436049</c:v>
                </c:pt>
                <c:pt idx="53">
                  <c:v>5117469872888</c:v>
                </c:pt>
                <c:pt idx="54">
                  <c:v>5491721328216</c:v>
                </c:pt>
                <c:pt idx="55">
                  <c:v>6523277322330</c:v>
                </c:pt>
                <c:pt idx="56">
                  <c:v>7759177914356</c:v>
                </c:pt>
                <c:pt idx="57">
                  <c:v>10027392236372</c:v>
                </c:pt>
                <c:pt idx="58">
                  <c:v>7994545344620</c:v>
                </c:pt>
                <c:pt idx="59">
                  <c:v>8411137393307</c:v>
                </c:pt>
                <c:pt idx="60">
                  <c:v>8973209025496</c:v>
                </c:pt>
                <c:pt idx="61">
                  <c:v>11866844129313</c:v>
                </c:pt>
                <c:pt idx="62">
                  <c:v>14145335375523</c:v>
                </c:pt>
                <c:pt idx="63">
                  <c:v>6571539643834</c:v>
                </c:pt>
                <c:pt idx="64">
                  <c:v>10112957185505</c:v>
                </c:pt>
                <c:pt idx="65">
                  <c:v>12564607907998</c:v>
                </c:pt>
                <c:pt idx="66">
                  <c:v>9055364214912</c:v>
                </c:pt>
                <c:pt idx="67">
                  <c:v>7602612485535</c:v>
                </c:pt>
                <c:pt idx="68">
                  <c:v>3967523966272</c:v>
                </c:pt>
                <c:pt idx="69">
                  <c:v>4074540351228</c:v>
                </c:pt>
                <c:pt idx="70">
                  <c:v>7263701843267</c:v>
                </c:pt>
                <c:pt idx="71">
                  <c:v>4285798719328</c:v>
                </c:pt>
                <c:pt idx="72">
                  <c:v>2742135063138</c:v>
                </c:pt>
                <c:pt idx="73">
                  <c:v>3200512380400</c:v>
                </c:pt>
                <c:pt idx="74">
                  <c:v>3759870087345</c:v>
                </c:pt>
                <c:pt idx="75">
                  <c:v>3197009940732</c:v>
                </c:pt>
                <c:pt idx="76">
                  <c:v>2977843106883</c:v>
                </c:pt>
                <c:pt idx="77">
                  <c:v>2856105971242</c:v>
                </c:pt>
                <c:pt idx="78">
                  <c:v>2612756756263</c:v>
                </c:pt>
                <c:pt idx="79">
                  <c:v>2835915483385</c:v>
                </c:pt>
                <c:pt idx="80">
                  <c:v>3105441566955</c:v>
                </c:pt>
                <c:pt idx="81">
                  <c:v>4540547062602</c:v>
                </c:pt>
                <c:pt idx="82">
                  <c:v>3984098687728</c:v>
                </c:pt>
                <c:pt idx="83">
                  <c:v>3664399743602</c:v>
                </c:pt>
                <c:pt idx="84">
                  <c:v>3302440621828</c:v>
                </c:pt>
                <c:pt idx="85">
                  <c:v>3886257462784</c:v>
                </c:pt>
                <c:pt idx="86">
                  <c:v>6272760531106</c:v>
                </c:pt>
                <c:pt idx="87">
                  <c:v>4998306168459</c:v>
                </c:pt>
                <c:pt idx="88">
                  <c:v>3541996606133</c:v>
                </c:pt>
                <c:pt idx="89">
                  <c:v>3000199099553</c:v>
                </c:pt>
                <c:pt idx="90">
                  <c:v>2966866628523</c:v>
                </c:pt>
                <c:pt idx="91">
                  <c:v>4508249788388</c:v>
                </c:pt>
                <c:pt idx="92">
                  <c:v>5325084093620</c:v>
                </c:pt>
                <c:pt idx="93">
                  <c:v>4168355297782</c:v>
                </c:pt>
                <c:pt idx="94">
                  <c:v>4082035413001</c:v>
                </c:pt>
                <c:pt idx="95">
                  <c:v>5092695353179</c:v>
                </c:pt>
                <c:pt idx="96">
                  <c:v>5749841396171</c:v>
                </c:pt>
                <c:pt idx="97">
                  <c:v>6890834754869</c:v>
                </c:pt>
                <c:pt idx="98">
                  <c:v>4575146625429</c:v>
                </c:pt>
                <c:pt idx="99">
                  <c:v>3641059634303</c:v>
                </c:pt>
                <c:pt idx="100">
                  <c:v>2572602933954</c:v>
                </c:pt>
                <c:pt idx="101">
                  <c:v>1573191798154</c:v>
                </c:pt>
                <c:pt idx="102">
                  <c:v>1253124734573</c:v>
                </c:pt>
                <c:pt idx="103">
                  <c:v>1264347505452</c:v>
                </c:pt>
                <c:pt idx="104">
                  <c:v>2065168571762</c:v>
                </c:pt>
                <c:pt idx="105">
                  <c:v>3313848136193</c:v>
                </c:pt>
                <c:pt idx="106">
                  <c:v>1934206725312</c:v>
                </c:pt>
                <c:pt idx="107">
                  <c:v>1762469911251</c:v>
                </c:pt>
                <c:pt idx="108">
                  <c:v>1331013681586</c:v>
                </c:pt>
                <c:pt idx="109">
                  <c:v>1250556216156</c:v>
                </c:pt>
                <c:pt idx="110">
                  <c:v>1641802042882</c:v>
                </c:pt>
                <c:pt idx="111">
                  <c:v>1657615432374</c:v>
                </c:pt>
                <c:pt idx="112">
                  <c:v>1271195089097</c:v>
                </c:pt>
                <c:pt idx="113">
                  <c:v>1272871887666</c:v>
                </c:pt>
                <c:pt idx="114">
                  <c:v>814251897678</c:v>
                </c:pt>
                <c:pt idx="115">
                  <c:v>655121627384</c:v>
                </c:pt>
                <c:pt idx="116">
                  <c:v>1229452805105</c:v>
                </c:pt>
                <c:pt idx="117">
                  <c:v>1327392300610</c:v>
                </c:pt>
                <c:pt idx="118">
                  <c:v>1090631830068</c:v>
                </c:pt>
                <c:pt idx="119">
                  <c:v>678012206249</c:v>
                </c:pt>
                <c:pt idx="120">
                  <c:v>655561078655</c:v>
                </c:pt>
                <c:pt idx="121">
                  <c:v>753767497927</c:v>
                </c:pt>
                <c:pt idx="122">
                  <c:v>580413063621</c:v>
                </c:pt>
                <c:pt idx="123">
                  <c:v>787075821361</c:v>
                </c:pt>
                <c:pt idx="124">
                  <c:v>891701443977</c:v>
                </c:pt>
                <c:pt idx="125">
                  <c:v>1474818394201</c:v>
                </c:pt>
                <c:pt idx="126">
                  <c:v>1048718582994</c:v>
                </c:pt>
                <c:pt idx="127">
                  <c:v>881512806075</c:v>
                </c:pt>
                <c:pt idx="128">
                  <c:v>989505941210</c:v>
                </c:pt>
                <c:pt idx="129">
                  <c:v>1156961175882</c:v>
                </c:pt>
                <c:pt idx="130">
                  <c:v>1340674286198</c:v>
                </c:pt>
                <c:pt idx="131">
                  <c:v>1438163723286</c:v>
                </c:pt>
                <c:pt idx="132">
                  <c:v>1527125856066</c:v>
                </c:pt>
                <c:pt idx="133">
                  <c:v>2313204117176</c:v>
                </c:pt>
                <c:pt idx="134">
                  <c:v>2402572305632</c:v>
                </c:pt>
                <c:pt idx="135">
                  <c:v>1933286526175</c:v>
                </c:pt>
                <c:pt idx="136">
                  <c:v>2157724063951</c:v>
                </c:pt>
                <c:pt idx="137">
                  <c:v>1681349810171</c:v>
                </c:pt>
                <c:pt idx="138">
                  <c:v>2817512336948</c:v>
                </c:pt>
                <c:pt idx="139">
                  <c:v>1979867325629</c:v>
                </c:pt>
                <c:pt idx="140">
                  <c:v>2865575100576</c:v>
                </c:pt>
                <c:pt idx="141">
                  <c:v>2460657106234</c:v>
                </c:pt>
                <c:pt idx="142">
                  <c:v>2561630957488</c:v>
                </c:pt>
                <c:pt idx="143">
                  <c:v>1546627742030</c:v>
                </c:pt>
                <c:pt idx="144">
                  <c:v>768873673692</c:v>
                </c:pt>
                <c:pt idx="145">
                  <c:v>659576238936</c:v>
                </c:pt>
                <c:pt idx="146">
                  <c:v>773484833277</c:v>
                </c:pt>
                <c:pt idx="147">
                  <c:v>695191199484</c:v>
                </c:pt>
                <c:pt idx="148">
                  <c:v>447217090407</c:v>
                </c:pt>
                <c:pt idx="149">
                  <c:v>400100002902</c:v>
                </c:pt>
                <c:pt idx="150">
                  <c:v>482922115932</c:v>
                </c:pt>
                <c:pt idx="151">
                  <c:v>533578800274</c:v>
                </c:pt>
                <c:pt idx="152">
                  <c:v>708262671195</c:v>
                </c:pt>
                <c:pt idx="153">
                  <c:v>705259789082</c:v>
                </c:pt>
                <c:pt idx="154">
                  <c:v>782496104736</c:v>
                </c:pt>
                <c:pt idx="155">
                  <c:v>895858013425</c:v>
                </c:pt>
                <c:pt idx="156">
                  <c:v>698785144208</c:v>
                </c:pt>
                <c:pt idx="157">
                  <c:v>962373975214</c:v>
                </c:pt>
                <c:pt idx="158">
                  <c:v>801454521678</c:v>
                </c:pt>
                <c:pt idx="159">
                  <c:v>619178518469</c:v>
                </c:pt>
                <c:pt idx="160">
                  <c:v>1163256789006</c:v>
                </c:pt>
                <c:pt idx="161">
                  <c:v>959904870360</c:v>
                </c:pt>
                <c:pt idx="162">
                  <c:v>913148041761</c:v>
                </c:pt>
                <c:pt idx="163">
                  <c:v>680671705192</c:v>
                </c:pt>
                <c:pt idx="164">
                  <c:v>739883377750</c:v>
                </c:pt>
                <c:pt idx="165">
                  <c:v>955609647182</c:v>
                </c:pt>
                <c:pt idx="166">
                  <c:v>986063343357</c:v>
                </c:pt>
                <c:pt idx="167">
                  <c:v>978991460565</c:v>
                </c:pt>
                <c:pt idx="168">
                  <c:v>1020084678334</c:v>
                </c:pt>
                <c:pt idx="169">
                  <c:v>982899710063</c:v>
                </c:pt>
                <c:pt idx="170">
                  <c:v>807051363278</c:v>
                </c:pt>
                <c:pt idx="171">
                  <c:v>969469384804</c:v>
                </c:pt>
                <c:pt idx="172">
                  <c:v>1240568476928</c:v>
                </c:pt>
                <c:pt idx="173">
                  <c:v>1042209243455</c:v>
                </c:pt>
                <c:pt idx="174">
                  <c:v>870328286668</c:v>
                </c:pt>
                <c:pt idx="175">
                  <c:v>790538214151</c:v>
                </c:pt>
                <c:pt idx="176">
                  <c:v>548024093149</c:v>
                </c:pt>
                <c:pt idx="177">
                  <c:v>483343219431</c:v>
                </c:pt>
                <c:pt idx="178">
                  <c:v>527064636434</c:v>
                </c:pt>
                <c:pt idx="179">
                  <c:v>618134867723</c:v>
                </c:pt>
                <c:pt idx="180">
                  <c:v>627777595238</c:v>
                </c:pt>
                <c:pt idx="181">
                  <c:v>796466460656</c:v>
                </c:pt>
                <c:pt idx="182">
                  <c:v>919245543119</c:v>
                </c:pt>
                <c:pt idx="183">
                  <c:v>917104250333</c:v>
                </c:pt>
                <c:pt idx="184">
                  <c:v>890506137915</c:v>
                </c:pt>
                <c:pt idx="185">
                  <c:v>1031467470804</c:v>
                </c:pt>
                <c:pt idx="186">
                  <c:v>851314992168</c:v>
                </c:pt>
                <c:pt idx="187">
                  <c:v>771036320648</c:v>
                </c:pt>
                <c:pt idx="188">
                  <c:v>684786853364</c:v>
                </c:pt>
                <c:pt idx="189">
                  <c:v>1114411578149</c:v>
                </c:pt>
                <c:pt idx="190">
                  <c:v>698969587658</c:v>
                </c:pt>
                <c:pt idx="191">
                  <c:v>778818189173</c:v>
                </c:pt>
                <c:pt idx="192">
                  <c:v>617540178918</c:v>
                </c:pt>
                <c:pt idx="193">
                  <c:v>925232748911</c:v>
                </c:pt>
                <c:pt idx="194">
                  <c:v>830494553152</c:v>
                </c:pt>
                <c:pt idx="195">
                  <c:v>687202777225</c:v>
                </c:pt>
                <c:pt idx="196">
                  <c:v>768263961007</c:v>
                </c:pt>
                <c:pt idx="197">
                  <c:v>921301955990</c:v>
                </c:pt>
                <c:pt idx="198">
                  <c:v>812917211575</c:v>
                </c:pt>
                <c:pt idx="199">
                  <c:v>725064445787</c:v>
                </c:pt>
                <c:pt idx="200">
                  <c:v>1009907968801</c:v>
                </c:pt>
                <c:pt idx="201">
                  <c:v>666159794985</c:v>
                </c:pt>
                <c:pt idx="202">
                  <c:v>559526980015</c:v>
                </c:pt>
                <c:pt idx="203">
                  <c:v>353874924536</c:v>
                </c:pt>
                <c:pt idx="204">
                  <c:v>632796838283</c:v>
                </c:pt>
                <c:pt idx="205">
                  <c:v>762555965063</c:v>
                </c:pt>
                <c:pt idx="206">
                  <c:v>689861718102</c:v>
                </c:pt>
                <c:pt idx="207">
                  <c:v>780807742771</c:v>
                </c:pt>
                <c:pt idx="208">
                  <c:v>921930592299</c:v>
                </c:pt>
                <c:pt idx="209">
                  <c:v>918345055986</c:v>
                </c:pt>
                <c:pt idx="210">
                  <c:v>908204498496</c:v>
                </c:pt>
                <c:pt idx="211">
                  <c:v>951042032167</c:v>
                </c:pt>
                <c:pt idx="212">
                  <c:v>861677860249</c:v>
                </c:pt>
                <c:pt idx="213">
                  <c:v>780777595132</c:v>
                </c:pt>
                <c:pt idx="214">
                  <c:v>861157536606</c:v>
                </c:pt>
                <c:pt idx="215">
                  <c:v>903637474152</c:v>
                </c:pt>
                <c:pt idx="216">
                  <c:v>639413570584</c:v>
                </c:pt>
                <c:pt idx="217">
                  <c:v>681248787237</c:v>
                </c:pt>
                <c:pt idx="218">
                  <c:v>517255686688</c:v>
                </c:pt>
                <c:pt idx="219">
                  <c:v>507607050003</c:v>
                </c:pt>
                <c:pt idx="220">
                  <c:v>537305210556</c:v>
                </c:pt>
                <c:pt idx="221">
                  <c:v>574654867333</c:v>
                </c:pt>
                <c:pt idx="222">
                  <c:v>543104907404</c:v>
                </c:pt>
                <c:pt idx="223">
                  <c:v>477247172531</c:v>
                </c:pt>
                <c:pt idx="224">
                  <c:v>503943045543</c:v>
                </c:pt>
                <c:pt idx="225">
                  <c:v>506466927771</c:v>
                </c:pt>
                <c:pt idx="226">
                  <c:v>331694184090</c:v>
                </c:pt>
                <c:pt idx="227">
                  <c:v>352264858641</c:v>
                </c:pt>
                <c:pt idx="228">
                  <c:v>307829317129</c:v>
                </c:pt>
                <c:pt idx="229">
                  <c:v>404154799866</c:v>
                </c:pt>
                <c:pt idx="230">
                  <c:v>351478919369</c:v>
                </c:pt>
                <c:pt idx="231">
                  <c:v>482233530886</c:v>
                </c:pt>
                <c:pt idx="232">
                  <c:v>310452439949</c:v>
                </c:pt>
                <c:pt idx="233">
                  <c:v>259324353189</c:v>
                </c:pt>
                <c:pt idx="234">
                  <c:v>330639164773</c:v>
                </c:pt>
                <c:pt idx="235">
                  <c:v>405382948273</c:v>
                </c:pt>
                <c:pt idx="236">
                  <c:v>350670346988</c:v>
                </c:pt>
                <c:pt idx="237">
                  <c:v>427999394298</c:v>
                </c:pt>
                <c:pt idx="238">
                  <c:v>380434828138</c:v>
                </c:pt>
                <c:pt idx="239">
                  <c:v>475277733034</c:v>
                </c:pt>
                <c:pt idx="240">
                  <c:v>317761159852</c:v>
                </c:pt>
                <c:pt idx="241">
                  <c:v>383574129646</c:v>
                </c:pt>
                <c:pt idx="242">
                  <c:v>397228591847</c:v>
                </c:pt>
                <c:pt idx="243">
                  <c:v>525515346341</c:v>
                </c:pt>
                <c:pt idx="244">
                  <c:v>485229500544</c:v>
                </c:pt>
                <c:pt idx="245">
                  <c:v>664487675036</c:v>
                </c:pt>
                <c:pt idx="246">
                  <c:v>348212266401</c:v>
                </c:pt>
                <c:pt idx="247">
                  <c:v>476673523854</c:v>
                </c:pt>
                <c:pt idx="248">
                  <c:v>363500205347</c:v>
                </c:pt>
                <c:pt idx="249">
                  <c:v>692937355776</c:v>
                </c:pt>
                <c:pt idx="250">
                  <c:v>311113801835</c:v>
                </c:pt>
                <c:pt idx="251">
                  <c:v>306888717180</c:v>
                </c:pt>
                <c:pt idx="252">
                  <c:v>419967613181</c:v>
                </c:pt>
                <c:pt idx="253">
                  <c:v>277352256050</c:v>
                </c:pt>
                <c:pt idx="254">
                  <c:v>470472432784</c:v>
                </c:pt>
                <c:pt idx="255">
                  <c:v>404759614374</c:v>
                </c:pt>
                <c:pt idx="256">
                  <c:v>257565508796</c:v>
                </c:pt>
                <c:pt idx="257">
                  <c:v>287619255474</c:v>
                </c:pt>
                <c:pt idx="258">
                  <c:v>504631227154</c:v>
                </c:pt>
                <c:pt idx="259">
                  <c:v>712512270417</c:v>
                </c:pt>
                <c:pt idx="260">
                  <c:v>832721646806</c:v>
                </c:pt>
                <c:pt idx="261">
                  <c:v>829781000531</c:v>
                </c:pt>
                <c:pt idx="262">
                  <c:v>703870741770</c:v>
                </c:pt>
                <c:pt idx="263">
                  <c:v>221887282336</c:v>
                </c:pt>
                <c:pt idx="264">
                  <c:v>225103032598</c:v>
                </c:pt>
                <c:pt idx="265">
                  <c:v>176266765784</c:v>
                </c:pt>
                <c:pt idx="266">
                  <c:v>233298701829</c:v>
                </c:pt>
                <c:pt idx="267">
                  <c:v>196843760582</c:v>
                </c:pt>
                <c:pt idx="268">
                  <c:v>177559347296</c:v>
                </c:pt>
                <c:pt idx="269">
                  <c:v>247152554761</c:v>
                </c:pt>
                <c:pt idx="270">
                  <c:v>259045897074</c:v>
                </c:pt>
                <c:pt idx="271">
                  <c:v>473263462544</c:v>
                </c:pt>
                <c:pt idx="272">
                  <c:v>326821511414</c:v>
                </c:pt>
                <c:pt idx="273">
                  <c:v>501800173635</c:v>
                </c:pt>
                <c:pt idx="274">
                  <c:v>618476433230</c:v>
                </c:pt>
                <c:pt idx="275">
                  <c:v>379698718624</c:v>
                </c:pt>
                <c:pt idx="276">
                  <c:v>439108407455</c:v>
                </c:pt>
                <c:pt idx="277">
                  <c:v>573145361991</c:v>
                </c:pt>
                <c:pt idx="278">
                  <c:v>735983332425</c:v>
                </c:pt>
                <c:pt idx="279">
                  <c:v>1296550799250</c:v>
                </c:pt>
                <c:pt idx="280">
                  <c:v>642673473195</c:v>
                </c:pt>
                <c:pt idx="281">
                  <c:v>375263830384</c:v>
                </c:pt>
                <c:pt idx="282">
                  <c:v>292709796314</c:v>
                </c:pt>
                <c:pt idx="283">
                  <c:v>363157906731</c:v>
                </c:pt>
                <c:pt idx="284">
                  <c:v>501473924372</c:v>
                </c:pt>
                <c:pt idx="285">
                  <c:v>464660326011</c:v>
                </c:pt>
                <c:pt idx="286">
                  <c:v>459497705062</c:v>
                </c:pt>
                <c:pt idx="287">
                  <c:v>233031138568</c:v>
                </c:pt>
                <c:pt idx="288">
                  <c:v>307741600745</c:v>
                </c:pt>
                <c:pt idx="289">
                  <c:v>210903249523</c:v>
                </c:pt>
                <c:pt idx="290">
                  <c:v>165469910679</c:v>
                </c:pt>
                <c:pt idx="291">
                  <c:v>182436621493</c:v>
                </c:pt>
                <c:pt idx="292">
                  <c:v>231158730358</c:v>
                </c:pt>
                <c:pt idx="293">
                  <c:v>337474196225</c:v>
                </c:pt>
                <c:pt idx="294">
                  <c:v>205551581042</c:v>
                </c:pt>
                <c:pt idx="295">
                  <c:v>225866106834</c:v>
                </c:pt>
                <c:pt idx="296">
                  <c:v>169674688997</c:v>
                </c:pt>
                <c:pt idx="297">
                  <c:v>186756369809</c:v>
                </c:pt>
                <c:pt idx="298">
                  <c:v>236338312311</c:v>
                </c:pt>
                <c:pt idx="299">
                  <c:v>273046371454</c:v>
                </c:pt>
                <c:pt idx="300">
                  <c:v>329083282739</c:v>
                </c:pt>
                <c:pt idx="301">
                  <c:v>241764466662</c:v>
                </c:pt>
                <c:pt idx="302">
                  <c:v>368867172290</c:v>
                </c:pt>
                <c:pt idx="303">
                  <c:v>159263296903</c:v>
                </c:pt>
                <c:pt idx="304">
                  <c:v>180261287631</c:v>
                </c:pt>
                <c:pt idx="305">
                  <c:v>272483908000</c:v>
                </c:pt>
                <c:pt idx="306">
                  <c:v>359297079550</c:v>
                </c:pt>
                <c:pt idx="307">
                  <c:v>364726145708</c:v>
                </c:pt>
                <c:pt idx="308">
                  <c:v>237984713172</c:v>
                </c:pt>
                <c:pt idx="309">
                  <c:v>237664506992</c:v>
                </c:pt>
                <c:pt idx="310">
                  <c:v>354135464061</c:v>
                </c:pt>
                <c:pt idx="311">
                  <c:v>257739390628</c:v>
                </c:pt>
                <c:pt idx="312">
                  <c:v>399445076857</c:v>
                </c:pt>
                <c:pt idx="313">
                  <c:v>662627406826</c:v>
                </c:pt>
                <c:pt idx="314">
                  <c:v>623548603283</c:v>
                </c:pt>
                <c:pt idx="315">
                  <c:v>657408533190</c:v>
                </c:pt>
                <c:pt idx="316">
                  <c:v>761310462251</c:v>
                </c:pt>
                <c:pt idx="317">
                  <c:v>947975218469</c:v>
                </c:pt>
                <c:pt idx="318">
                  <c:v>660427443908</c:v>
                </c:pt>
                <c:pt idx="319">
                  <c:v>439542569364</c:v>
                </c:pt>
                <c:pt idx="320">
                  <c:v>411024704912</c:v>
                </c:pt>
                <c:pt idx="321">
                  <c:v>206760327026</c:v>
                </c:pt>
                <c:pt idx="322">
                  <c:v>181156542528</c:v>
                </c:pt>
                <c:pt idx="323">
                  <c:v>205368197669</c:v>
                </c:pt>
                <c:pt idx="324">
                  <c:v>121229304225</c:v>
                </c:pt>
                <c:pt idx="325">
                  <c:v>146590675455</c:v>
                </c:pt>
                <c:pt idx="326">
                  <c:v>250541056158</c:v>
                </c:pt>
                <c:pt idx="327">
                  <c:v>254986527321</c:v>
                </c:pt>
                <c:pt idx="328">
                  <c:v>227026822780</c:v>
                </c:pt>
                <c:pt idx="329">
                  <c:v>208346097141</c:v>
                </c:pt>
                <c:pt idx="330">
                  <c:v>204206875826</c:v>
                </c:pt>
                <c:pt idx="331">
                  <c:v>128927878782</c:v>
                </c:pt>
                <c:pt idx="332">
                  <c:v>138367993002</c:v>
                </c:pt>
                <c:pt idx="333">
                  <c:v>159283784556</c:v>
                </c:pt>
                <c:pt idx="334">
                  <c:v>161322249422</c:v>
                </c:pt>
                <c:pt idx="335">
                  <c:v>165662598641</c:v>
                </c:pt>
                <c:pt idx="336">
                  <c:v>190812068149</c:v>
                </c:pt>
                <c:pt idx="337">
                  <c:v>230395874967</c:v>
                </c:pt>
                <c:pt idx="338">
                  <c:v>253854685860</c:v>
                </c:pt>
                <c:pt idx="339">
                  <c:v>158164729910</c:v>
                </c:pt>
                <c:pt idx="340">
                  <c:v>192787072314</c:v>
                </c:pt>
                <c:pt idx="341">
                  <c:v>160216615958</c:v>
                </c:pt>
                <c:pt idx="342">
                  <c:v>146680066801</c:v>
                </c:pt>
                <c:pt idx="343">
                  <c:v>143005767219</c:v>
                </c:pt>
                <c:pt idx="344">
                  <c:v>192335882369</c:v>
                </c:pt>
                <c:pt idx="345">
                  <c:v>156209052045</c:v>
                </c:pt>
                <c:pt idx="346">
                  <c:v>143085449651</c:v>
                </c:pt>
                <c:pt idx="347">
                  <c:v>189324028474</c:v>
                </c:pt>
                <c:pt idx="348">
                  <c:v>270781652415</c:v>
                </c:pt>
                <c:pt idx="349">
                  <c:v>214964801775</c:v>
                </c:pt>
                <c:pt idx="350">
                  <c:v>161449985746</c:v>
                </c:pt>
                <c:pt idx="351">
                  <c:v>188702185215</c:v>
                </c:pt>
                <c:pt idx="352">
                  <c:v>168179802970</c:v>
                </c:pt>
                <c:pt idx="353">
                  <c:v>113473848990</c:v>
                </c:pt>
                <c:pt idx="354">
                  <c:v>196791479065</c:v>
                </c:pt>
                <c:pt idx="355">
                  <c:v>181420041512</c:v>
                </c:pt>
                <c:pt idx="356">
                  <c:v>88093911298</c:v>
                </c:pt>
                <c:pt idx="357">
                  <c:v>96421068790</c:v>
                </c:pt>
                <c:pt idx="358">
                  <c:v>105301507325</c:v>
                </c:pt>
                <c:pt idx="359">
                  <c:v>97733056096</c:v>
                </c:pt>
                <c:pt idx="360">
                  <c:v>100379521599</c:v>
                </c:pt>
                <c:pt idx="361">
                  <c:v>88645296686</c:v>
                </c:pt>
                <c:pt idx="362">
                  <c:v>113132370482</c:v>
                </c:pt>
                <c:pt idx="363">
                  <c:v>76198153334</c:v>
                </c:pt>
                <c:pt idx="364">
                  <c:v>83339314938</c:v>
                </c:pt>
                <c:pt idx="365">
                  <c:v>93799530937</c:v>
                </c:pt>
                <c:pt idx="366">
                  <c:v>82354155161</c:v>
                </c:pt>
                <c:pt idx="367">
                  <c:v>84472462818</c:v>
                </c:pt>
                <c:pt idx="368">
                  <c:v>107173518030</c:v>
                </c:pt>
                <c:pt idx="369">
                  <c:v>96476881402</c:v>
                </c:pt>
                <c:pt idx="370">
                  <c:v>112661901454</c:v>
                </c:pt>
                <c:pt idx="371">
                  <c:v>130905302035</c:v>
                </c:pt>
                <c:pt idx="372">
                  <c:v>130802644321</c:v>
                </c:pt>
                <c:pt idx="373">
                  <c:v>72409938023</c:v>
                </c:pt>
                <c:pt idx="374">
                  <c:v>99545982489</c:v>
                </c:pt>
                <c:pt idx="375">
                  <c:v>100272842744</c:v>
                </c:pt>
                <c:pt idx="376">
                  <c:v>119467698185</c:v>
                </c:pt>
                <c:pt idx="377">
                  <c:v>103061914470</c:v>
                </c:pt>
                <c:pt idx="378">
                  <c:v>89188908554</c:v>
                </c:pt>
                <c:pt idx="379">
                  <c:v>91187334362</c:v>
                </c:pt>
                <c:pt idx="380">
                  <c:v>79312823031</c:v>
                </c:pt>
                <c:pt idx="381">
                  <c:v>95292852113</c:v>
                </c:pt>
                <c:pt idx="382">
                  <c:v>95492908822</c:v>
                </c:pt>
                <c:pt idx="383">
                  <c:v>91156322475</c:v>
                </c:pt>
                <c:pt idx="384">
                  <c:v>93116117594</c:v>
                </c:pt>
                <c:pt idx="385">
                  <c:v>99189184550</c:v>
                </c:pt>
                <c:pt idx="386">
                  <c:v>103238004162</c:v>
                </c:pt>
                <c:pt idx="387">
                  <c:v>87878854713</c:v>
                </c:pt>
                <c:pt idx="388">
                  <c:v>105633849117</c:v>
                </c:pt>
                <c:pt idx="389">
                  <c:v>158711147312</c:v>
                </c:pt>
                <c:pt idx="390">
                  <c:v>133270900177</c:v>
                </c:pt>
                <c:pt idx="391">
                  <c:v>86592642460</c:v>
                </c:pt>
                <c:pt idx="392">
                  <c:v>84684350928</c:v>
                </c:pt>
                <c:pt idx="393">
                  <c:v>106065644128</c:v>
                </c:pt>
                <c:pt idx="394">
                  <c:v>75163111963</c:v>
                </c:pt>
                <c:pt idx="395">
                  <c:v>72639596671</c:v>
                </c:pt>
                <c:pt idx="396">
                  <c:v>225894920797</c:v>
                </c:pt>
                <c:pt idx="397">
                  <c:v>200934880486</c:v>
                </c:pt>
                <c:pt idx="398">
                  <c:v>115109404534</c:v>
                </c:pt>
                <c:pt idx="399">
                  <c:v>115474489479</c:v>
                </c:pt>
                <c:pt idx="400">
                  <c:v>140226681797</c:v>
                </c:pt>
                <c:pt idx="401">
                  <c:v>124436140873</c:v>
                </c:pt>
                <c:pt idx="402">
                  <c:v>100999221624</c:v>
                </c:pt>
                <c:pt idx="403">
                  <c:v>112597211316</c:v>
                </c:pt>
                <c:pt idx="404">
                  <c:v>125390564594</c:v>
                </c:pt>
                <c:pt idx="405">
                  <c:v>152428724801</c:v>
                </c:pt>
                <c:pt idx="406">
                  <c:v>131065045609</c:v>
                </c:pt>
                <c:pt idx="407">
                  <c:v>119014872090</c:v>
                </c:pt>
                <c:pt idx="408">
                  <c:v>107998569748</c:v>
                </c:pt>
                <c:pt idx="409">
                  <c:v>105048000391</c:v>
                </c:pt>
                <c:pt idx="410">
                  <c:v>171925281477</c:v>
                </c:pt>
                <c:pt idx="411">
                  <c:v>176547397636</c:v>
                </c:pt>
                <c:pt idx="412">
                  <c:v>231236353891</c:v>
                </c:pt>
                <c:pt idx="413">
                  <c:v>199008603995</c:v>
                </c:pt>
                <c:pt idx="414">
                  <c:v>227329960568</c:v>
                </c:pt>
                <c:pt idx="415">
                  <c:v>212706534186</c:v>
                </c:pt>
                <c:pt idx="416">
                  <c:v>148365596679</c:v>
                </c:pt>
                <c:pt idx="417">
                  <c:v>201516176250</c:v>
                </c:pt>
                <c:pt idx="418">
                  <c:v>225299179285</c:v>
                </c:pt>
                <c:pt idx="419">
                  <c:v>185522411755</c:v>
                </c:pt>
                <c:pt idx="420">
                  <c:v>206216671481</c:v>
                </c:pt>
                <c:pt idx="421">
                  <c:v>221185703680</c:v>
                </c:pt>
                <c:pt idx="422">
                  <c:v>231055498541</c:v>
                </c:pt>
                <c:pt idx="423">
                  <c:v>213196804084</c:v>
                </c:pt>
                <c:pt idx="424">
                  <c:v>204663858631</c:v>
                </c:pt>
                <c:pt idx="425">
                  <c:v>280858736767</c:v>
                </c:pt>
                <c:pt idx="426">
                  <c:v>246240525133</c:v>
                </c:pt>
                <c:pt idx="427">
                  <c:v>227294441468</c:v>
                </c:pt>
                <c:pt idx="428">
                  <c:v>153074077175</c:v>
                </c:pt>
                <c:pt idx="429">
                  <c:v>154037310124</c:v>
                </c:pt>
                <c:pt idx="430">
                  <c:v>151829873331</c:v>
                </c:pt>
                <c:pt idx="431">
                  <c:v>147570355811</c:v>
                </c:pt>
                <c:pt idx="432">
                  <c:v>152592481432</c:v>
                </c:pt>
                <c:pt idx="433">
                  <c:v>154265120220</c:v>
                </c:pt>
                <c:pt idx="434">
                  <c:v>121640068557</c:v>
                </c:pt>
                <c:pt idx="435">
                  <c:v>119100045543</c:v>
                </c:pt>
                <c:pt idx="436">
                  <c:v>180288197386</c:v>
                </c:pt>
                <c:pt idx="437">
                  <c:v>123553686783</c:v>
                </c:pt>
                <c:pt idx="438">
                  <c:v>146007383392</c:v>
                </c:pt>
                <c:pt idx="439">
                  <c:v>170858535754</c:v>
                </c:pt>
                <c:pt idx="440">
                  <c:v>208966483997</c:v>
                </c:pt>
                <c:pt idx="441">
                  <c:v>232259617213</c:v>
                </c:pt>
                <c:pt idx="442">
                  <c:v>108322587776</c:v>
                </c:pt>
                <c:pt idx="443">
                  <c:v>70080490437</c:v>
                </c:pt>
                <c:pt idx="444">
                  <c:v>64084516145</c:v>
                </c:pt>
                <c:pt idx="445">
                  <c:v>86544452185</c:v>
                </c:pt>
                <c:pt idx="446">
                  <c:v>83786998123</c:v>
                </c:pt>
                <c:pt idx="447">
                  <c:v>74978290754</c:v>
                </c:pt>
                <c:pt idx="448">
                  <c:v>107104450911</c:v>
                </c:pt>
                <c:pt idx="449">
                  <c:v>78277888949</c:v>
                </c:pt>
                <c:pt idx="450">
                  <c:v>101824141320</c:v>
                </c:pt>
                <c:pt idx="451">
                  <c:v>99596778308</c:v>
                </c:pt>
                <c:pt idx="452">
                  <c:v>118680793238</c:v>
                </c:pt>
                <c:pt idx="453">
                  <c:v>85631668935</c:v>
                </c:pt>
                <c:pt idx="454">
                  <c:v>124339580800</c:v>
                </c:pt>
                <c:pt idx="455">
                  <c:v>139894141643</c:v>
                </c:pt>
                <c:pt idx="456">
                  <c:v>62863793633</c:v>
                </c:pt>
                <c:pt idx="457">
                  <c:v>63142381725</c:v>
                </c:pt>
                <c:pt idx="458">
                  <c:v>70891070296</c:v>
                </c:pt>
                <c:pt idx="459">
                  <c:v>53022945186</c:v>
                </c:pt>
                <c:pt idx="460">
                  <c:v>29661323345</c:v>
                </c:pt>
                <c:pt idx="461">
                  <c:v>54931748780</c:v>
                </c:pt>
                <c:pt idx="462">
                  <c:v>57577466072</c:v>
                </c:pt>
                <c:pt idx="463">
                  <c:v>42419795978</c:v>
                </c:pt>
                <c:pt idx="464">
                  <c:v>23984724640</c:v>
                </c:pt>
                <c:pt idx="465">
                  <c:v>32981129521</c:v>
                </c:pt>
                <c:pt idx="466">
                  <c:v>33681116915</c:v>
                </c:pt>
                <c:pt idx="467">
                  <c:v>23275378775</c:v>
                </c:pt>
                <c:pt idx="468">
                  <c:v>25625302123</c:v>
                </c:pt>
                <c:pt idx="469">
                  <c:v>28273968072</c:v>
                </c:pt>
                <c:pt idx="470">
                  <c:v>24499925218</c:v>
                </c:pt>
                <c:pt idx="471">
                  <c:v>26460432394</c:v>
                </c:pt>
                <c:pt idx="472">
                  <c:v>25703737580</c:v>
                </c:pt>
                <c:pt idx="473">
                  <c:v>47456032978</c:v>
                </c:pt>
                <c:pt idx="474">
                  <c:v>31620916622</c:v>
                </c:pt>
                <c:pt idx="475">
                  <c:v>21874036137</c:v>
                </c:pt>
                <c:pt idx="476">
                  <c:v>34540425328</c:v>
                </c:pt>
                <c:pt idx="477">
                  <c:v>40800324902</c:v>
                </c:pt>
                <c:pt idx="478">
                  <c:v>27755570223</c:v>
                </c:pt>
                <c:pt idx="479">
                  <c:v>28229433967</c:v>
                </c:pt>
                <c:pt idx="480">
                  <c:v>36777760180</c:v>
                </c:pt>
                <c:pt idx="481">
                  <c:v>48978358682</c:v>
                </c:pt>
                <c:pt idx="482">
                  <c:v>68227041530</c:v>
                </c:pt>
                <c:pt idx="483">
                  <c:v>60542499786</c:v>
                </c:pt>
                <c:pt idx="484">
                  <c:v>46856399608</c:v>
                </c:pt>
                <c:pt idx="485">
                  <c:v>31589165161</c:v>
                </c:pt>
                <c:pt idx="486">
                  <c:v>44611379600</c:v>
                </c:pt>
                <c:pt idx="487">
                  <c:v>47522071163</c:v>
                </c:pt>
                <c:pt idx="488">
                  <c:v>46682829830</c:v>
                </c:pt>
                <c:pt idx="489">
                  <c:v>52272858447</c:v>
                </c:pt>
                <c:pt idx="490">
                  <c:v>36257356945</c:v>
                </c:pt>
                <c:pt idx="491">
                  <c:v>34813505421</c:v>
                </c:pt>
                <c:pt idx="492">
                  <c:v>28645427134</c:v>
                </c:pt>
                <c:pt idx="493">
                  <c:v>33668388272</c:v>
                </c:pt>
                <c:pt idx="494">
                  <c:v>33554948912</c:v>
                </c:pt>
                <c:pt idx="495">
                  <c:v>44638833898</c:v>
                </c:pt>
                <c:pt idx="496">
                  <c:v>57722177678</c:v>
                </c:pt>
                <c:pt idx="497">
                  <c:v>38364613013</c:v>
                </c:pt>
                <c:pt idx="498">
                  <c:v>48093304415</c:v>
                </c:pt>
                <c:pt idx="499">
                  <c:v>66598519506</c:v>
                </c:pt>
                <c:pt idx="500">
                  <c:v>71672097617</c:v>
                </c:pt>
                <c:pt idx="501">
                  <c:v>111113596395</c:v>
                </c:pt>
                <c:pt idx="502">
                  <c:v>67829120933</c:v>
                </c:pt>
                <c:pt idx="503">
                  <c:v>85805129476</c:v>
                </c:pt>
                <c:pt idx="504">
                  <c:v>64130850476</c:v>
                </c:pt>
                <c:pt idx="505">
                  <c:v>107973605679</c:v>
                </c:pt>
                <c:pt idx="506">
                  <c:v>70347458695</c:v>
                </c:pt>
                <c:pt idx="507">
                  <c:v>65859259176</c:v>
                </c:pt>
                <c:pt idx="508">
                  <c:v>104194763222</c:v>
                </c:pt>
                <c:pt idx="509">
                  <c:v>74929122663</c:v>
                </c:pt>
                <c:pt idx="510">
                  <c:v>78002808556</c:v>
                </c:pt>
                <c:pt idx="511">
                  <c:v>101963079351</c:v>
                </c:pt>
                <c:pt idx="512">
                  <c:v>119030065002</c:v>
                </c:pt>
                <c:pt idx="513">
                  <c:v>83563989214</c:v>
                </c:pt>
                <c:pt idx="514">
                  <c:v>68987916876</c:v>
                </c:pt>
                <c:pt idx="515">
                  <c:v>91110795951</c:v>
                </c:pt>
                <c:pt idx="516">
                  <c:v>59512078609</c:v>
                </c:pt>
                <c:pt idx="517">
                  <c:v>47270784840</c:v>
                </c:pt>
                <c:pt idx="518">
                  <c:v>88796175906</c:v>
                </c:pt>
                <c:pt idx="519">
                  <c:v>64594752580</c:v>
                </c:pt>
                <c:pt idx="520">
                  <c:v>80054564347</c:v>
                </c:pt>
                <c:pt idx="521">
                  <c:v>46191055770</c:v>
                </c:pt>
                <c:pt idx="522">
                  <c:v>78473056145</c:v>
                </c:pt>
                <c:pt idx="523">
                  <c:v>70935953934</c:v>
                </c:pt>
                <c:pt idx="524">
                  <c:v>80112093721</c:v>
                </c:pt>
                <c:pt idx="525">
                  <c:v>92535546491</c:v>
                </c:pt>
                <c:pt idx="526">
                  <c:v>69366859541</c:v>
                </c:pt>
                <c:pt idx="527">
                  <c:v>43057507306</c:v>
                </c:pt>
                <c:pt idx="528">
                  <c:v>52624950185</c:v>
                </c:pt>
                <c:pt idx="529">
                  <c:v>67982586416</c:v>
                </c:pt>
                <c:pt idx="530">
                  <c:v>72954168843</c:v>
                </c:pt>
                <c:pt idx="531">
                  <c:v>97753651915</c:v>
                </c:pt>
                <c:pt idx="532">
                  <c:v>93080621110</c:v>
                </c:pt>
                <c:pt idx="533">
                  <c:v>113793671063</c:v>
                </c:pt>
                <c:pt idx="534">
                  <c:v>136949409325</c:v>
                </c:pt>
                <c:pt idx="535">
                  <c:v>137192874772</c:v>
                </c:pt>
                <c:pt idx="536">
                  <c:v>89840769186</c:v>
                </c:pt>
                <c:pt idx="537">
                  <c:v>55609993895</c:v>
                </c:pt>
                <c:pt idx="538">
                  <c:v>53886846801</c:v>
                </c:pt>
                <c:pt idx="539">
                  <c:v>43970247457</c:v>
                </c:pt>
                <c:pt idx="540">
                  <c:v>41275064395</c:v>
                </c:pt>
                <c:pt idx="541">
                  <c:v>37003498646</c:v>
                </c:pt>
                <c:pt idx="542">
                  <c:v>45147935821</c:v>
                </c:pt>
                <c:pt idx="543">
                  <c:v>44226577514</c:v>
                </c:pt>
                <c:pt idx="544">
                  <c:v>40455874575</c:v>
                </c:pt>
                <c:pt idx="545">
                  <c:v>49822202464</c:v>
                </c:pt>
                <c:pt idx="546">
                  <c:v>52706967306</c:v>
                </c:pt>
                <c:pt idx="547">
                  <c:v>45849672111</c:v>
                </c:pt>
                <c:pt idx="548">
                  <c:v>38171859078</c:v>
                </c:pt>
                <c:pt idx="549">
                  <c:v>38870107620</c:v>
                </c:pt>
                <c:pt idx="550">
                  <c:v>52379767919</c:v>
                </c:pt>
                <c:pt idx="551">
                  <c:v>57734552516</c:v>
                </c:pt>
                <c:pt idx="552">
                  <c:v>69229669666</c:v>
                </c:pt>
                <c:pt idx="553">
                  <c:v>63262710969</c:v>
                </c:pt>
                <c:pt idx="554">
                  <c:v>77196256778</c:v>
                </c:pt>
                <c:pt idx="555">
                  <c:v>42566555540</c:v>
                </c:pt>
                <c:pt idx="556">
                  <c:v>41440715974</c:v>
                </c:pt>
                <c:pt idx="557">
                  <c:v>53655360033</c:v>
                </c:pt>
                <c:pt idx="558">
                  <c:v>41426510427</c:v>
                </c:pt>
                <c:pt idx="559">
                  <c:v>41136231022</c:v>
                </c:pt>
                <c:pt idx="560">
                  <c:v>42790414264</c:v>
                </c:pt>
                <c:pt idx="561">
                  <c:v>63955558570</c:v>
                </c:pt>
                <c:pt idx="562">
                  <c:v>48363261926</c:v>
                </c:pt>
                <c:pt idx="563">
                  <c:v>44448527442</c:v>
                </c:pt>
                <c:pt idx="564">
                  <c:v>90080172127</c:v>
                </c:pt>
                <c:pt idx="565">
                  <c:v>110368286677</c:v>
                </c:pt>
                <c:pt idx="566">
                  <c:v>140912753969</c:v>
                </c:pt>
                <c:pt idx="567">
                  <c:v>132294936503</c:v>
                </c:pt>
                <c:pt idx="568">
                  <c:v>78581160104</c:v>
                </c:pt>
                <c:pt idx="569">
                  <c:v>96201649216</c:v>
                </c:pt>
                <c:pt idx="570">
                  <c:v>91525576132</c:v>
                </c:pt>
                <c:pt idx="571">
                  <c:v>107793033363</c:v>
                </c:pt>
                <c:pt idx="572">
                  <c:v>144455941447</c:v>
                </c:pt>
                <c:pt idx="573">
                  <c:v>154382414689</c:v>
                </c:pt>
                <c:pt idx="574">
                  <c:v>95720142392</c:v>
                </c:pt>
                <c:pt idx="575">
                  <c:v>50790619972</c:v>
                </c:pt>
                <c:pt idx="576">
                  <c:v>46047327921</c:v>
                </c:pt>
                <c:pt idx="577">
                  <c:v>57719924517</c:v>
                </c:pt>
                <c:pt idx="578">
                  <c:v>42719710358</c:v>
                </c:pt>
                <c:pt idx="579">
                  <c:v>48264821263</c:v>
                </c:pt>
                <c:pt idx="580">
                  <c:v>57761439626</c:v>
                </c:pt>
                <c:pt idx="581">
                  <c:v>54536989378</c:v>
                </c:pt>
                <c:pt idx="582">
                  <c:v>71962565556</c:v>
                </c:pt>
                <c:pt idx="583">
                  <c:v>52425474834</c:v>
                </c:pt>
                <c:pt idx="584">
                  <c:v>45600783764</c:v>
                </c:pt>
                <c:pt idx="585">
                  <c:v>49666520266</c:v>
                </c:pt>
                <c:pt idx="586">
                  <c:v>53352285438</c:v>
                </c:pt>
                <c:pt idx="587">
                  <c:v>45489375615</c:v>
                </c:pt>
                <c:pt idx="588">
                  <c:v>71208088843</c:v>
                </c:pt>
                <c:pt idx="589">
                  <c:v>47971159454</c:v>
                </c:pt>
                <c:pt idx="590">
                  <c:v>35653020858</c:v>
                </c:pt>
                <c:pt idx="591">
                  <c:v>49317711984</c:v>
                </c:pt>
                <c:pt idx="592">
                  <c:v>58020439087</c:v>
                </c:pt>
                <c:pt idx="593">
                  <c:v>60209207628</c:v>
                </c:pt>
                <c:pt idx="594">
                  <c:v>73014125732</c:v>
                </c:pt>
                <c:pt idx="595">
                  <c:v>42479161675</c:v>
                </c:pt>
                <c:pt idx="596">
                  <c:v>96273779600</c:v>
                </c:pt>
                <c:pt idx="597">
                  <c:v>116819912240</c:v>
                </c:pt>
                <c:pt idx="598">
                  <c:v>97332563593</c:v>
                </c:pt>
                <c:pt idx="599">
                  <c:v>60405490006</c:v>
                </c:pt>
                <c:pt idx="600">
                  <c:v>67181363192</c:v>
                </c:pt>
                <c:pt idx="601">
                  <c:v>48723141199</c:v>
                </c:pt>
                <c:pt idx="602">
                  <c:v>35880884539</c:v>
                </c:pt>
                <c:pt idx="603">
                  <c:v>36075669975</c:v>
                </c:pt>
                <c:pt idx="604">
                  <c:v>42715653105</c:v>
                </c:pt>
                <c:pt idx="605">
                  <c:v>38889564028</c:v>
                </c:pt>
                <c:pt idx="606">
                  <c:v>49387633322</c:v>
                </c:pt>
                <c:pt idx="607">
                  <c:v>48433111119</c:v>
                </c:pt>
                <c:pt idx="608">
                  <c:v>73186223519</c:v>
                </c:pt>
                <c:pt idx="609">
                  <c:v>54168375285</c:v>
                </c:pt>
                <c:pt idx="610">
                  <c:v>39661842589</c:v>
                </c:pt>
                <c:pt idx="611">
                  <c:v>65353401353</c:v>
                </c:pt>
                <c:pt idx="612">
                  <c:v>71964432010</c:v>
                </c:pt>
                <c:pt idx="613">
                  <c:v>48234327144</c:v>
                </c:pt>
                <c:pt idx="614">
                  <c:v>53567527651</c:v>
                </c:pt>
                <c:pt idx="615">
                  <c:v>51690075271</c:v>
                </c:pt>
                <c:pt idx="616">
                  <c:v>53903787279</c:v>
                </c:pt>
                <c:pt idx="617">
                  <c:v>60814399302</c:v>
                </c:pt>
                <c:pt idx="618">
                  <c:v>50293421152</c:v>
                </c:pt>
                <c:pt idx="619">
                  <c:v>41483097811</c:v>
                </c:pt>
                <c:pt idx="620">
                  <c:v>55895299156</c:v>
                </c:pt>
                <c:pt idx="621">
                  <c:v>49948063452</c:v>
                </c:pt>
                <c:pt idx="622">
                  <c:v>52866793736</c:v>
                </c:pt>
                <c:pt idx="623">
                  <c:v>36581137494</c:v>
                </c:pt>
                <c:pt idx="624">
                  <c:v>47145752222</c:v>
                </c:pt>
                <c:pt idx="625">
                  <c:v>34030444790</c:v>
                </c:pt>
                <c:pt idx="626">
                  <c:v>61998500414</c:v>
                </c:pt>
                <c:pt idx="627">
                  <c:v>63771845520</c:v>
                </c:pt>
                <c:pt idx="628">
                  <c:v>51835696096</c:v>
                </c:pt>
                <c:pt idx="629">
                  <c:v>68064386780</c:v>
                </c:pt>
                <c:pt idx="630">
                  <c:v>66695272049</c:v>
                </c:pt>
                <c:pt idx="631">
                  <c:v>59875528487</c:v>
                </c:pt>
                <c:pt idx="632">
                  <c:v>59698036248</c:v>
                </c:pt>
                <c:pt idx="633">
                  <c:v>80224876551</c:v>
                </c:pt>
                <c:pt idx="634">
                  <c:v>70832549858</c:v>
                </c:pt>
                <c:pt idx="635">
                  <c:v>98984724431</c:v>
                </c:pt>
                <c:pt idx="636">
                  <c:v>109355287234</c:v>
                </c:pt>
                <c:pt idx="637">
                  <c:v>115299433772</c:v>
                </c:pt>
                <c:pt idx="638">
                  <c:v>137876611349</c:v>
                </c:pt>
                <c:pt idx="639">
                  <c:v>112994485302</c:v>
                </c:pt>
                <c:pt idx="640">
                  <c:v>113139421071</c:v>
                </c:pt>
                <c:pt idx="641">
                  <c:v>131938122843</c:v>
                </c:pt>
                <c:pt idx="642">
                  <c:v>132740070781</c:v>
                </c:pt>
                <c:pt idx="643">
                  <c:v>133997712631</c:v>
                </c:pt>
                <c:pt idx="644">
                  <c:v>137275796982</c:v>
                </c:pt>
                <c:pt idx="645">
                  <c:v>127677234451</c:v>
                </c:pt>
                <c:pt idx="646">
                  <c:v>117231068193</c:v>
                </c:pt>
                <c:pt idx="647">
                  <c:v>144005063354</c:v>
                </c:pt>
                <c:pt idx="648">
                  <c:v>129968679191</c:v>
                </c:pt>
                <c:pt idx="649">
                  <c:v>159360700012</c:v>
                </c:pt>
                <c:pt idx="650">
                  <c:v>172513945812</c:v>
                </c:pt>
                <c:pt idx="651">
                  <c:v>202092205252</c:v>
                </c:pt>
                <c:pt idx="652">
                  <c:v>188328595213</c:v>
                </c:pt>
                <c:pt idx="653">
                  <c:v>180736286921</c:v>
                </c:pt>
                <c:pt idx="654">
                  <c:v>189017420643</c:v>
                </c:pt>
                <c:pt idx="655">
                  <c:v>218812096777</c:v>
                </c:pt>
                <c:pt idx="656">
                  <c:v>283084388132</c:v>
                </c:pt>
                <c:pt idx="657">
                  <c:v>380233773252</c:v>
                </c:pt>
                <c:pt idx="658">
                  <c:v>215673219733</c:v>
                </c:pt>
                <c:pt idx="659">
                  <c:v>151598023880</c:v>
                </c:pt>
                <c:pt idx="660">
                  <c:v>274254481572</c:v>
                </c:pt>
                <c:pt idx="661">
                  <c:v>271641119334</c:v>
                </c:pt>
                <c:pt idx="662">
                  <c:v>138721625039</c:v>
                </c:pt>
                <c:pt idx="663">
                  <c:v>178072439640</c:v>
                </c:pt>
                <c:pt idx="664">
                  <c:v>128139648291</c:v>
                </c:pt>
                <c:pt idx="665">
                  <c:v>163282651543</c:v>
                </c:pt>
                <c:pt idx="666">
                  <c:v>176431757112</c:v>
                </c:pt>
                <c:pt idx="667">
                  <c:v>220625827372</c:v>
                </c:pt>
                <c:pt idx="668">
                  <c:v>178039948110</c:v>
                </c:pt>
                <c:pt idx="669">
                  <c:v>228931060862</c:v>
                </c:pt>
                <c:pt idx="670">
                  <c:v>254793387018</c:v>
                </c:pt>
                <c:pt idx="671">
                  <c:v>276207417404</c:v>
                </c:pt>
                <c:pt idx="672">
                  <c:v>170538428620</c:v>
                </c:pt>
                <c:pt idx="673">
                  <c:v>155557623101</c:v>
                </c:pt>
                <c:pt idx="674">
                  <c:v>136306917690</c:v>
                </c:pt>
                <c:pt idx="675">
                  <c:v>141322265782</c:v>
                </c:pt>
                <c:pt idx="676">
                  <c:v>155277711548</c:v>
                </c:pt>
                <c:pt idx="677">
                  <c:v>172259030319</c:v>
                </c:pt>
                <c:pt idx="678">
                  <c:v>132179208743</c:v>
                </c:pt>
                <c:pt idx="679">
                  <c:v>205666385350</c:v>
                </c:pt>
                <c:pt idx="680">
                  <c:v>254441880471</c:v>
                </c:pt>
                <c:pt idx="681">
                  <c:v>208994690838</c:v>
                </c:pt>
                <c:pt idx="682">
                  <c:v>169547588457</c:v>
                </c:pt>
                <c:pt idx="683">
                  <c:v>152469712081</c:v>
                </c:pt>
                <c:pt idx="684">
                  <c:v>259452080477</c:v>
                </c:pt>
                <c:pt idx="685">
                  <c:v>172893350568</c:v>
                </c:pt>
                <c:pt idx="686">
                  <c:v>201653427895</c:v>
                </c:pt>
                <c:pt idx="687">
                  <c:v>191769339677</c:v>
                </c:pt>
                <c:pt idx="688">
                  <c:v>124160680567</c:v>
                </c:pt>
                <c:pt idx="689">
                  <c:v>69815334449</c:v>
                </c:pt>
                <c:pt idx="690">
                  <c:v>118722906627</c:v>
                </c:pt>
                <c:pt idx="691">
                  <c:v>113639676322</c:v>
                </c:pt>
                <c:pt idx="692">
                  <c:v>146120763849</c:v>
                </c:pt>
                <c:pt idx="693">
                  <c:v>108834824765</c:v>
                </c:pt>
                <c:pt idx="694">
                  <c:v>149339162193</c:v>
                </c:pt>
                <c:pt idx="695">
                  <c:v>162754533680</c:v>
                </c:pt>
                <c:pt idx="696">
                  <c:v>130070691342</c:v>
                </c:pt>
                <c:pt idx="697">
                  <c:v>232856665460</c:v>
                </c:pt>
                <c:pt idx="698">
                  <c:v>302593805672</c:v>
                </c:pt>
                <c:pt idx="699">
                  <c:v>231694101672</c:v>
                </c:pt>
                <c:pt idx="700">
                  <c:v>214482604567</c:v>
                </c:pt>
                <c:pt idx="701">
                  <c:v>139318527816</c:v>
                </c:pt>
                <c:pt idx="702">
                  <c:v>157474214539</c:v>
                </c:pt>
                <c:pt idx="703">
                  <c:v>209095161815</c:v>
                </c:pt>
                <c:pt idx="704">
                  <c:v>98182730399</c:v>
                </c:pt>
                <c:pt idx="705">
                  <c:v>67341647111</c:v>
                </c:pt>
                <c:pt idx="706">
                  <c:v>45341885958</c:v>
                </c:pt>
                <c:pt idx="707">
                  <c:v>59909069763</c:v>
                </c:pt>
                <c:pt idx="708">
                  <c:v>67322230391</c:v>
                </c:pt>
                <c:pt idx="709">
                  <c:v>54825809558</c:v>
                </c:pt>
                <c:pt idx="710">
                  <c:v>84271081524</c:v>
                </c:pt>
                <c:pt idx="711">
                  <c:v>86793568156</c:v>
                </c:pt>
                <c:pt idx="712">
                  <c:v>61552618400</c:v>
                </c:pt>
                <c:pt idx="713">
                  <c:v>65731979877</c:v>
                </c:pt>
                <c:pt idx="714">
                  <c:v>70338455964</c:v>
                </c:pt>
                <c:pt idx="715">
                  <c:v>77369503151</c:v>
                </c:pt>
                <c:pt idx="716">
                  <c:v>47993428508</c:v>
                </c:pt>
                <c:pt idx="717">
                  <c:v>56012847293</c:v>
                </c:pt>
                <c:pt idx="718">
                  <c:v>92936287021</c:v>
                </c:pt>
                <c:pt idx="719">
                  <c:v>107799150657</c:v>
                </c:pt>
                <c:pt idx="720">
                  <c:v>100853621793</c:v>
                </c:pt>
                <c:pt idx="721">
                  <c:v>112445365334</c:v>
                </c:pt>
                <c:pt idx="722">
                  <c:v>101030413344</c:v>
                </c:pt>
                <c:pt idx="723">
                  <c:v>99719024281</c:v>
                </c:pt>
                <c:pt idx="724">
                  <c:v>86440239820</c:v>
                </c:pt>
                <c:pt idx="725">
                  <c:v>92287478248</c:v>
                </c:pt>
                <c:pt idx="726">
                  <c:v>78183774986</c:v>
                </c:pt>
                <c:pt idx="727">
                  <c:v>73934237249</c:v>
                </c:pt>
                <c:pt idx="728">
                  <c:v>73657438882</c:v>
                </c:pt>
                <c:pt idx="729">
                  <c:v>82136210451</c:v>
                </c:pt>
                <c:pt idx="730">
                  <c:v>92140104946</c:v>
                </c:pt>
                <c:pt idx="731">
                  <c:v>80126153752</c:v>
                </c:pt>
                <c:pt idx="732">
                  <c:v>123246464007</c:v>
                </c:pt>
                <c:pt idx="733">
                  <c:v>182746849634</c:v>
                </c:pt>
                <c:pt idx="734">
                  <c:v>146752713411</c:v>
                </c:pt>
                <c:pt idx="735">
                  <c:v>137212495994</c:v>
                </c:pt>
                <c:pt idx="736">
                  <c:v>150723909881</c:v>
                </c:pt>
                <c:pt idx="737">
                  <c:v>112562922120</c:v>
                </c:pt>
                <c:pt idx="738">
                  <c:v>128026979337</c:v>
                </c:pt>
                <c:pt idx="739">
                  <c:v>136997215071</c:v>
                </c:pt>
                <c:pt idx="740">
                  <c:v>204089899851</c:v>
                </c:pt>
                <c:pt idx="741">
                  <c:v>336040167432</c:v>
                </c:pt>
                <c:pt idx="742">
                  <c:v>224754921223</c:v>
                </c:pt>
                <c:pt idx="743">
                  <c:v>91382444900</c:v>
                </c:pt>
                <c:pt idx="744">
                  <c:v>75677626437</c:v>
                </c:pt>
                <c:pt idx="745">
                  <c:v>105978647955</c:v>
                </c:pt>
                <c:pt idx="746">
                  <c:v>140590891379</c:v>
                </c:pt>
                <c:pt idx="747">
                  <c:v>87388537463</c:v>
                </c:pt>
                <c:pt idx="748">
                  <c:v>126612511802</c:v>
                </c:pt>
                <c:pt idx="749">
                  <c:v>88438686202</c:v>
                </c:pt>
                <c:pt idx="750">
                  <c:v>83468096595</c:v>
                </c:pt>
                <c:pt idx="751">
                  <c:v>114391486695</c:v>
                </c:pt>
                <c:pt idx="752">
                  <c:v>153935566431</c:v>
                </c:pt>
                <c:pt idx="753">
                  <c:v>133794174796</c:v>
                </c:pt>
                <c:pt idx="754">
                  <c:v>74305899991</c:v>
                </c:pt>
                <c:pt idx="755">
                  <c:v>52895828441</c:v>
                </c:pt>
                <c:pt idx="756">
                  <c:v>51466295483</c:v>
                </c:pt>
                <c:pt idx="757">
                  <c:v>41538103833</c:v>
                </c:pt>
                <c:pt idx="758">
                  <c:v>32238182048</c:v>
                </c:pt>
                <c:pt idx="759">
                  <c:v>49821391506</c:v>
                </c:pt>
                <c:pt idx="760">
                  <c:v>47714586056</c:v>
                </c:pt>
                <c:pt idx="761">
                  <c:v>29274745422</c:v>
                </c:pt>
                <c:pt idx="762">
                  <c:v>33337878384</c:v>
                </c:pt>
                <c:pt idx="763">
                  <c:v>39472291981</c:v>
                </c:pt>
                <c:pt idx="764">
                  <c:v>61117347303</c:v>
                </c:pt>
                <c:pt idx="765">
                  <c:v>30668816655</c:v>
                </c:pt>
                <c:pt idx="766">
                  <c:v>58273115059</c:v>
                </c:pt>
                <c:pt idx="767">
                  <c:v>22684763761</c:v>
                </c:pt>
                <c:pt idx="768">
                  <c:v>19207894015</c:v>
                </c:pt>
                <c:pt idx="769">
                  <c:v>16996923527</c:v>
                </c:pt>
                <c:pt idx="770">
                  <c:v>23396278156</c:v>
                </c:pt>
                <c:pt idx="771">
                  <c:v>20644444406</c:v>
                </c:pt>
                <c:pt idx="772">
                  <c:v>12296010292</c:v>
                </c:pt>
                <c:pt idx="773">
                  <c:v>12622904950</c:v>
                </c:pt>
                <c:pt idx="774">
                  <c:v>14513260588</c:v>
                </c:pt>
                <c:pt idx="775">
                  <c:v>16390879923</c:v>
                </c:pt>
                <c:pt idx="776">
                  <c:v>20486706606</c:v>
                </c:pt>
                <c:pt idx="777">
                  <c:v>18582428726</c:v>
                </c:pt>
                <c:pt idx="778">
                  <c:v>27572444307</c:v>
                </c:pt>
                <c:pt idx="779">
                  <c:v>57675873698</c:v>
                </c:pt>
                <c:pt idx="780">
                  <c:v>30892270262</c:v>
                </c:pt>
                <c:pt idx="781">
                  <c:v>19754701637</c:v>
                </c:pt>
                <c:pt idx="782">
                  <c:v>28040964481</c:v>
                </c:pt>
                <c:pt idx="783">
                  <c:v>28579639383</c:v>
                </c:pt>
                <c:pt idx="784">
                  <c:v>47528579789</c:v>
                </c:pt>
                <c:pt idx="785">
                  <c:v>41143020130</c:v>
                </c:pt>
                <c:pt idx="786">
                  <c:v>17057554629</c:v>
                </c:pt>
                <c:pt idx="787">
                  <c:v>12392398162</c:v>
                </c:pt>
                <c:pt idx="788">
                  <c:v>14891751727</c:v>
                </c:pt>
                <c:pt idx="789">
                  <c:v>12761399779</c:v>
                </c:pt>
                <c:pt idx="790">
                  <c:v>14221966774</c:v>
                </c:pt>
                <c:pt idx="791">
                  <c:v>16630615817</c:v>
                </c:pt>
                <c:pt idx="792">
                  <c:v>19929124337</c:v>
                </c:pt>
                <c:pt idx="793">
                  <c:v>25274308566</c:v>
                </c:pt>
                <c:pt idx="794">
                  <c:v>20690815083</c:v>
                </c:pt>
                <c:pt idx="795">
                  <c:v>36520268720</c:v>
                </c:pt>
                <c:pt idx="796">
                  <c:v>13874085963</c:v>
                </c:pt>
                <c:pt idx="797">
                  <c:v>19375422609</c:v>
                </c:pt>
                <c:pt idx="798">
                  <c:v>14905384968</c:v>
                </c:pt>
                <c:pt idx="799">
                  <c:v>13660061978</c:v>
                </c:pt>
                <c:pt idx="800">
                  <c:v>14450301952</c:v>
                </c:pt>
                <c:pt idx="801">
                  <c:v>13748548434</c:v>
                </c:pt>
                <c:pt idx="802">
                  <c:v>20969150909</c:v>
                </c:pt>
                <c:pt idx="803">
                  <c:v>24814310709</c:v>
                </c:pt>
                <c:pt idx="804">
                  <c:v>29202073985</c:v>
                </c:pt>
                <c:pt idx="805">
                  <c:v>21803975686</c:v>
                </c:pt>
                <c:pt idx="806">
                  <c:v>33545435749</c:v>
                </c:pt>
                <c:pt idx="807">
                  <c:v>23265521980</c:v>
                </c:pt>
                <c:pt idx="808">
                  <c:v>15131236898</c:v>
                </c:pt>
                <c:pt idx="809">
                  <c:v>14141027260</c:v>
                </c:pt>
                <c:pt idx="810">
                  <c:v>13891312620</c:v>
                </c:pt>
                <c:pt idx="811">
                  <c:v>17018977007</c:v>
                </c:pt>
                <c:pt idx="812">
                  <c:v>25642079550</c:v>
                </c:pt>
                <c:pt idx="813">
                  <c:v>18518451174</c:v>
                </c:pt>
                <c:pt idx="814">
                  <c:v>29875994904</c:v>
                </c:pt>
                <c:pt idx="815">
                  <c:v>26417037467</c:v>
                </c:pt>
                <c:pt idx="816">
                  <c:v>21146112621</c:v>
                </c:pt>
                <c:pt idx="817">
                  <c:v>42681673142</c:v>
                </c:pt>
                <c:pt idx="818">
                  <c:v>39620424559</c:v>
                </c:pt>
                <c:pt idx="819">
                  <c:v>27362421525</c:v>
                </c:pt>
                <c:pt idx="820">
                  <c:v>33800024815</c:v>
                </c:pt>
                <c:pt idx="821">
                  <c:v>24296451864</c:v>
                </c:pt>
                <c:pt idx="822">
                  <c:v>20350326689</c:v>
                </c:pt>
                <c:pt idx="823">
                  <c:v>40158095697</c:v>
                </c:pt>
                <c:pt idx="824">
                  <c:v>101796529119</c:v>
                </c:pt>
                <c:pt idx="825">
                  <c:v>61822471926</c:v>
                </c:pt>
                <c:pt idx="826">
                  <c:v>38665550095</c:v>
                </c:pt>
                <c:pt idx="827">
                  <c:v>51017986366</c:v>
                </c:pt>
                <c:pt idx="828">
                  <c:v>57358298627</c:v>
                </c:pt>
                <c:pt idx="829">
                  <c:v>28028992133</c:v>
                </c:pt>
                <c:pt idx="830">
                  <c:v>17893232236</c:v>
                </c:pt>
                <c:pt idx="831">
                  <c:v>23591423453</c:v>
                </c:pt>
                <c:pt idx="832">
                  <c:v>26968801732</c:v>
                </c:pt>
                <c:pt idx="833">
                  <c:v>16708324327</c:v>
                </c:pt>
                <c:pt idx="834">
                  <c:v>21529522026</c:v>
                </c:pt>
                <c:pt idx="835">
                  <c:v>31006214703</c:v>
                </c:pt>
                <c:pt idx="836">
                  <c:v>34607254805</c:v>
                </c:pt>
                <c:pt idx="837">
                  <c:v>30091855504</c:v>
                </c:pt>
                <c:pt idx="838">
                  <c:v>25648774555</c:v>
                </c:pt>
                <c:pt idx="839">
                  <c:v>30393436310</c:v>
                </c:pt>
                <c:pt idx="840">
                  <c:v>42983927065</c:v>
                </c:pt>
                <c:pt idx="841">
                  <c:v>64695124944</c:v>
                </c:pt>
                <c:pt idx="842">
                  <c:v>45398734314</c:v>
                </c:pt>
                <c:pt idx="843">
                  <c:v>34869904219</c:v>
                </c:pt>
                <c:pt idx="844">
                  <c:v>104498104974</c:v>
                </c:pt>
                <c:pt idx="845">
                  <c:v>48061510851</c:v>
                </c:pt>
                <c:pt idx="846">
                  <c:v>48204176198</c:v>
                </c:pt>
                <c:pt idx="847">
                  <c:v>87973928424</c:v>
                </c:pt>
                <c:pt idx="848">
                  <c:v>41936888626</c:v>
                </c:pt>
                <c:pt idx="849">
                  <c:v>11575864636</c:v>
                </c:pt>
                <c:pt idx="850">
                  <c:v>9366405930</c:v>
                </c:pt>
                <c:pt idx="851">
                  <c:v>10279065730</c:v>
                </c:pt>
                <c:pt idx="852">
                  <c:v>12545087928</c:v>
                </c:pt>
                <c:pt idx="853">
                  <c:v>12363341648</c:v>
                </c:pt>
                <c:pt idx="854">
                  <c:v>11662997196</c:v>
                </c:pt>
                <c:pt idx="855">
                  <c:v>14018109418</c:v>
                </c:pt>
                <c:pt idx="856">
                  <c:v>18524021915</c:v>
                </c:pt>
                <c:pt idx="857">
                  <c:v>22318515952</c:v>
                </c:pt>
                <c:pt idx="858">
                  <c:v>35454422635</c:v>
                </c:pt>
                <c:pt idx="859">
                  <c:v>30367695101</c:v>
                </c:pt>
                <c:pt idx="860">
                  <c:v>29312851269</c:v>
                </c:pt>
                <c:pt idx="861">
                  <c:v>26312093346</c:v>
                </c:pt>
                <c:pt idx="862">
                  <c:v>23764604479</c:v>
                </c:pt>
                <c:pt idx="863">
                  <c:v>25913005165</c:v>
                </c:pt>
                <c:pt idx="864">
                  <c:v>21567357959</c:v>
                </c:pt>
                <c:pt idx="865">
                  <c:v>32228348942</c:v>
                </c:pt>
                <c:pt idx="866">
                  <c:v>44156888206</c:v>
                </c:pt>
                <c:pt idx="867">
                  <c:v>53179897925</c:v>
                </c:pt>
                <c:pt idx="868">
                  <c:v>20062068895</c:v>
                </c:pt>
                <c:pt idx="869">
                  <c:v>35332034315</c:v>
                </c:pt>
                <c:pt idx="870">
                  <c:v>45452121600</c:v>
                </c:pt>
                <c:pt idx="871">
                  <c:v>28743017660</c:v>
                </c:pt>
                <c:pt idx="872">
                  <c:v>27088254025</c:v>
                </c:pt>
                <c:pt idx="873">
                  <c:v>20870076835</c:v>
                </c:pt>
                <c:pt idx="874">
                  <c:v>37896867700</c:v>
                </c:pt>
                <c:pt idx="875">
                  <c:v>73204000720</c:v>
                </c:pt>
                <c:pt idx="876">
                  <c:v>60005421050</c:v>
                </c:pt>
                <c:pt idx="877">
                  <c:v>18613885510</c:v>
                </c:pt>
                <c:pt idx="878">
                  <c:v>20017402895</c:v>
                </c:pt>
                <c:pt idx="879">
                  <c:v>30757789255</c:v>
                </c:pt>
                <c:pt idx="880">
                  <c:v>67298038870</c:v>
                </c:pt>
                <c:pt idx="881">
                  <c:v>61375997260</c:v>
                </c:pt>
                <c:pt idx="882">
                  <c:v>22700712845</c:v>
                </c:pt>
                <c:pt idx="883">
                  <c:v>23421845415</c:v>
                </c:pt>
                <c:pt idx="884">
                  <c:v>26423847275</c:v>
                </c:pt>
                <c:pt idx="885">
                  <c:v>16763261465</c:v>
                </c:pt>
                <c:pt idx="886">
                  <c:v>26528030720</c:v>
                </c:pt>
                <c:pt idx="887">
                  <c:v>35899850840</c:v>
                </c:pt>
                <c:pt idx="888">
                  <c:v>41151790785</c:v>
                </c:pt>
                <c:pt idx="889">
                  <c:v>55244248780</c:v>
                </c:pt>
                <c:pt idx="890">
                  <c:v>38365972365</c:v>
                </c:pt>
                <c:pt idx="891">
                  <c:v>59097807930</c:v>
                </c:pt>
                <c:pt idx="892">
                  <c:v>16692689185</c:v>
                </c:pt>
                <c:pt idx="893">
                  <c:v>21019149610</c:v>
                </c:pt>
                <c:pt idx="894">
                  <c:v>12569682390</c:v>
                </c:pt>
                <c:pt idx="895">
                  <c:v>18275093900</c:v>
                </c:pt>
                <c:pt idx="896">
                  <c:v>12750803020</c:v>
                </c:pt>
                <c:pt idx="897">
                  <c:v>23802176405</c:v>
                </c:pt>
                <c:pt idx="898">
                  <c:v>12535624565</c:v>
                </c:pt>
                <c:pt idx="899">
                  <c:v>11519361400</c:v>
                </c:pt>
                <c:pt idx="900">
                  <c:v>15035468920</c:v>
                </c:pt>
                <c:pt idx="901">
                  <c:v>14033275545</c:v>
                </c:pt>
                <c:pt idx="902">
                  <c:v>15802160810</c:v>
                </c:pt>
                <c:pt idx="903">
                  <c:v>23126491490</c:v>
                </c:pt>
                <c:pt idx="904">
                  <c:v>18839783805</c:v>
                </c:pt>
                <c:pt idx="905">
                  <c:v>19675596330</c:v>
                </c:pt>
                <c:pt idx="906">
                  <c:v>22739348935</c:v>
                </c:pt>
                <c:pt idx="907">
                  <c:v>20271440770</c:v>
                </c:pt>
                <c:pt idx="908">
                  <c:v>31974602760</c:v>
                </c:pt>
                <c:pt idx="909">
                  <c:v>41213094870</c:v>
                </c:pt>
                <c:pt idx="910">
                  <c:v>29653534070</c:v>
                </c:pt>
                <c:pt idx="911">
                  <c:v>80346317450</c:v>
                </c:pt>
                <c:pt idx="912">
                  <c:v>29312732490</c:v>
                </c:pt>
                <c:pt idx="913">
                  <c:v>26321562135</c:v>
                </c:pt>
                <c:pt idx="914">
                  <c:v>45759200350</c:v>
                </c:pt>
                <c:pt idx="915">
                  <c:v>81135454005</c:v>
                </c:pt>
                <c:pt idx="916">
                  <c:v>40074558530</c:v>
                </c:pt>
                <c:pt idx="917">
                  <c:v>43225744830</c:v>
                </c:pt>
                <c:pt idx="918">
                  <c:v>69321408670</c:v>
                </c:pt>
                <c:pt idx="919">
                  <c:v>38913465860</c:v>
                </c:pt>
                <c:pt idx="920">
                  <c:v>29342882040</c:v>
                </c:pt>
                <c:pt idx="921">
                  <c:v>34795818985</c:v>
                </c:pt>
                <c:pt idx="922">
                  <c:v>35358833915</c:v>
                </c:pt>
                <c:pt idx="923">
                  <c:v>42503830605</c:v>
                </c:pt>
                <c:pt idx="924">
                  <c:v>38831727080</c:v>
                </c:pt>
                <c:pt idx="925">
                  <c:v>46984612060</c:v>
                </c:pt>
                <c:pt idx="926">
                  <c:v>55668464115</c:v>
                </c:pt>
                <c:pt idx="927">
                  <c:v>62369369100</c:v>
                </c:pt>
                <c:pt idx="928">
                  <c:v>99508701441</c:v>
                </c:pt>
                <c:pt idx="929">
                  <c:v>113798918151</c:v>
                </c:pt>
                <c:pt idx="930">
                  <c:v>71824491310</c:v>
                </c:pt>
                <c:pt idx="931">
                  <c:v>97746181081</c:v>
                </c:pt>
                <c:pt idx="932">
                  <c:v>99964852966</c:v>
                </c:pt>
                <c:pt idx="933">
                  <c:v>167493033401</c:v>
                </c:pt>
                <c:pt idx="934">
                  <c:v>92153551221</c:v>
                </c:pt>
                <c:pt idx="935">
                  <c:v>237035762101</c:v>
                </c:pt>
                <c:pt idx="936">
                  <c:v>115894870201</c:v>
                </c:pt>
                <c:pt idx="937">
                  <c:v>107278017146</c:v>
                </c:pt>
                <c:pt idx="938">
                  <c:v>74993097350</c:v>
                </c:pt>
                <c:pt idx="939">
                  <c:v>54279909840</c:v>
                </c:pt>
                <c:pt idx="940">
                  <c:v>36451475940</c:v>
                </c:pt>
                <c:pt idx="941">
                  <c:v>38906654295</c:v>
                </c:pt>
                <c:pt idx="942">
                  <c:v>69519055720</c:v>
                </c:pt>
                <c:pt idx="943">
                  <c:v>96044964806</c:v>
                </c:pt>
                <c:pt idx="944">
                  <c:v>101919325461</c:v>
                </c:pt>
                <c:pt idx="945">
                  <c:v>53168731425</c:v>
                </c:pt>
                <c:pt idx="946">
                  <c:v>49894155300</c:v>
                </c:pt>
                <c:pt idx="947">
                  <c:v>53454147165</c:v>
                </c:pt>
                <c:pt idx="948">
                  <c:v>39315794855</c:v>
                </c:pt>
                <c:pt idx="949">
                  <c:v>46752013865</c:v>
                </c:pt>
                <c:pt idx="950">
                  <c:v>81782552680</c:v>
                </c:pt>
                <c:pt idx="951">
                  <c:v>110223293186</c:v>
                </c:pt>
                <c:pt idx="952">
                  <c:v>60653524710</c:v>
                </c:pt>
                <c:pt idx="953">
                  <c:v>59949811880</c:v>
                </c:pt>
                <c:pt idx="954">
                  <c:v>65203315135</c:v>
                </c:pt>
                <c:pt idx="955">
                  <c:v>78398768185</c:v>
                </c:pt>
                <c:pt idx="956">
                  <c:v>47178909160</c:v>
                </c:pt>
                <c:pt idx="957">
                  <c:v>72367294875</c:v>
                </c:pt>
                <c:pt idx="958">
                  <c:v>93332175296</c:v>
                </c:pt>
                <c:pt idx="959">
                  <c:v>88281790675</c:v>
                </c:pt>
                <c:pt idx="960">
                  <c:v>61991494740</c:v>
                </c:pt>
                <c:pt idx="961">
                  <c:v>30046148210</c:v>
                </c:pt>
                <c:pt idx="962">
                  <c:v>34252903755</c:v>
                </c:pt>
                <c:pt idx="963">
                  <c:v>39420424960</c:v>
                </c:pt>
                <c:pt idx="964">
                  <c:v>41759806710</c:v>
                </c:pt>
                <c:pt idx="965">
                  <c:v>72097623900</c:v>
                </c:pt>
                <c:pt idx="966">
                  <c:v>55324535915</c:v>
                </c:pt>
                <c:pt idx="967">
                  <c:v>60231654340</c:v>
                </c:pt>
                <c:pt idx="968">
                  <c:v>57068519885</c:v>
                </c:pt>
                <c:pt idx="969">
                  <c:v>113288609101</c:v>
                </c:pt>
                <c:pt idx="970">
                  <c:v>115650323851</c:v>
                </c:pt>
                <c:pt idx="971">
                  <c:v>56043435185</c:v>
                </c:pt>
                <c:pt idx="972">
                  <c:v>102002292556</c:v>
                </c:pt>
                <c:pt idx="973">
                  <c:v>124721988451</c:v>
                </c:pt>
                <c:pt idx="974">
                  <c:v>63621022085</c:v>
                </c:pt>
                <c:pt idx="975">
                  <c:v>39117924475</c:v>
                </c:pt>
                <c:pt idx="976">
                  <c:v>73493883060</c:v>
                </c:pt>
                <c:pt idx="977">
                  <c:v>79422512905</c:v>
                </c:pt>
                <c:pt idx="978">
                  <c:v>103866986391</c:v>
                </c:pt>
                <c:pt idx="979">
                  <c:v>91799461506</c:v>
                </c:pt>
                <c:pt idx="980">
                  <c:v>64008276305</c:v>
                </c:pt>
                <c:pt idx="981">
                  <c:v>64246234420</c:v>
                </c:pt>
                <c:pt idx="982">
                  <c:v>49022609975</c:v>
                </c:pt>
                <c:pt idx="983">
                  <c:v>60943742045</c:v>
                </c:pt>
                <c:pt idx="984">
                  <c:v>86840642185</c:v>
                </c:pt>
                <c:pt idx="985">
                  <c:v>76525587810</c:v>
                </c:pt>
                <c:pt idx="986">
                  <c:v>89318488535</c:v>
                </c:pt>
                <c:pt idx="987">
                  <c:v>104053690271</c:v>
                </c:pt>
                <c:pt idx="988">
                  <c:v>77732909790</c:v>
                </c:pt>
                <c:pt idx="989">
                  <c:v>52839319675</c:v>
                </c:pt>
                <c:pt idx="990">
                  <c:v>57610430130</c:v>
                </c:pt>
                <c:pt idx="991">
                  <c:v>115788788451</c:v>
                </c:pt>
                <c:pt idx="992">
                  <c:v>94113718631</c:v>
                </c:pt>
                <c:pt idx="993">
                  <c:v>138072655851</c:v>
                </c:pt>
                <c:pt idx="994">
                  <c:v>213715643501</c:v>
                </c:pt>
                <c:pt idx="995">
                  <c:v>164226841084</c:v>
                </c:pt>
                <c:pt idx="996">
                  <c:v>155586185518</c:v>
                </c:pt>
                <c:pt idx="997">
                  <c:v>140693433401</c:v>
                </c:pt>
                <c:pt idx="998">
                  <c:v>240824564485</c:v>
                </c:pt>
                <c:pt idx="999">
                  <c:v>242291824718</c:v>
                </c:pt>
                <c:pt idx="1000">
                  <c:v>361086661768</c:v>
                </c:pt>
                <c:pt idx="1001">
                  <c:v>149006892651</c:v>
                </c:pt>
                <c:pt idx="1002">
                  <c:v>101144030899</c:v>
                </c:pt>
                <c:pt idx="1003">
                  <c:v>55993185935</c:v>
                </c:pt>
                <c:pt idx="1004">
                  <c:v>61440427965</c:v>
                </c:pt>
                <c:pt idx="1005">
                  <c:v>103601107559</c:v>
                </c:pt>
                <c:pt idx="1006">
                  <c:v>42012727935</c:v>
                </c:pt>
                <c:pt idx="1007">
                  <c:v>56033162005</c:v>
                </c:pt>
                <c:pt idx="1008">
                  <c:v>69588288020</c:v>
                </c:pt>
                <c:pt idx="1009">
                  <c:v>47757445525</c:v>
                </c:pt>
                <c:pt idx="1010">
                  <c:v>53758210960</c:v>
                </c:pt>
                <c:pt idx="1011">
                  <c:v>53560675575</c:v>
                </c:pt>
                <c:pt idx="1012">
                  <c:v>77203841020</c:v>
                </c:pt>
                <c:pt idx="1013">
                  <c:v>82499549179</c:v>
                </c:pt>
                <c:pt idx="1014">
                  <c:v>96696190619</c:v>
                </c:pt>
                <c:pt idx="1015">
                  <c:v>120910862001</c:v>
                </c:pt>
                <c:pt idx="1016">
                  <c:v>180740969001</c:v>
                </c:pt>
                <c:pt idx="1017">
                  <c:v>121416704451</c:v>
                </c:pt>
                <c:pt idx="1018">
                  <c:v>116800473351</c:v>
                </c:pt>
                <c:pt idx="1019">
                  <c:v>73478026630</c:v>
                </c:pt>
                <c:pt idx="1020">
                  <c:v>47178574165</c:v>
                </c:pt>
                <c:pt idx="1021">
                  <c:v>41396895460</c:v>
                </c:pt>
                <c:pt idx="1022">
                  <c:v>36768492875</c:v>
                </c:pt>
                <c:pt idx="1023">
                  <c:v>64488882465</c:v>
                </c:pt>
                <c:pt idx="1024">
                  <c:v>81557328842</c:v>
                </c:pt>
                <c:pt idx="1025">
                  <c:v>43238697970</c:v>
                </c:pt>
                <c:pt idx="1026">
                  <c:v>88284582300</c:v>
                </c:pt>
                <c:pt idx="1027">
                  <c:v>46048077705</c:v>
                </c:pt>
                <c:pt idx="1028">
                  <c:v>93380526241</c:v>
                </c:pt>
                <c:pt idx="1029">
                  <c:v>78002915760</c:v>
                </c:pt>
                <c:pt idx="1030">
                  <c:v>61982784870</c:v>
                </c:pt>
                <c:pt idx="1031">
                  <c:v>39918897520</c:v>
                </c:pt>
                <c:pt idx="1032">
                  <c:v>47137593110</c:v>
                </c:pt>
                <c:pt idx="1033">
                  <c:v>82576821359</c:v>
                </c:pt>
                <c:pt idx="1034">
                  <c:v>222840907301</c:v>
                </c:pt>
                <c:pt idx="1035">
                  <c:v>111365291141</c:v>
                </c:pt>
                <c:pt idx="1036">
                  <c:v>92554544702</c:v>
                </c:pt>
                <c:pt idx="1037">
                  <c:v>99773463622</c:v>
                </c:pt>
                <c:pt idx="1038">
                  <c:v>153914569401</c:v>
                </c:pt>
                <c:pt idx="1039">
                  <c:v>57486705310</c:v>
                </c:pt>
                <c:pt idx="1040">
                  <c:v>76745791190</c:v>
                </c:pt>
                <c:pt idx="1041">
                  <c:v>85925547510</c:v>
                </c:pt>
                <c:pt idx="1042">
                  <c:v>94654293362</c:v>
                </c:pt>
                <c:pt idx="1043">
                  <c:v>133826035901</c:v>
                </c:pt>
                <c:pt idx="1044">
                  <c:v>129090323251</c:v>
                </c:pt>
                <c:pt idx="1045">
                  <c:v>130880313201</c:v>
                </c:pt>
                <c:pt idx="1046">
                  <c:v>130017142751</c:v>
                </c:pt>
                <c:pt idx="1047">
                  <c:v>145765257701</c:v>
                </c:pt>
                <c:pt idx="1048">
                  <c:v>225648165401</c:v>
                </c:pt>
                <c:pt idx="1049">
                  <c:v>248579689801</c:v>
                </c:pt>
                <c:pt idx="1050">
                  <c:v>206785713601</c:v>
                </c:pt>
                <c:pt idx="1051">
                  <c:v>106200338231</c:v>
                </c:pt>
                <c:pt idx="1052">
                  <c:v>65872300150</c:v>
                </c:pt>
                <c:pt idx="1053">
                  <c:v>67687303060</c:v>
                </c:pt>
                <c:pt idx="1054">
                  <c:v>93092877201</c:v>
                </c:pt>
                <c:pt idx="1055">
                  <c:v>142571638701</c:v>
                </c:pt>
                <c:pt idx="1056">
                  <c:v>138763862201</c:v>
                </c:pt>
                <c:pt idx="1057">
                  <c:v>87504374479</c:v>
                </c:pt>
                <c:pt idx="1058">
                  <c:v>95016087962</c:v>
                </c:pt>
                <c:pt idx="1059">
                  <c:v>113127811501</c:v>
                </c:pt>
                <c:pt idx="1060">
                  <c:v>64517803700</c:v>
                </c:pt>
                <c:pt idx="1061">
                  <c:v>88452303130</c:v>
                </c:pt>
                <c:pt idx="1062">
                  <c:v>93445515271</c:v>
                </c:pt>
                <c:pt idx="1063">
                  <c:v>121434570851</c:v>
                </c:pt>
                <c:pt idx="1064">
                  <c:v>108771536521</c:v>
                </c:pt>
                <c:pt idx="1065">
                  <c:v>180498664884</c:v>
                </c:pt>
                <c:pt idx="1066">
                  <c:v>200463241301</c:v>
                </c:pt>
                <c:pt idx="1067">
                  <c:v>285282849718</c:v>
                </c:pt>
                <c:pt idx="1068">
                  <c:v>389433920802</c:v>
                </c:pt>
                <c:pt idx="1069">
                  <c:v>137301050701</c:v>
                </c:pt>
                <c:pt idx="1070">
                  <c:v>198899931301</c:v>
                </c:pt>
                <c:pt idx="1071">
                  <c:v>159072384684</c:v>
                </c:pt>
                <c:pt idx="1072">
                  <c:v>191377051318</c:v>
                </c:pt>
                <c:pt idx="1073">
                  <c:v>165471896901</c:v>
                </c:pt>
                <c:pt idx="1074">
                  <c:v>155713501484</c:v>
                </c:pt>
                <c:pt idx="1075">
                  <c:v>191244178901</c:v>
                </c:pt>
                <c:pt idx="1076">
                  <c:v>335903970968</c:v>
                </c:pt>
                <c:pt idx="1077">
                  <c:v>304683544685</c:v>
                </c:pt>
                <c:pt idx="1078">
                  <c:v>408160123436</c:v>
                </c:pt>
                <c:pt idx="1079">
                  <c:v>333556754802</c:v>
                </c:pt>
                <c:pt idx="1080">
                  <c:v>750262591755</c:v>
                </c:pt>
                <c:pt idx="1081">
                  <c:v>711017972170</c:v>
                </c:pt>
                <c:pt idx="1082">
                  <c:v>220184405884</c:v>
                </c:pt>
                <c:pt idx="1083">
                  <c:v>246461413685</c:v>
                </c:pt>
                <c:pt idx="1084">
                  <c:v>392609673402</c:v>
                </c:pt>
                <c:pt idx="1085">
                  <c:v>412062824119</c:v>
                </c:pt>
                <c:pt idx="1086">
                  <c:v>142052396451</c:v>
                </c:pt>
                <c:pt idx="1087">
                  <c:v>179744917201</c:v>
                </c:pt>
                <c:pt idx="1088">
                  <c:v>329001930519</c:v>
                </c:pt>
                <c:pt idx="1089">
                  <c:v>390100551919</c:v>
                </c:pt>
                <c:pt idx="1090">
                  <c:v>269012151501</c:v>
                </c:pt>
                <c:pt idx="1091">
                  <c:v>202245414701</c:v>
                </c:pt>
                <c:pt idx="1092">
                  <c:v>581746742686</c:v>
                </c:pt>
                <c:pt idx="1093">
                  <c:v>757960794721</c:v>
                </c:pt>
                <c:pt idx="1094">
                  <c:v>189604936701</c:v>
                </c:pt>
                <c:pt idx="1095">
                  <c:v>126418179801</c:v>
                </c:pt>
                <c:pt idx="1096">
                  <c:v>257290667518</c:v>
                </c:pt>
                <c:pt idx="1097">
                  <c:v>544933025486</c:v>
                </c:pt>
                <c:pt idx="1098">
                  <c:v>102500983979</c:v>
                </c:pt>
                <c:pt idx="1099">
                  <c:v>62511518645</c:v>
                </c:pt>
                <c:pt idx="1100">
                  <c:v>103872909102</c:v>
                </c:pt>
                <c:pt idx="1101">
                  <c:v>57053110115</c:v>
                </c:pt>
                <c:pt idx="1102">
                  <c:v>53828559910</c:v>
                </c:pt>
                <c:pt idx="1103">
                  <c:v>57873177875</c:v>
                </c:pt>
                <c:pt idx="1104">
                  <c:v>126635926551</c:v>
                </c:pt>
                <c:pt idx="1105">
                  <c:v>172858527718</c:v>
                </c:pt>
                <c:pt idx="1106">
                  <c:v>174182892484</c:v>
                </c:pt>
                <c:pt idx="1107">
                  <c:v>114676605051</c:v>
                </c:pt>
                <c:pt idx="1108">
                  <c:v>112595169451</c:v>
                </c:pt>
                <c:pt idx="1109">
                  <c:v>126319914601</c:v>
                </c:pt>
                <c:pt idx="1110">
                  <c:v>133857302101</c:v>
                </c:pt>
                <c:pt idx="1111">
                  <c:v>115534192251</c:v>
                </c:pt>
                <c:pt idx="1112">
                  <c:v>67290222320</c:v>
                </c:pt>
                <c:pt idx="1113">
                  <c:v>120051041501</c:v>
                </c:pt>
                <c:pt idx="1114">
                  <c:v>131203025051</c:v>
                </c:pt>
                <c:pt idx="1115">
                  <c:v>66272507510</c:v>
                </c:pt>
                <c:pt idx="1116">
                  <c:v>148134789001</c:v>
                </c:pt>
                <c:pt idx="1117">
                  <c:v>166213352501</c:v>
                </c:pt>
                <c:pt idx="1118">
                  <c:v>225049641001</c:v>
                </c:pt>
                <c:pt idx="1119">
                  <c:v>287745071902</c:v>
                </c:pt>
                <c:pt idx="1120">
                  <c:v>278808530885</c:v>
                </c:pt>
                <c:pt idx="1121">
                  <c:v>359521100602</c:v>
                </c:pt>
                <c:pt idx="1122">
                  <c:v>211816212918</c:v>
                </c:pt>
                <c:pt idx="1123">
                  <c:v>90556518391</c:v>
                </c:pt>
                <c:pt idx="1124">
                  <c:v>108823456279</c:v>
                </c:pt>
                <c:pt idx="1125">
                  <c:v>228056770518</c:v>
                </c:pt>
                <c:pt idx="1126">
                  <c:v>160971797401</c:v>
                </c:pt>
                <c:pt idx="1127">
                  <c:v>110401738322</c:v>
                </c:pt>
                <c:pt idx="1128">
                  <c:v>205742762501</c:v>
                </c:pt>
                <c:pt idx="1129">
                  <c:v>180184877301</c:v>
                </c:pt>
                <c:pt idx="1130">
                  <c:v>144201947701</c:v>
                </c:pt>
                <c:pt idx="1131">
                  <c:v>275643926918</c:v>
                </c:pt>
                <c:pt idx="1132">
                  <c:v>187383910918</c:v>
                </c:pt>
                <c:pt idx="1133">
                  <c:v>213048994518</c:v>
                </c:pt>
                <c:pt idx="1134">
                  <c:v>123172078251</c:v>
                </c:pt>
                <c:pt idx="1135">
                  <c:v>226317047684</c:v>
                </c:pt>
                <c:pt idx="1136">
                  <c:v>105451959401</c:v>
                </c:pt>
                <c:pt idx="1137">
                  <c:v>128772078001</c:v>
                </c:pt>
                <c:pt idx="1138">
                  <c:v>119749546001</c:v>
                </c:pt>
                <c:pt idx="1139">
                  <c:v>206235214084</c:v>
                </c:pt>
                <c:pt idx="1140">
                  <c:v>128143404051</c:v>
                </c:pt>
                <c:pt idx="1141">
                  <c:v>119210204051</c:v>
                </c:pt>
                <c:pt idx="1142">
                  <c:v>225354477518</c:v>
                </c:pt>
                <c:pt idx="1143">
                  <c:v>276714803202</c:v>
                </c:pt>
                <c:pt idx="1144">
                  <c:v>149099574601</c:v>
                </c:pt>
                <c:pt idx="1145">
                  <c:v>248464665918</c:v>
                </c:pt>
                <c:pt idx="1146">
                  <c:v>232645094301</c:v>
                </c:pt>
                <c:pt idx="1147">
                  <c:v>270651393702</c:v>
                </c:pt>
                <c:pt idx="1148">
                  <c:v>314057794635</c:v>
                </c:pt>
                <c:pt idx="1149">
                  <c:v>189792533901</c:v>
                </c:pt>
                <c:pt idx="1150">
                  <c:v>280629778102</c:v>
                </c:pt>
                <c:pt idx="1151">
                  <c:v>381241068685</c:v>
                </c:pt>
                <c:pt idx="1152">
                  <c:v>214865793001</c:v>
                </c:pt>
                <c:pt idx="1153">
                  <c:v>388976112169</c:v>
                </c:pt>
                <c:pt idx="1154">
                  <c:v>333888390919</c:v>
                </c:pt>
                <c:pt idx="1155">
                  <c:v>252022330685</c:v>
                </c:pt>
                <c:pt idx="1156">
                  <c:v>271389508285</c:v>
                </c:pt>
                <c:pt idx="1157">
                  <c:v>370665267602</c:v>
                </c:pt>
                <c:pt idx="1158">
                  <c:v>1062854269606</c:v>
                </c:pt>
                <c:pt idx="1159">
                  <c:v>448079271086</c:v>
                </c:pt>
                <c:pt idx="1160">
                  <c:v>386788585885</c:v>
                </c:pt>
                <c:pt idx="1161">
                  <c:v>759036137604</c:v>
                </c:pt>
                <c:pt idx="1162">
                  <c:v>1494513211375</c:v>
                </c:pt>
                <c:pt idx="1163">
                  <c:v>735367588471</c:v>
                </c:pt>
                <c:pt idx="1164">
                  <c:v>909795036239</c:v>
                </c:pt>
                <c:pt idx="1165">
                  <c:v>1568334889276</c:v>
                </c:pt>
                <c:pt idx="1166">
                  <c:v>1606647168643</c:v>
                </c:pt>
                <c:pt idx="1167">
                  <c:v>665103539604</c:v>
                </c:pt>
                <c:pt idx="1168">
                  <c:v>564917701603</c:v>
                </c:pt>
                <c:pt idx="1169">
                  <c:v>401571924169</c:v>
                </c:pt>
                <c:pt idx="1170">
                  <c:v>266117794701</c:v>
                </c:pt>
                <c:pt idx="1171">
                  <c:v>363074263036</c:v>
                </c:pt>
                <c:pt idx="1172">
                  <c:v>369956185919</c:v>
                </c:pt>
                <c:pt idx="1173">
                  <c:v>904555750171</c:v>
                </c:pt>
                <c:pt idx="1174">
                  <c:v>731198070970</c:v>
                </c:pt>
                <c:pt idx="1175">
                  <c:v>770307620571</c:v>
                </c:pt>
                <c:pt idx="1176">
                  <c:v>419813518569</c:v>
                </c:pt>
                <c:pt idx="1177">
                  <c:v>583990083603</c:v>
                </c:pt>
                <c:pt idx="1178">
                  <c:v>946618830088</c:v>
                </c:pt>
                <c:pt idx="1179">
                  <c:v>824979876555</c:v>
                </c:pt>
                <c:pt idx="1180">
                  <c:v>652764574970</c:v>
                </c:pt>
                <c:pt idx="1181">
                  <c:v>1435442462107</c:v>
                </c:pt>
                <c:pt idx="1182">
                  <c:v>1913681252644</c:v>
                </c:pt>
                <c:pt idx="1183">
                  <c:v>1823098604644</c:v>
                </c:pt>
                <c:pt idx="1184">
                  <c:v>1086492660256</c:v>
                </c:pt>
                <c:pt idx="1185">
                  <c:v>179459054801</c:v>
                </c:pt>
                <c:pt idx="1186">
                  <c:v>349751538685</c:v>
                </c:pt>
                <c:pt idx="1187">
                  <c:v>408464995685</c:v>
                </c:pt>
                <c:pt idx="1188">
                  <c:v>255713957718</c:v>
                </c:pt>
                <c:pt idx="1189">
                  <c:v>264056458801</c:v>
                </c:pt>
                <c:pt idx="1190">
                  <c:v>233929241801</c:v>
                </c:pt>
                <c:pt idx="1191">
                  <c:v>295310366718</c:v>
                </c:pt>
                <c:pt idx="1192">
                  <c:v>252437724485</c:v>
                </c:pt>
                <c:pt idx="1193">
                  <c:v>332331798685</c:v>
                </c:pt>
                <c:pt idx="1194">
                  <c:v>567369865003</c:v>
                </c:pt>
                <c:pt idx="1195">
                  <c:v>662653627370</c:v>
                </c:pt>
                <c:pt idx="1196">
                  <c:v>734083494570</c:v>
                </c:pt>
                <c:pt idx="1197">
                  <c:v>323506904802</c:v>
                </c:pt>
                <c:pt idx="1198">
                  <c:v>167705196901</c:v>
                </c:pt>
                <c:pt idx="1199">
                  <c:v>341635726485</c:v>
                </c:pt>
                <c:pt idx="1200">
                  <c:v>720413411671</c:v>
                </c:pt>
                <c:pt idx="1201">
                  <c:v>297478918885</c:v>
                </c:pt>
                <c:pt idx="1202">
                  <c:v>91859872271</c:v>
                </c:pt>
                <c:pt idx="1203">
                  <c:v>91640678342</c:v>
                </c:pt>
                <c:pt idx="1204">
                  <c:v>105965618401</c:v>
                </c:pt>
                <c:pt idx="1205">
                  <c:v>136447930101</c:v>
                </c:pt>
                <c:pt idx="1206">
                  <c:v>75231283262</c:v>
                </c:pt>
                <c:pt idx="1207">
                  <c:v>99231102251</c:v>
                </c:pt>
                <c:pt idx="1208">
                  <c:v>168583991518</c:v>
                </c:pt>
                <c:pt idx="1209">
                  <c:v>181931317901</c:v>
                </c:pt>
                <c:pt idx="1210">
                  <c:v>204262084601</c:v>
                </c:pt>
                <c:pt idx="1211">
                  <c:v>312249965085</c:v>
                </c:pt>
                <c:pt idx="1212">
                  <c:v>283029467885</c:v>
                </c:pt>
                <c:pt idx="1213">
                  <c:v>701415854154</c:v>
                </c:pt>
                <c:pt idx="1214">
                  <c:v>648831751536</c:v>
                </c:pt>
                <c:pt idx="1215">
                  <c:v>231493837084</c:v>
                </c:pt>
                <c:pt idx="1216">
                  <c:v>345387670485</c:v>
                </c:pt>
                <c:pt idx="1217">
                  <c:v>68757723750</c:v>
                </c:pt>
                <c:pt idx="1218">
                  <c:v>67062425720</c:v>
                </c:pt>
                <c:pt idx="1219">
                  <c:v>44123196435</c:v>
                </c:pt>
                <c:pt idx="1220">
                  <c:v>51786430390</c:v>
                </c:pt>
                <c:pt idx="1221">
                  <c:v>70693548190</c:v>
                </c:pt>
                <c:pt idx="1222">
                  <c:v>78268678460</c:v>
                </c:pt>
                <c:pt idx="1223">
                  <c:v>79309619590</c:v>
                </c:pt>
                <c:pt idx="1224">
                  <c:v>84517898520</c:v>
                </c:pt>
                <c:pt idx="1225">
                  <c:v>56258055315</c:v>
                </c:pt>
                <c:pt idx="1226">
                  <c:v>85303912922</c:v>
                </c:pt>
                <c:pt idx="1227">
                  <c:v>51878330685</c:v>
                </c:pt>
                <c:pt idx="1228">
                  <c:v>63328124790</c:v>
                </c:pt>
                <c:pt idx="1229">
                  <c:v>82249759040</c:v>
                </c:pt>
                <c:pt idx="1230">
                  <c:v>138849844251</c:v>
                </c:pt>
                <c:pt idx="1231">
                  <c:v>235194397318</c:v>
                </c:pt>
                <c:pt idx="1232">
                  <c:v>268373427701</c:v>
                </c:pt>
                <c:pt idx="1233">
                  <c:v>86850017579</c:v>
                </c:pt>
                <c:pt idx="1234">
                  <c:v>34088086215</c:v>
                </c:pt>
                <c:pt idx="1235">
                  <c:v>6874611059</c:v>
                </c:pt>
                <c:pt idx="1236">
                  <c:v>6144199128</c:v>
                </c:pt>
                <c:pt idx="1237">
                  <c:v>5730982795</c:v>
                </c:pt>
                <c:pt idx="1238">
                  <c:v>5514553692</c:v>
                </c:pt>
                <c:pt idx="1239">
                  <c:v>6517651554</c:v>
                </c:pt>
                <c:pt idx="1240">
                  <c:v>18058910460</c:v>
                </c:pt>
                <c:pt idx="1241">
                  <c:v>5276227083</c:v>
                </c:pt>
                <c:pt idx="1242">
                  <c:v>3272398658</c:v>
                </c:pt>
                <c:pt idx="1243">
                  <c:v>3996345186</c:v>
                </c:pt>
                <c:pt idx="1244">
                  <c:v>5458330365</c:v>
                </c:pt>
                <c:pt idx="1245">
                  <c:v>7658879020</c:v>
                </c:pt>
                <c:pt idx="1246">
                  <c:v>3387123279</c:v>
                </c:pt>
                <c:pt idx="1247">
                  <c:v>4934967676</c:v>
                </c:pt>
                <c:pt idx="1248">
                  <c:v>8129491163</c:v>
                </c:pt>
                <c:pt idx="1249">
                  <c:v>6177553463</c:v>
                </c:pt>
                <c:pt idx="1250">
                  <c:v>7556124887</c:v>
                </c:pt>
                <c:pt idx="1251">
                  <c:v>20899444730</c:v>
                </c:pt>
                <c:pt idx="1252">
                  <c:v>7109710550</c:v>
                </c:pt>
                <c:pt idx="1253">
                  <c:v>2835777341</c:v>
                </c:pt>
                <c:pt idx="1254">
                  <c:v>5126718814</c:v>
                </c:pt>
                <c:pt idx="1255">
                  <c:v>2675750230</c:v>
                </c:pt>
                <c:pt idx="1256">
                  <c:v>2933350218</c:v>
                </c:pt>
                <c:pt idx="1257">
                  <c:v>3166908732</c:v>
                </c:pt>
                <c:pt idx="1258">
                  <c:v>6884203083</c:v>
                </c:pt>
                <c:pt idx="1259">
                  <c:v>10477281287</c:v>
                </c:pt>
                <c:pt idx="1260">
                  <c:v>8156514093</c:v>
                </c:pt>
                <c:pt idx="1261">
                  <c:v>4222355146</c:v>
                </c:pt>
                <c:pt idx="1262">
                  <c:v>5299821897</c:v>
                </c:pt>
                <c:pt idx="1263">
                  <c:v>1942368009</c:v>
                </c:pt>
                <c:pt idx="1264">
                  <c:v>2804399476</c:v>
                </c:pt>
                <c:pt idx="1265">
                  <c:v>2722068872</c:v>
                </c:pt>
                <c:pt idx="1266">
                  <c:v>2860220810</c:v>
                </c:pt>
                <c:pt idx="1267">
                  <c:v>8474882174</c:v>
                </c:pt>
                <c:pt idx="1268">
                  <c:v>3927313883</c:v>
                </c:pt>
                <c:pt idx="1269">
                  <c:v>3272018997</c:v>
                </c:pt>
                <c:pt idx="1270">
                  <c:v>5967958258</c:v>
                </c:pt>
                <c:pt idx="1271">
                  <c:v>9733179227</c:v>
                </c:pt>
                <c:pt idx="1272">
                  <c:v>3235739038</c:v>
                </c:pt>
                <c:pt idx="1273">
                  <c:v>2608695397</c:v>
                </c:pt>
                <c:pt idx="1274">
                  <c:v>7861104335</c:v>
                </c:pt>
                <c:pt idx="1275">
                  <c:v>6918796900</c:v>
                </c:pt>
                <c:pt idx="1276">
                  <c:v>7933787084</c:v>
                </c:pt>
                <c:pt idx="1277">
                  <c:v>31102275780</c:v>
                </c:pt>
                <c:pt idx="1278">
                  <c:v>17434926440</c:v>
                </c:pt>
                <c:pt idx="1279">
                  <c:v>9693236656</c:v>
                </c:pt>
                <c:pt idx="1280">
                  <c:v>4027443888</c:v>
                </c:pt>
                <c:pt idx="1281">
                  <c:v>3043541240</c:v>
                </c:pt>
                <c:pt idx="1282">
                  <c:v>5207285112</c:v>
                </c:pt>
                <c:pt idx="1283">
                  <c:v>8628868209</c:v>
                </c:pt>
                <c:pt idx="1284">
                  <c:v>8275761146</c:v>
                </c:pt>
                <c:pt idx="1285">
                  <c:v>8688329822</c:v>
                </c:pt>
                <c:pt idx="1286">
                  <c:v>6211376792</c:v>
                </c:pt>
                <c:pt idx="1287">
                  <c:v>10049905833</c:v>
                </c:pt>
                <c:pt idx="1288">
                  <c:v>18980593370</c:v>
                </c:pt>
                <c:pt idx="1289">
                  <c:v>64365157645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53-4E18-913B-BB76D23719D7}"/>
            </c:ext>
          </c:extLst>
        </c:ser>
        <c:ser>
          <c:idx val="3"/>
          <c:order val="3"/>
          <c:tx>
            <c:strRef>
              <c:f>trade!$F$1</c:f>
              <c:strCache>
                <c:ptCount val="1"/>
                <c:pt idx="0">
                  <c:v>ETH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trade!$B$2:$B$1291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trade!$F$2:$F$1291</c:f>
              <c:numCache>
                <c:formatCode>General</c:formatCode>
                <c:ptCount val="1290"/>
                <c:pt idx="0">
                  <c:v>32892760338509</c:v>
                </c:pt>
                <c:pt idx="1">
                  <c:v>24262500415078</c:v>
                </c:pt>
                <c:pt idx="2">
                  <c:v>21990005467032</c:v>
                </c:pt>
                <c:pt idx="3">
                  <c:v>27900888928870</c:v>
                </c:pt>
                <c:pt idx="4">
                  <c:v>22123596961532</c:v>
                </c:pt>
                <c:pt idx="5">
                  <c:v>28265712908209</c:v>
                </c:pt>
                <c:pt idx="6">
                  <c:v>40329235056822</c:v>
                </c:pt>
                <c:pt idx="7">
                  <c:v>32631713186312</c:v>
                </c:pt>
                <c:pt idx="8">
                  <c:v>32259338650618</c:v>
                </c:pt>
                <c:pt idx="9">
                  <c:v>29040160348863</c:v>
                </c:pt>
                <c:pt idx="10">
                  <c:v>35745662547133</c:v>
                </c:pt>
                <c:pt idx="11">
                  <c:v>38929222933224</c:v>
                </c:pt>
                <c:pt idx="12">
                  <c:v>34520408200826</c:v>
                </c:pt>
                <c:pt idx="13">
                  <c:v>33752870811794</c:v>
                </c:pt>
                <c:pt idx="14">
                  <c:v>25138897689163</c:v>
                </c:pt>
                <c:pt idx="15">
                  <c:v>25455790502064</c:v>
                </c:pt>
                <c:pt idx="16">
                  <c:v>18535801456187</c:v>
                </c:pt>
                <c:pt idx="17">
                  <c:v>20213908405207</c:v>
                </c:pt>
                <c:pt idx="18">
                  <c:v>25178801003978</c:v>
                </c:pt>
                <c:pt idx="19">
                  <c:v>33109039543620</c:v>
                </c:pt>
                <c:pt idx="20">
                  <c:v>34870803677408</c:v>
                </c:pt>
                <c:pt idx="21">
                  <c:v>24564332424268</c:v>
                </c:pt>
                <c:pt idx="22">
                  <c:v>26352154022405</c:v>
                </c:pt>
                <c:pt idx="23">
                  <c:v>25657718869513</c:v>
                </c:pt>
                <c:pt idx="24">
                  <c:v>25323025755626</c:v>
                </c:pt>
                <c:pt idx="25">
                  <c:v>23728028288060</c:v>
                </c:pt>
                <c:pt idx="26">
                  <c:v>25977573081684</c:v>
                </c:pt>
                <c:pt idx="27">
                  <c:v>27372349156987</c:v>
                </c:pt>
                <c:pt idx="28">
                  <c:v>26608105233677</c:v>
                </c:pt>
                <c:pt idx="29">
                  <c:v>29306187592104</c:v>
                </c:pt>
                <c:pt idx="30">
                  <c:v>21601135542449</c:v>
                </c:pt>
                <c:pt idx="31">
                  <c:v>27932653002839</c:v>
                </c:pt>
                <c:pt idx="32">
                  <c:v>25052959868732</c:v>
                </c:pt>
                <c:pt idx="33">
                  <c:v>26814264863397</c:v>
                </c:pt>
                <c:pt idx="34">
                  <c:v>28088407487265</c:v>
                </c:pt>
                <c:pt idx="35">
                  <c:v>26197998679390</c:v>
                </c:pt>
                <c:pt idx="36">
                  <c:v>30854146276630</c:v>
                </c:pt>
                <c:pt idx="37">
                  <c:v>26587364375870</c:v>
                </c:pt>
                <c:pt idx="38">
                  <c:v>25399613871504</c:v>
                </c:pt>
                <c:pt idx="39">
                  <c:v>23524629626908</c:v>
                </c:pt>
                <c:pt idx="40">
                  <c:v>25578117466039</c:v>
                </c:pt>
                <c:pt idx="41">
                  <c:v>25319793846485</c:v>
                </c:pt>
                <c:pt idx="42">
                  <c:v>25151055795167</c:v>
                </c:pt>
                <c:pt idx="43">
                  <c:v>26836269273480</c:v>
                </c:pt>
                <c:pt idx="44">
                  <c:v>30860885172761</c:v>
                </c:pt>
                <c:pt idx="45">
                  <c:v>23161669575069</c:v>
                </c:pt>
                <c:pt idx="46">
                  <c:v>35103007033702</c:v>
                </c:pt>
                <c:pt idx="47">
                  <c:v>27337470063571</c:v>
                </c:pt>
                <c:pt idx="48">
                  <c:v>34983528450204</c:v>
                </c:pt>
                <c:pt idx="49">
                  <c:v>58099148431872</c:v>
                </c:pt>
                <c:pt idx="50">
                  <c:v>47356731246207</c:v>
                </c:pt>
                <c:pt idx="51">
                  <c:v>26382584508838</c:v>
                </c:pt>
                <c:pt idx="52">
                  <c:v>38743390129521</c:v>
                </c:pt>
                <c:pt idx="53">
                  <c:v>29333071435575</c:v>
                </c:pt>
                <c:pt idx="54">
                  <c:v>31551954050029</c:v>
                </c:pt>
                <c:pt idx="55">
                  <c:v>40149611595431</c:v>
                </c:pt>
                <c:pt idx="56">
                  <c:v>38266891193538</c:v>
                </c:pt>
                <c:pt idx="57">
                  <c:v>43499782893202</c:v>
                </c:pt>
                <c:pt idx="58">
                  <c:v>35106487652800</c:v>
                </c:pt>
                <c:pt idx="59">
                  <c:v>39484175105592</c:v>
                </c:pt>
                <c:pt idx="60">
                  <c:v>42326659415739</c:v>
                </c:pt>
                <c:pt idx="61">
                  <c:v>40223402684268</c:v>
                </c:pt>
                <c:pt idx="62">
                  <c:v>46805595888236</c:v>
                </c:pt>
                <c:pt idx="63">
                  <c:v>49334409395041</c:v>
                </c:pt>
                <c:pt idx="64">
                  <c:v>53612919112977</c:v>
                </c:pt>
                <c:pt idx="65">
                  <c:v>44542543344762</c:v>
                </c:pt>
                <c:pt idx="66">
                  <c:v>44524655166547</c:v>
                </c:pt>
                <c:pt idx="67">
                  <c:v>44787299962928</c:v>
                </c:pt>
                <c:pt idx="68">
                  <c:v>49575766935856</c:v>
                </c:pt>
                <c:pt idx="69">
                  <c:v>46759234570162</c:v>
                </c:pt>
                <c:pt idx="70">
                  <c:v>50737385508963</c:v>
                </c:pt>
                <c:pt idx="71">
                  <c:v>32618095682944</c:v>
                </c:pt>
                <c:pt idx="72">
                  <c:v>28138299851202</c:v>
                </c:pt>
                <c:pt idx="73">
                  <c:v>34187997618888</c:v>
                </c:pt>
                <c:pt idx="74">
                  <c:v>59865789840106</c:v>
                </c:pt>
                <c:pt idx="75">
                  <c:v>38677668227754</c:v>
                </c:pt>
                <c:pt idx="76">
                  <c:v>43989775731618</c:v>
                </c:pt>
                <c:pt idx="77">
                  <c:v>46422398606307</c:v>
                </c:pt>
                <c:pt idx="78">
                  <c:v>48647725719434</c:v>
                </c:pt>
                <c:pt idx="79">
                  <c:v>40666342332549</c:v>
                </c:pt>
                <c:pt idx="80">
                  <c:v>30433062344913</c:v>
                </c:pt>
                <c:pt idx="81">
                  <c:v>49041412693457</c:v>
                </c:pt>
                <c:pt idx="82">
                  <c:v>51290486768070</c:v>
                </c:pt>
                <c:pt idx="83">
                  <c:v>52241388115083</c:v>
                </c:pt>
                <c:pt idx="84">
                  <c:v>52701341030292</c:v>
                </c:pt>
                <c:pt idx="85">
                  <c:v>28829061751133</c:v>
                </c:pt>
                <c:pt idx="86">
                  <c:v>32670982347810</c:v>
                </c:pt>
                <c:pt idx="87">
                  <c:v>36089279521860</c:v>
                </c:pt>
                <c:pt idx="88">
                  <c:v>40168177695331</c:v>
                </c:pt>
                <c:pt idx="89">
                  <c:v>37308299272286</c:v>
                </c:pt>
                <c:pt idx="90">
                  <c:v>33622100124954</c:v>
                </c:pt>
                <c:pt idx="91">
                  <c:v>41868346979155</c:v>
                </c:pt>
                <c:pt idx="92">
                  <c:v>67818208275328</c:v>
                </c:pt>
                <c:pt idx="93">
                  <c:v>45354903876701</c:v>
                </c:pt>
                <c:pt idx="94">
                  <c:v>37109747101398</c:v>
                </c:pt>
                <c:pt idx="95">
                  <c:v>49506484197186</c:v>
                </c:pt>
                <c:pt idx="96">
                  <c:v>45188622662090</c:v>
                </c:pt>
                <c:pt idx="97">
                  <c:v>49914159178676</c:v>
                </c:pt>
                <c:pt idx="98">
                  <c:v>46381099340461</c:v>
                </c:pt>
                <c:pt idx="99">
                  <c:v>63588735002260</c:v>
                </c:pt>
                <c:pt idx="100">
                  <c:v>50473097420391</c:v>
                </c:pt>
                <c:pt idx="101">
                  <c:v>22043532137423</c:v>
                </c:pt>
                <c:pt idx="102">
                  <c:v>15244510666898</c:v>
                </c:pt>
                <c:pt idx="103">
                  <c:v>15551413547024</c:v>
                </c:pt>
                <c:pt idx="104">
                  <c:v>19311986291158</c:v>
                </c:pt>
                <c:pt idx="105">
                  <c:v>20893284394680</c:v>
                </c:pt>
                <c:pt idx="106">
                  <c:v>27048128170357</c:v>
                </c:pt>
                <c:pt idx="107">
                  <c:v>29137365757454</c:v>
                </c:pt>
                <c:pt idx="108">
                  <c:v>16483010457323</c:v>
                </c:pt>
                <c:pt idx="109">
                  <c:v>15098143915761</c:v>
                </c:pt>
                <c:pt idx="110">
                  <c:v>15987540011246</c:v>
                </c:pt>
                <c:pt idx="111">
                  <c:v>17041656869271</c:v>
                </c:pt>
                <c:pt idx="112">
                  <c:v>16465998158107</c:v>
                </c:pt>
                <c:pt idx="113">
                  <c:v>16101527551601</c:v>
                </c:pt>
                <c:pt idx="114">
                  <c:v>14936148978901</c:v>
                </c:pt>
                <c:pt idx="115">
                  <c:v>14327617537020</c:v>
                </c:pt>
                <c:pt idx="116">
                  <c:v>17594276842573</c:v>
                </c:pt>
                <c:pt idx="117">
                  <c:v>28451719572333</c:v>
                </c:pt>
                <c:pt idx="118">
                  <c:v>17662330395747</c:v>
                </c:pt>
                <c:pt idx="119">
                  <c:v>10414599077239</c:v>
                </c:pt>
                <c:pt idx="120">
                  <c:v>9073715999487</c:v>
                </c:pt>
                <c:pt idx="121">
                  <c:v>10128437439416</c:v>
                </c:pt>
                <c:pt idx="122">
                  <c:v>9530114076129</c:v>
                </c:pt>
                <c:pt idx="123">
                  <c:v>12393496375288</c:v>
                </c:pt>
                <c:pt idx="124">
                  <c:v>13034188734849</c:v>
                </c:pt>
                <c:pt idx="125">
                  <c:v>17705508422734</c:v>
                </c:pt>
                <c:pt idx="126">
                  <c:v>16078553258846</c:v>
                </c:pt>
                <c:pt idx="127">
                  <c:v>11971025065755</c:v>
                </c:pt>
                <c:pt idx="128">
                  <c:v>12607975686492</c:v>
                </c:pt>
                <c:pt idx="129">
                  <c:v>15072553498857</c:v>
                </c:pt>
                <c:pt idx="130">
                  <c:v>18243369870137</c:v>
                </c:pt>
                <c:pt idx="131">
                  <c:v>18029644120434</c:v>
                </c:pt>
                <c:pt idx="132">
                  <c:v>18852728156410</c:v>
                </c:pt>
                <c:pt idx="133">
                  <c:v>30349390669895</c:v>
                </c:pt>
                <c:pt idx="134">
                  <c:v>22642164465816</c:v>
                </c:pt>
                <c:pt idx="135">
                  <c:v>16769311204757</c:v>
                </c:pt>
                <c:pt idx="136">
                  <c:v>16493192776419</c:v>
                </c:pt>
                <c:pt idx="137">
                  <c:v>18794454183327</c:v>
                </c:pt>
                <c:pt idx="138">
                  <c:v>34732286728383</c:v>
                </c:pt>
                <c:pt idx="139">
                  <c:v>22431815588620</c:v>
                </c:pt>
                <c:pt idx="140">
                  <c:v>25997575182333</c:v>
                </c:pt>
                <c:pt idx="141">
                  <c:v>30453617002027</c:v>
                </c:pt>
                <c:pt idx="142">
                  <c:v>24529505937151</c:v>
                </c:pt>
                <c:pt idx="143">
                  <c:v>23178414803841</c:v>
                </c:pt>
                <c:pt idx="144">
                  <c:v>20803126181823</c:v>
                </c:pt>
                <c:pt idx="145">
                  <c:v>13929013061250</c:v>
                </c:pt>
                <c:pt idx="146">
                  <c:v>19965924463666</c:v>
                </c:pt>
                <c:pt idx="147">
                  <c:v>16295338078000</c:v>
                </c:pt>
                <c:pt idx="148">
                  <c:v>12775860025584</c:v>
                </c:pt>
                <c:pt idx="149">
                  <c:v>11511117357145</c:v>
                </c:pt>
                <c:pt idx="150">
                  <c:v>11514937168303</c:v>
                </c:pt>
                <c:pt idx="151">
                  <c:v>14730294867612</c:v>
                </c:pt>
                <c:pt idx="152">
                  <c:v>14379467455569</c:v>
                </c:pt>
                <c:pt idx="153">
                  <c:v>15717299330734</c:v>
                </c:pt>
                <c:pt idx="154">
                  <c:v>13500724687753</c:v>
                </c:pt>
                <c:pt idx="155">
                  <c:v>15302929631209</c:v>
                </c:pt>
                <c:pt idx="156">
                  <c:v>12609640148381</c:v>
                </c:pt>
                <c:pt idx="157">
                  <c:v>21074859042193</c:v>
                </c:pt>
                <c:pt idx="158">
                  <c:v>18690828960015</c:v>
                </c:pt>
                <c:pt idx="159">
                  <c:v>17241869980321</c:v>
                </c:pt>
                <c:pt idx="160">
                  <c:v>16890534636415</c:v>
                </c:pt>
                <c:pt idx="161">
                  <c:v>14056942676261</c:v>
                </c:pt>
                <c:pt idx="162">
                  <c:v>15630391288837</c:v>
                </c:pt>
                <c:pt idx="163">
                  <c:v>11697071801514</c:v>
                </c:pt>
                <c:pt idx="164">
                  <c:v>12592421209653</c:v>
                </c:pt>
                <c:pt idx="165">
                  <c:v>15284768815272</c:v>
                </c:pt>
                <c:pt idx="166">
                  <c:v>14427651478946</c:v>
                </c:pt>
                <c:pt idx="167">
                  <c:v>17058437992657</c:v>
                </c:pt>
                <c:pt idx="168">
                  <c:v>15566585739924</c:v>
                </c:pt>
                <c:pt idx="169">
                  <c:v>16923594794631</c:v>
                </c:pt>
                <c:pt idx="170">
                  <c:v>12160550170346</c:v>
                </c:pt>
                <c:pt idx="171">
                  <c:v>13625072071026</c:v>
                </c:pt>
                <c:pt idx="172">
                  <c:v>15919210354283</c:v>
                </c:pt>
                <c:pt idx="173">
                  <c:v>17612749027250</c:v>
                </c:pt>
                <c:pt idx="174">
                  <c:v>22602474804649</c:v>
                </c:pt>
                <c:pt idx="175">
                  <c:v>15344542656611</c:v>
                </c:pt>
                <c:pt idx="176">
                  <c:v>14305673481876</c:v>
                </c:pt>
                <c:pt idx="177">
                  <c:v>12335747687202</c:v>
                </c:pt>
                <c:pt idx="178">
                  <c:v>12228562966244</c:v>
                </c:pt>
                <c:pt idx="179">
                  <c:v>16382131866471</c:v>
                </c:pt>
                <c:pt idx="180">
                  <c:v>16709754439524</c:v>
                </c:pt>
                <c:pt idx="181">
                  <c:v>15542480018669</c:v>
                </c:pt>
                <c:pt idx="182">
                  <c:v>15886294623077</c:v>
                </c:pt>
                <c:pt idx="183">
                  <c:v>17718394098961</c:v>
                </c:pt>
                <c:pt idx="184">
                  <c:v>14052495920050</c:v>
                </c:pt>
                <c:pt idx="185">
                  <c:v>15207080520146</c:v>
                </c:pt>
                <c:pt idx="186">
                  <c:v>14565026243630</c:v>
                </c:pt>
                <c:pt idx="187">
                  <c:v>15031245427584</c:v>
                </c:pt>
                <c:pt idx="188">
                  <c:v>13321543001793</c:v>
                </c:pt>
                <c:pt idx="189">
                  <c:v>14327508478515</c:v>
                </c:pt>
                <c:pt idx="190">
                  <c:v>13187086685980</c:v>
                </c:pt>
                <c:pt idx="191">
                  <c:v>11944759289605</c:v>
                </c:pt>
                <c:pt idx="192">
                  <c:v>11233686473008</c:v>
                </c:pt>
                <c:pt idx="193">
                  <c:v>15873615760178</c:v>
                </c:pt>
                <c:pt idx="194">
                  <c:v>16391843475901</c:v>
                </c:pt>
                <c:pt idx="195">
                  <c:v>13197251537631</c:v>
                </c:pt>
                <c:pt idx="196">
                  <c:v>12953154780500</c:v>
                </c:pt>
                <c:pt idx="197">
                  <c:v>15921703961393</c:v>
                </c:pt>
                <c:pt idx="198">
                  <c:v>15184348432245</c:v>
                </c:pt>
                <c:pt idx="199">
                  <c:v>14571331760412</c:v>
                </c:pt>
                <c:pt idx="200">
                  <c:v>16058640761123</c:v>
                </c:pt>
                <c:pt idx="201">
                  <c:v>17547378086022</c:v>
                </c:pt>
                <c:pt idx="202">
                  <c:v>14404055380339</c:v>
                </c:pt>
                <c:pt idx="203">
                  <c:v>14217833271804</c:v>
                </c:pt>
                <c:pt idx="204">
                  <c:v>19427774994509</c:v>
                </c:pt>
                <c:pt idx="205">
                  <c:v>13726080422408</c:v>
                </c:pt>
                <c:pt idx="206">
                  <c:v>12338432754945</c:v>
                </c:pt>
                <c:pt idx="207">
                  <c:v>15754097671002</c:v>
                </c:pt>
                <c:pt idx="208">
                  <c:v>22220811381164</c:v>
                </c:pt>
                <c:pt idx="209">
                  <c:v>17986565137611</c:v>
                </c:pt>
                <c:pt idx="210">
                  <c:v>18023383482355</c:v>
                </c:pt>
                <c:pt idx="211">
                  <c:v>19582350874541</c:v>
                </c:pt>
                <c:pt idx="212">
                  <c:v>16756337331839</c:v>
                </c:pt>
                <c:pt idx="213">
                  <c:v>14846314902728</c:v>
                </c:pt>
                <c:pt idx="214">
                  <c:v>30480379145957</c:v>
                </c:pt>
                <c:pt idx="215">
                  <c:v>35086409902531</c:v>
                </c:pt>
                <c:pt idx="216">
                  <c:v>16244949965673</c:v>
                </c:pt>
                <c:pt idx="217">
                  <c:v>20090100642016</c:v>
                </c:pt>
                <c:pt idx="218">
                  <c:v>24302340390151</c:v>
                </c:pt>
                <c:pt idx="219">
                  <c:v>30868314062722</c:v>
                </c:pt>
                <c:pt idx="220">
                  <c:v>33365555197936</c:v>
                </c:pt>
                <c:pt idx="221">
                  <c:v>18700656202393</c:v>
                </c:pt>
                <c:pt idx="222">
                  <c:v>21911850870268</c:v>
                </c:pt>
                <c:pt idx="223">
                  <c:v>21988908784306</c:v>
                </c:pt>
                <c:pt idx="224">
                  <c:v>21063105148213</c:v>
                </c:pt>
                <c:pt idx="225">
                  <c:v>14264915427850</c:v>
                </c:pt>
                <c:pt idx="226">
                  <c:v>12519821779258</c:v>
                </c:pt>
                <c:pt idx="227">
                  <c:v>9801622591558</c:v>
                </c:pt>
                <c:pt idx="228">
                  <c:v>10184601092723</c:v>
                </c:pt>
                <c:pt idx="229">
                  <c:v>11677677414794</c:v>
                </c:pt>
                <c:pt idx="230">
                  <c:v>11130034100440</c:v>
                </c:pt>
                <c:pt idx="231">
                  <c:v>13878219806493</c:v>
                </c:pt>
                <c:pt idx="232">
                  <c:v>11533721963970</c:v>
                </c:pt>
                <c:pt idx="233">
                  <c:v>9086520477685</c:v>
                </c:pt>
                <c:pt idx="234">
                  <c:v>11313728052837</c:v>
                </c:pt>
                <c:pt idx="235">
                  <c:v>13156142921102</c:v>
                </c:pt>
                <c:pt idx="236">
                  <c:v>11214552159852</c:v>
                </c:pt>
                <c:pt idx="237">
                  <c:v>14669867846544</c:v>
                </c:pt>
                <c:pt idx="238">
                  <c:v>13376332571410</c:v>
                </c:pt>
                <c:pt idx="239">
                  <c:v>14770029389670</c:v>
                </c:pt>
                <c:pt idx="240">
                  <c:v>13588309362981</c:v>
                </c:pt>
                <c:pt idx="241">
                  <c:v>13864402214159</c:v>
                </c:pt>
                <c:pt idx="242">
                  <c:v>16821874409181</c:v>
                </c:pt>
                <c:pt idx="243">
                  <c:v>20636030931895</c:v>
                </c:pt>
                <c:pt idx="244">
                  <c:v>13856256085986</c:v>
                </c:pt>
                <c:pt idx="245">
                  <c:v>14284431052718</c:v>
                </c:pt>
                <c:pt idx="246">
                  <c:v>13048979717290</c:v>
                </c:pt>
                <c:pt idx="247">
                  <c:v>10553532393732</c:v>
                </c:pt>
                <c:pt idx="248">
                  <c:v>10431811892027</c:v>
                </c:pt>
                <c:pt idx="249">
                  <c:v>14239171382328</c:v>
                </c:pt>
                <c:pt idx="250">
                  <c:v>12623311134518</c:v>
                </c:pt>
                <c:pt idx="251">
                  <c:v>14377389821886</c:v>
                </c:pt>
                <c:pt idx="252">
                  <c:v>15729918268423</c:v>
                </c:pt>
                <c:pt idx="253">
                  <c:v>14331809758636</c:v>
                </c:pt>
                <c:pt idx="254">
                  <c:v>21115565944859</c:v>
                </c:pt>
                <c:pt idx="255">
                  <c:v>15683638994569</c:v>
                </c:pt>
                <c:pt idx="256">
                  <c:v>13433970038939</c:v>
                </c:pt>
                <c:pt idx="257">
                  <c:v>13207388972549</c:v>
                </c:pt>
                <c:pt idx="258">
                  <c:v>12147863057690</c:v>
                </c:pt>
                <c:pt idx="259">
                  <c:v>13798564720376</c:v>
                </c:pt>
                <c:pt idx="260">
                  <c:v>17469159644462</c:v>
                </c:pt>
                <c:pt idx="261">
                  <c:v>13404236479220</c:v>
                </c:pt>
                <c:pt idx="262">
                  <c:v>12043094607071</c:v>
                </c:pt>
                <c:pt idx="263">
                  <c:v>10570276298996</c:v>
                </c:pt>
                <c:pt idx="264">
                  <c:v>11480623987248</c:v>
                </c:pt>
                <c:pt idx="265">
                  <c:v>8600524709538</c:v>
                </c:pt>
                <c:pt idx="266">
                  <c:v>7600697104831</c:v>
                </c:pt>
                <c:pt idx="267">
                  <c:v>6254006236531</c:v>
                </c:pt>
                <c:pt idx="268">
                  <c:v>6980600467175</c:v>
                </c:pt>
                <c:pt idx="269">
                  <c:v>6027009073691</c:v>
                </c:pt>
                <c:pt idx="270">
                  <c:v>6543402092857</c:v>
                </c:pt>
                <c:pt idx="271">
                  <c:v>6512367082257</c:v>
                </c:pt>
                <c:pt idx="272">
                  <c:v>6911313611590</c:v>
                </c:pt>
                <c:pt idx="273">
                  <c:v>8215706095216</c:v>
                </c:pt>
                <c:pt idx="274">
                  <c:v>8696192676307</c:v>
                </c:pt>
                <c:pt idx="275">
                  <c:v>7365864161490</c:v>
                </c:pt>
                <c:pt idx="276">
                  <c:v>6301331118403</c:v>
                </c:pt>
                <c:pt idx="277">
                  <c:v>8130742393431</c:v>
                </c:pt>
                <c:pt idx="278">
                  <c:v>9412353620419</c:v>
                </c:pt>
                <c:pt idx="279">
                  <c:v>11046556616181</c:v>
                </c:pt>
                <c:pt idx="280">
                  <c:v>7192898291969</c:v>
                </c:pt>
                <c:pt idx="281">
                  <c:v>9807444885444</c:v>
                </c:pt>
                <c:pt idx="282">
                  <c:v>5909504342690</c:v>
                </c:pt>
                <c:pt idx="283">
                  <c:v>5838192512563</c:v>
                </c:pt>
                <c:pt idx="284">
                  <c:v>5705001364833</c:v>
                </c:pt>
                <c:pt idx="285">
                  <c:v>6936864929034</c:v>
                </c:pt>
                <c:pt idx="286">
                  <c:v>7217732415492</c:v>
                </c:pt>
                <c:pt idx="287">
                  <c:v>6804968950038</c:v>
                </c:pt>
                <c:pt idx="288">
                  <c:v>7510771760103</c:v>
                </c:pt>
                <c:pt idx="289">
                  <c:v>6929846953254</c:v>
                </c:pt>
                <c:pt idx="290">
                  <c:v>7725410093408</c:v>
                </c:pt>
                <c:pt idx="291">
                  <c:v>8025910960357</c:v>
                </c:pt>
                <c:pt idx="292">
                  <c:v>7828192329728</c:v>
                </c:pt>
                <c:pt idx="293">
                  <c:v>9843303277084</c:v>
                </c:pt>
                <c:pt idx="294">
                  <c:v>7397281813399</c:v>
                </c:pt>
                <c:pt idx="295">
                  <c:v>10138720323812</c:v>
                </c:pt>
                <c:pt idx="296">
                  <c:v>6253695791490</c:v>
                </c:pt>
                <c:pt idx="297">
                  <c:v>6982223251258</c:v>
                </c:pt>
                <c:pt idx="298">
                  <c:v>7756666952139</c:v>
                </c:pt>
                <c:pt idx="299">
                  <c:v>7496965743329</c:v>
                </c:pt>
                <c:pt idx="300">
                  <c:v>8599758921107</c:v>
                </c:pt>
                <c:pt idx="301">
                  <c:v>8894840857590</c:v>
                </c:pt>
                <c:pt idx="302">
                  <c:v>11765135935664</c:v>
                </c:pt>
                <c:pt idx="303">
                  <c:v>8307189457020</c:v>
                </c:pt>
                <c:pt idx="304">
                  <c:v>7974695533685</c:v>
                </c:pt>
                <c:pt idx="305">
                  <c:v>9903518610993</c:v>
                </c:pt>
                <c:pt idx="306">
                  <c:v>13797917952129</c:v>
                </c:pt>
                <c:pt idx="307">
                  <c:v>9818692513082</c:v>
                </c:pt>
                <c:pt idx="308">
                  <c:v>9431835353917</c:v>
                </c:pt>
                <c:pt idx="309">
                  <c:v>9018940070821</c:v>
                </c:pt>
                <c:pt idx="310">
                  <c:v>10658293777795</c:v>
                </c:pt>
                <c:pt idx="311">
                  <c:v>9061473878847</c:v>
                </c:pt>
                <c:pt idx="312">
                  <c:v>10378104804322</c:v>
                </c:pt>
                <c:pt idx="313">
                  <c:v>11356793132097</c:v>
                </c:pt>
                <c:pt idx="314">
                  <c:v>11012135216506</c:v>
                </c:pt>
                <c:pt idx="315">
                  <c:v>15389790414455</c:v>
                </c:pt>
                <c:pt idx="316">
                  <c:v>15579197000326</c:v>
                </c:pt>
                <c:pt idx="317">
                  <c:v>13662106459891</c:v>
                </c:pt>
                <c:pt idx="318">
                  <c:v>16780343827731</c:v>
                </c:pt>
                <c:pt idx="319">
                  <c:v>13696624058929</c:v>
                </c:pt>
                <c:pt idx="320">
                  <c:v>13637054183372</c:v>
                </c:pt>
                <c:pt idx="321">
                  <c:v>11871144960857</c:v>
                </c:pt>
                <c:pt idx="322">
                  <c:v>11344875111933</c:v>
                </c:pt>
                <c:pt idx="323">
                  <c:v>11629959020634</c:v>
                </c:pt>
                <c:pt idx="324">
                  <c:v>13213653967119</c:v>
                </c:pt>
                <c:pt idx="325">
                  <c:v>11909604632655</c:v>
                </c:pt>
                <c:pt idx="326">
                  <c:v>13446243833725</c:v>
                </c:pt>
                <c:pt idx="327">
                  <c:v>14860736900274</c:v>
                </c:pt>
                <c:pt idx="328">
                  <c:v>14215150483950</c:v>
                </c:pt>
                <c:pt idx="329">
                  <c:v>16019676166434</c:v>
                </c:pt>
                <c:pt idx="330">
                  <c:v>19442626209703</c:v>
                </c:pt>
                <c:pt idx="331">
                  <c:v>17275019148147</c:v>
                </c:pt>
                <c:pt idx="332">
                  <c:v>17173051518657</c:v>
                </c:pt>
                <c:pt idx="333">
                  <c:v>18539005297280</c:v>
                </c:pt>
                <c:pt idx="334">
                  <c:v>22501083585766</c:v>
                </c:pt>
                <c:pt idx="335">
                  <c:v>19044088644662</c:v>
                </c:pt>
                <c:pt idx="336">
                  <c:v>17754429354857</c:v>
                </c:pt>
                <c:pt idx="337">
                  <c:v>22393970929010</c:v>
                </c:pt>
                <c:pt idx="338">
                  <c:v>28152505439049</c:v>
                </c:pt>
                <c:pt idx="339">
                  <c:v>21161128920947</c:v>
                </c:pt>
                <c:pt idx="340">
                  <c:v>22830064862369</c:v>
                </c:pt>
                <c:pt idx="341">
                  <c:v>26347071619592</c:v>
                </c:pt>
                <c:pt idx="342">
                  <c:v>22716618183324</c:v>
                </c:pt>
                <c:pt idx="343">
                  <c:v>21221586082721</c:v>
                </c:pt>
                <c:pt idx="344">
                  <c:v>25239021797007</c:v>
                </c:pt>
                <c:pt idx="345">
                  <c:v>22856747557831</c:v>
                </c:pt>
                <c:pt idx="346">
                  <c:v>20391007288439</c:v>
                </c:pt>
                <c:pt idx="347">
                  <c:v>23244544658889</c:v>
                </c:pt>
                <c:pt idx="348">
                  <c:v>31365796139774</c:v>
                </c:pt>
                <c:pt idx="349">
                  <c:v>29476822822197</c:v>
                </c:pt>
                <c:pt idx="350">
                  <c:v>20342579713163</c:v>
                </c:pt>
                <c:pt idx="351">
                  <c:v>20848072794437</c:v>
                </c:pt>
                <c:pt idx="352">
                  <c:v>20474187573659</c:v>
                </c:pt>
                <c:pt idx="353">
                  <c:v>20391111869385</c:v>
                </c:pt>
                <c:pt idx="354">
                  <c:v>18746939972182</c:v>
                </c:pt>
                <c:pt idx="355">
                  <c:v>23757555107119</c:v>
                </c:pt>
                <c:pt idx="356">
                  <c:v>20093744229697</c:v>
                </c:pt>
                <c:pt idx="357">
                  <c:v>18378683269536</c:v>
                </c:pt>
                <c:pt idx="358">
                  <c:v>23747439713037</c:v>
                </c:pt>
                <c:pt idx="359">
                  <c:v>21379423758764</c:v>
                </c:pt>
                <c:pt idx="360">
                  <c:v>22512025172746</c:v>
                </c:pt>
                <c:pt idx="361">
                  <c:v>18664452185602</c:v>
                </c:pt>
                <c:pt idx="362">
                  <c:v>25582975472080</c:v>
                </c:pt>
                <c:pt idx="363">
                  <c:v>15824888809979</c:v>
                </c:pt>
                <c:pt idx="364">
                  <c:v>16440612851048</c:v>
                </c:pt>
                <c:pt idx="365">
                  <c:v>18385957293680</c:v>
                </c:pt>
                <c:pt idx="366">
                  <c:v>16887903485709</c:v>
                </c:pt>
                <c:pt idx="367">
                  <c:v>15136290631205</c:v>
                </c:pt>
                <c:pt idx="368">
                  <c:v>20078421805244</c:v>
                </c:pt>
                <c:pt idx="369">
                  <c:v>16639979073117</c:v>
                </c:pt>
                <c:pt idx="370">
                  <c:v>19053522715299</c:v>
                </c:pt>
                <c:pt idx="371">
                  <c:v>24185908813005</c:v>
                </c:pt>
                <c:pt idx="372">
                  <c:v>24160266546785</c:v>
                </c:pt>
                <c:pt idx="373">
                  <c:v>12596921493292</c:v>
                </c:pt>
                <c:pt idx="374">
                  <c:v>13340235942420</c:v>
                </c:pt>
                <c:pt idx="375">
                  <c:v>14722587388840</c:v>
                </c:pt>
                <c:pt idx="376">
                  <c:v>17110273501831</c:v>
                </c:pt>
                <c:pt idx="377">
                  <c:v>13909622676050</c:v>
                </c:pt>
                <c:pt idx="378">
                  <c:v>12356007299922</c:v>
                </c:pt>
                <c:pt idx="379">
                  <c:v>13222390340190</c:v>
                </c:pt>
                <c:pt idx="380">
                  <c:v>11097416961030</c:v>
                </c:pt>
                <c:pt idx="381">
                  <c:v>13581148382442</c:v>
                </c:pt>
                <c:pt idx="382">
                  <c:v>12725663464674</c:v>
                </c:pt>
                <c:pt idx="383">
                  <c:v>12693252192257</c:v>
                </c:pt>
                <c:pt idx="384">
                  <c:v>15000063209050</c:v>
                </c:pt>
                <c:pt idx="385">
                  <c:v>16313216534338</c:v>
                </c:pt>
                <c:pt idx="386">
                  <c:v>15800461233221</c:v>
                </c:pt>
                <c:pt idx="387">
                  <c:v>13955564771284</c:v>
                </c:pt>
                <c:pt idx="388">
                  <c:v>15280331625688</c:v>
                </c:pt>
                <c:pt idx="389">
                  <c:v>21172117329737</c:v>
                </c:pt>
                <c:pt idx="390">
                  <c:v>18309434544955</c:v>
                </c:pt>
                <c:pt idx="391">
                  <c:v>12973076678861</c:v>
                </c:pt>
                <c:pt idx="392">
                  <c:v>13497496347617</c:v>
                </c:pt>
                <c:pt idx="393">
                  <c:v>17849543710109</c:v>
                </c:pt>
                <c:pt idx="394">
                  <c:v>14202952536564</c:v>
                </c:pt>
                <c:pt idx="395">
                  <c:v>14226997062758</c:v>
                </c:pt>
                <c:pt idx="396">
                  <c:v>31115031340862</c:v>
                </c:pt>
                <c:pt idx="397">
                  <c:v>24716759268892</c:v>
                </c:pt>
                <c:pt idx="398">
                  <c:v>18966066078839</c:v>
                </c:pt>
                <c:pt idx="399">
                  <c:v>20484866165229</c:v>
                </c:pt>
                <c:pt idx="400">
                  <c:v>26403667853155</c:v>
                </c:pt>
                <c:pt idx="401">
                  <c:v>23876013380435</c:v>
                </c:pt>
                <c:pt idx="402">
                  <c:v>21698354236484</c:v>
                </c:pt>
                <c:pt idx="403">
                  <c:v>21634839440041</c:v>
                </c:pt>
                <c:pt idx="404">
                  <c:v>20324472472164</c:v>
                </c:pt>
                <c:pt idx="405">
                  <c:v>18499624531179</c:v>
                </c:pt>
                <c:pt idx="406">
                  <c:v>22169051852936</c:v>
                </c:pt>
                <c:pt idx="407">
                  <c:v>22674234604784</c:v>
                </c:pt>
                <c:pt idx="408">
                  <c:v>20300482010484</c:v>
                </c:pt>
                <c:pt idx="409">
                  <c:v>20302144598762</c:v>
                </c:pt>
                <c:pt idx="410">
                  <c:v>25195566398965</c:v>
                </c:pt>
                <c:pt idx="411">
                  <c:v>28637073023358</c:v>
                </c:pt>
                <c:pt idx="412">
                  <c:v>29296001947745</c:v>
                </c:pt>
                <c:pt idx="413">
                  <c:v>24431053735126</c:v>
                </c:pt>
                <c:pt idx="414">
                  <c:v>25013904284384</c:v>
                </c:pt>
                <c:pt idx="415">
                  <c:v>21870705575633</c:v>
                </c:pt>
                <c:pt idx="416">
                  <c:v>18878121595020</c:v>
                </c:pt>
                <c:pt idx="417">
                  <c:v>23301798049913</c:v>
                </c:pt>
                <c:pt idx="418">
                  <c:v>25939588407964</c:v>
                </c:pt>
                <c:pt idx="419">
                  <c:v>25324968104103</c:v>
                </c:pt>
                <c:pt idx="420">
                  <c:v>29604041001180</c:v>
                </c:pt>
                <c:pt idx="421">
                  <c:v>29059789031374</c:v>
                </c:pt>
                <c:pt idx="422">
                  <c:v>28086390212474</c:v>
                </c:pt>
                <c:pt idx="423">
                  <c:v>26445011136253</c:v>
                </c:pt>
                <c:pt idx="424">
                  <c:v>26306323729327</c:v>
                </c:pt>
                <c:pt idx="425">
                  <c:v>28811041191344</c:v>
                </c:pt>
                <c:pt idx="426">
                  <c:v>27408229396883</c:v>
                </c:pt>
                <c:pt idx="427">
                  <c:v>18943627747741</c:v>
                </c:pt>
                <c:pt idx="428">
                  <c:v>18100906004467</c:v>
                </c:pt>
                <c:pt idx="429">
                  <c:v>16784763947161</c:v>
                </c:pt>
                <c:pt idx="430">
                  <c:v>18694064469711</c:v>
                </c:pt>
                <c:pt idx="431">
                  <c:v>18618400756175</c:v>
                </c:pt>
                <c:pt idx="432">
                  <c:v>18341634719090</c:v>
                </c:pt>
                <c:pt idx="433">
                  <c:v>16599487361853</c:v>
                </c:pt>
                <c:pt idx="434">
                  <c:v>13080652156363</c:v>
                </c:pt>
                <c:pt idx="435">
                  <c:v>13838504138388</c:v>
                </c:pt>
                <c:pt idx="436">
                  <c:v>15693874110610</c:v>
                </c:pt>
                <c:pt idx="437">
                  <c:v>12919302358895</c:v>
                </c:pt>
                <c:pt idx="438">
                  <c:v>13096759496314</c:v>
                </c:pt>
                <c:pt idx="439">
                  <c:v>14075138014399</c:v>
                </c:pt>
                <c:pt idx="440">
                  <c:v>11976369742448</c:v>
                </c:pt>
                <c:pt idx="441">
                  <c:v>13146180939912</c:v>
                </c:pt>
                <c:pt idx="442">
                  <c:v>12288148287625</c:v>
                </c:pt>
                <c:pt idx="443">
                  <c:v>10342257744104</c:v>
                </c:pt>
                <c:pt idx="444">
                  <c:v>9220130812606</c:v>
                </c:pt>
                <c:pt idx="445">
                  <c:v>11900888502908</c:v>
                </c:pt>
                <c:pt idx="446">
                  <c:v>11609663431701</c:v>
                </c:pt>
                <c:pt idx="447">
                  <c:v>10284154355771</c:v>
                </c:pt>
                <c:pt idx="448">
                  <c:v>10931299298664</c:v>
                </c:pt>
                <c:pt idx="449">
                  <c:v>12444539186826</c:v>
                </c:pt>
                <c:pt idx="450">
                  <c:v>15313039224779</c:v>
                </c:pt>
                <c:pt idx="451">
                  <c:v>16670850029725</c:v>
                </c:pt>
                <c:pt idx="452">
                  <c:v>16746502587465</c:v>
                </c:pt>
                <c:pt idx="453">
                  <c:v>15337403283535</c:v>
                </c:pt>
                <c:pt idx="454">
                  <c:v>16943705469018</c:v>
                </c:pt>
                <c:pt idx="455">
                  <c:v>18661810311335</c:v>
                </c:pt>
                <c:pt idx="456">
                  <c:v>9355884932501</c:v>
                </c:pt>
                <c:pt idx="457">
                  <c:v>9522978186724</c:v>
                </c:pt>
                <c:pt idx="458">
                  <c:v>10420810722291</c:v>
                </c:pt>
                <c:pt idx="459">
                  <c:v>10144560012876</c:v>
                </c:pt>
                <c:pt idx="460">
                  <c:v>8595218349786</c:v>
                </c:pt>
                <c:pt idx="461">
                  <c:v>10482211248334</c:v>
                </c:pt>
                <c:pt idx="462">
                  <c:v>10337895084036</c:v>
                </c:pt>
                <c:pt idx="463">
                  <c:v>10154532722213</c:v>
                </c:pt>
                <c:pt idx="464">
                  <c:v>8404662033247</c:v>
                </c:pt>
                <c:pt idx="465">
                  <c:v>8297719526827</c:v>
                </c:pt>
                <c:pt idx="466">
                  <c:v>11698969369168</c:v>
                </c:pt>
                <c:pt idx="467">
                  <c:v>8969724790847</c:v>
                </c:pt>
                <c:pt idx="468">
                  <c:v>8860874948574</c:v>
                </c:pt>
                <c:pt idx="469">
                  <c:v>9979351861869</c:v>
                </c:pt>
                <c:pt idx="470">
                  <c:v>10939766133420</c:v>
                </c:pt>
                <c:pt idx="471">
                  <c:v>10841305597848</c:v>
                </c:pt>
                <c:pt idx="472">
                  <c:v>9010582293056</c:v>
                </c:pt>
                <c:pt idx="473">
                  <c:v>9267514040014</c:v>
                </c:pt>
                <c:pt idx="474">
                  <c:v>9604163696431</c:v>
                </c:pt>
                <c:pt idx="475">
                  <c:v>9399980976373</c:v>
                </c:pt>
                <c:pt idx="476">
                  <c:v>8890565955828</c:v>
                </c:pt>
                <c:pt idx="477">
                  <c:v>10744962048768</c:v>
                </c:pt>
                <c:pt idx="478">
                  <c:v>10185029952723</c:v>
                </c:pt>
                <c:pt idx="479">
                  <c:v>8317998101110</c:v>
                </c:pt>
                <c:pt idx="480">
                  <c:v>9127043907877</c:v>
                </c:pt>
                <c:pt idx="481">
                  <c:v>10680421295135</c:v>
                </c:pt>
                <c:pt idx="482">
                  <c:v>13248514382709</c:v>
                </c:pt>
                <c:pt idx="483">
                  <c:v>10113684571710</c:v>
                </c:pt>
                <c:pt idx="484">
                  <c:v>10041231827698</c:v>
                </c:pt>
                <c:pt idx="485">
                  <c:v>8079134055911</c:v>
                </c:pt>
                <c:pt idx="486">
                  <c:v>7870223985366</c:v>
                </c:pt>
                <c:pt idx="487">
                  <c:v>8112250362357</c:v>
                </c:pt>
                <c:pt idx="488">
                  <c:v>8810796638072</c:v>
                </c:pt>
                <c:pt idx="489">
                  <c:v>7858067101720</c:v>
                </c:pt>
                <c:pt idx="490">
                  <c:v>7659674102384</c:v>
                </c:pt>
                <c:pt idx="491">
                  <c:v>7530918464142</c:v>
                </c:pt>
                <c:pt idx="492">
                  <c:v>7193154735878</c:v>
                </c:pt>
                <c:pt idx="493">
                  <c:v>6600778646296</c:v>
                </c:pt>
                <c:pt idx="494">
                  <c:v>7212181546185</c:v>
                </c:pt>
                <c:pt idx="495">
                  <c:v>7532820656320</c:v>
                </c:pt>
                <c:pt idx="496">
                  <c:v>8783498655779</c:v>
                </c:pt>
                <c:pt idx="497">
                  <c:v>6928120759863</c:v>
                </c:pt>
                <c:pt idx="498">
                  <c:v>7448682344959</c:v>
                </c:pt>
                <c:pt idx="499">
                  <c:v>7931319619287</c:v>
                </c:pt>
                <c:pt idx="500">
                  <c:v>7331869036320</c:v>
                </c:pt>
                <c:pt idx="501">
                  <c:v>8379228012559</c:v>
                </c:pt>
                <c:pt idx="502">
                  <c:v>8203504913342</c:v>
                </c:pt>
                <c:pt idx="503">
                  <c:v>9802060125239</c:v>
                </c:pt>
                <c:pt idx="504">
                  <c:v>8540715723122</c:v>
                </c:pt>
                <c:pt idx="505">
                  <c:v>12241558535294</c:v>
                </c:pt>
                <c:pt idx="506">
                  <c:v>8690629113289</c:v>
                </c:pt>
                <c:pt idx="507">
                  <c:v>9256133315764</c:v>
                </c:pt>
                <c:pt idx="508">
                  <c:v>13422970334940</c:v>
                </c:pt>
                <c:pt idx="509">
                  <c:v>9543305539905</c:v>
                </c:pt>
                <c:pt idx="510">
                  <c:v>8046339986404</c:v>
                </c:pt>
                <c:pt idx="511">
                  <c:v>8415855768144</c:v>
                </c:pt>
                <c:pt idx="512">
                  <c:v>8696092896391</c:v>
                </c:pt>
                <c:pt idx="513">
                  <c:v>8223374037086</c:v>
                </c:pt>
                <c:pt idx="514">
                  <c:v>7581928568975</c:v>
                </c:pt>
                <c:pt idx="515">
                  <c:v>9844027371864</c:v>
                </c:pt>
                <c:pt idx="516">
                  <c:v>8791010780643</c:v>
                </c:pt>
                <c:pt idx="517">
                  <c:v>8199754795591</c:v>
                </c:pt>
                <c:pt idx="518">
                  <c:v>8701145241072</c:v>
                </c:pt>
                <c:pt idx="519">
                  <c:v>8796325627775</c:v>
                </c:pt>
                <c:pt idx="520">
                  <c:v>9773796489499</c:v>
                </c:pt>
                <c:pt idx="521">
                  <c:v>8126329596025</c:v>
                </c:pt>
                <c:pt idx="522">
                  <c:v>10247252404851</c:v>
                </c:pt>
                <c:pt idx="523">
                  <c:v>10140575354534</c:v>
                </c:pt>
                <c:pt idx="524">
                  <c:v>11341209590040</c:v>
                </c:pt>
                <c:pt idx="525">
                  <c:v>11193497629300</c:v>
                </c:pt>
                <c:pt idx="526">
                  <c:v>11782799173751</c:v>
                </c:pt>
                <c:pt idx="527">
                  <c:v>9782130643277</c:v>
                </c:pt>
                <c:pt idx="528">
                  <c:v>9031456077320</c:v>
                </c:pt>
                <c:pt idx="529">
                  <c:v>10212446668640</c:v>
                </c:pt>
                <c:pt idx="530">
                  <c:v>10728705761568</c:v>
                </c:pt>
                <c:pt idx="531">
                  <c:v>11707966716307</c:v>
                </c:pt>
                <c:pt idx="532">
                  <c:v>11861907140033</c:v>
                </c:pt>
                <c:pt idx="533">
                  <c:v>11620679659958</c:v>
                </c:pt>
                <c:pt idx="534">
                  <c:v>12077621581313</c:v>
                </c:pt>
                <c:pt idx="535">
                  <c:v>15445262704653</c:v>
                </c:pt>
                <c:pt idx="536">
                  <c:v>11566924010307</c:v>
                </c:pt>
                <c:pt idx="537">
                  <c:v>8152569567689</c:v>
                </c:pt>
                <c:pt idx="538">
                  <c:v>10747673527876</c:v>
                </c:pt>
                <c:pt idx="539">
                  <c:v>7806446513187</c:v>
                </c:pt>
                <c:pt idx="540">
                  <c:v>7610886103625</c:v>
                </c:pt>
                <c:pt idx="541">
                  <c:v>7594438399698</c:v>
                </c:pt>
                <c:pt idx="542">
                  <c:v>7315680965549</c:v>
                </c:pt>
                <c:pt idx="543">
                  <c:v>8448861780594</c:v>
                </c:pt>
                <c:pt idx="544">
                  <c:v>7523136167978</c:v>
                </c:pt>
                <c:pt idx="545">
                  <c:v>8588428271806</c:v>
                </c:pt>
                <c:pt idx="546">
                  <c:v>8633330989050</c:v>
                </c:pt>
                <c:pt idx="547">
                  <c:v>8125326838773</c:v>
                </c:pt>
                <c:pt idx="548">
                  <c:v>7518607985175</c:v>
                </c:pt>
                <c:pt idx="549">
                  <c:v>8368542299597</c:v>
                </c:pt>
                <c:pt idx="550">
                  <c:v>10193365174481</c:v>
                </c:pt>
                <c:pt idx="551">
                  <c:v>9352963559253</c:v>
                </c:pt>
                <c:pt idx="552">
                  <c:v>10148251544621</c:v>
                </c:pt>
                <c:pt idx="553">
                  <c:v>8337224666514</c:v>
                </c:pt>
                <c:pt idx="554">
                  <c:v>8759356392423</c:v>
                </c:pt>
                <c:pt idx="555">
                  <c:v>6535630370795</c:v>
                </c:pt>
                <c:pt idx="556">
                  <c:v>6518122524614</c:v>
                </c:pt>
                <c:pt idx="557">
                  <c:v>6977865953117</c:v>
                </c:pt>
                <c:pt idx="558">
                  <c:v>7125794469298</c:v>
                </c:pt>
                <c:pt idx="559">
                  <c:v>7074642435440</c:v>
                </c:pt>
                <c:pt idx="560">
                  <c:v>8571713846932</c:v>
                </c:pt>
                <c:pt idx="561">
                  <c:v>8433962700454</c:v>
                </c:pt>
                <c:pt idx="562">
                  <c:v>7254973537242</c:v>
                </c:pt>
                <c:pt idx="563">
                  <c:v>7699774590073</c:v>
                </c:pt>
                <c:pt idx="564">
                  <c:v>8831935059157</c:v>
                </c:pt>
                <c:pt idx="565">
                  <c:v>8763788734256</c:v>
                </c:pt>
                <c:pt idx="566">
                  <c:v>10905909642896</c:v>
                </c:pt>
                <c:pt idx="567">
                  <c:v>13129279514735</c:v>
                </c:pt>
                <c:pt idx="568">
                  <c:v>8368926757547</c:v>
                </c:pt>
                <c:pt idx="569">
                  <c:v>8724224062334</c:v>
                </c:pt>
                <c:pt idx="570">
                  <c:v>8646566863190</c:v>
                </c:pt>
                <c:pt idx="571">
                  <c:v>8964437471715</c:v>
                </c:pt>
                <c:pt idx="572">
                  <c:v>11858902185032</c:v>
                </c:pt>
                <c:pt idx="573">
                  <c:v>10267188678681</c:v>
                </c:pt>
                <c:pt idx="574">
                  <c:v>11426222530692</c:v>
                </c:pt>
                <c:pt idx="575">
                  <c:v>9203462227657</c:v>
                </c:pt>
                <c:pt idx="576">
                  <c:v>6948773123169</c:v>
                </c:pt>
                <c:pt idx="577">
                  <c:v>7258991593005</c:v>
                </c:pt>
                <c:pt idx="578">
                  <c:v>6649696797203</c:v>
                </c:pt>
                <c:pt idx="579">
                  <c:v>6519678805492</c:v>
                </c:pt>
                <c:pt idx="580">
                  <c:v>7992019303004</c:v>
                </c:pt>
                <c:pt idx="581">
                  <c:v>7025377537363</c:v>
                </c:pt>
                <c:pt idx="582">
                  <c:v>8076661317890</c:v>
                </c:pt>
                <c:pt idx="583">
                  <c:v>7227715068611</c:v>
                </c:pt>
                <c:pt idx="584">
                  <c:v>7583763472531</c:v>
                </c:pt>
                <c:pt idx="585">
                  <c:v>7590553303530</c:v>
                </c:pt>
                <c:pt idx="586">
                  <c:v>6241488951327</c:v>
                </c:pt>
                <c:pt idx="587">
                  <c:v>6630802249307</c:v>
                </c:pt>
                <c:pt idx="588">
                  <c:v>7774931268543</c:v>
                </c:pt>
                <c:pt idx="589">
                  <c:v>7262074245393</c:v>
                </c:pt>
                <c:pt idx="590">
                  <c:v>6202766946424</c:v>
                </c:pt>
                <c:pt idx="591">
                  <c:v>6510306507434</c:v>
                </c:pt>
                <c:pt idx="592">
                  <c:v>6450351304127</c:v>
                </c:pt>
                <c:pt idx="593">
                  <c:v>7961233316493</c:v>
                </c:pt>
                <c:pt idx="594">
                  <c:v>7477762954131</c:v>
                </c:pt>
                <c:pt idx="595">
                  <c:v>6747164893904</c:v>
                </c:pt>
                <c:pt idx="596">
                  <c:v>8048798277683</c:v>
                </c:pt>
                <c:pt idx="597">
                  <c:v>6505622042873</c:v>
                </c:pt>
                <c:pt idx="598">
                  <c:v>6978769917497</c:v>
                </c:pt>
                <c:pt idx="599">
                  <c:v>7434837018218</c:v>
                </c:pt>
                <c:pt idx="600">
                  <c:v>8451972842225</c:v>
                </c:pt>
                <c:pt idx="601">
                  <c:v>8682816585937</c:v>
                </c:pt>
                <c:pt idx="602">
                  <c:v>7155959523759</c:v>
                </c:pt>
                <c:pt idx="603">
                  <c:v>6861980286685</c:v>
                </c:pt>
                <c:pt idx="604">
                  <c:v>6665297276372</c:v>
                </c:pt>
                <c:pt idx="605">
                  <c:v>6155752560786</c:v>
                </c:pt>
                <c:pt idx="606">
                  <c:v>7966087119667</c:v>
                </c:pt>
                <c:pt idx="607">
                  <c:v>9153453005318</c:v>
                </c:pt>
                <c:pt idx="608">
                  <c:v>8312851964285</c:v>
                </c:pt>
                <c:pt idx="609">
                  <c:v>6639950640209</c:v>
                </c:pt>
                <c:pt idx="610">
                  <c:v>6336224468975</c:v>
                </c:pt>
                <c:pt idx="611">
                  <c:v>7191902248491</c:v>
                </c:pt>
                <c:pt idx="612">
                  <c:v>7352859442884</c:v>
                </c:pt>
                <c:pt idx="613">
                  <c:v>7777264907417</c:v>
                </c:pt>
                <c:pt idx="614">
                  <c:v>7496658410200</c:v>
                </c:pt>
                <c:pt idx="615">
                  <c:v>7839265128766</c:v>
                </c:pt>
                <c:pt idx="616">
                  <c:v>8539851855022</c:v>
                </c:pt>
                <c:pt idx="617">
                  <c:v>8670854570069</c:v>
                </c:pt>
                <c:pt idx="618">
                  <c:v>5849618563463</c:v>
                </c:pt>
                <c:pt idx="619">
                  <c:v>6362446904150</c:v>
                </c:pt>
                <c:pt idx="620">
                  <c:v>6877938932302</c:v>
                </c:pt>
                <c:pt idx="621">
                  <c:v>6661311526360</c:v>
                </c:pt>
                <c:pt idx="622">
                  <c:v>6704174915684</c:v>
                </c:pt>
                <c:pt idx="623">
                  <c:v>6130317893757</c:v>
                </c:pt>
                <c:pt idx="624">
                  <c:v>6125038155100</c:v>
                </c:pt>
                <c:pt idx="625">
                  <c:v>6147033111120</c:v>
                </c:pt>
                <c:pt idx="626">
                  <c:v>6987665068557</c:v>
                </c:pt>
                <c:pt idx="627">
                  <c:v>6398239434574</c:v>
                </c:pt>
                <c:pt idx="628">
                  <c:v>7516485107685</c:v>
                </c:pt>
                <c:pt idx="629">
                  <c:v>8005244691525</c:v>
                </c:pt>
                <c:pt idx="630">
                  <c:v>7789852611504</c:v>
                </c:pt>
                <c:pt idx="631">
                  <c:v>7078270062020</c:v>
                </c:pt>
                <c:pt idx="632">
                  <c:v>7464897784655</c:v>
                </c:pt>
                <c:pt idx="633">
                  <c:v>8906675082737</c:v>
                </c:pt>
                <c:pt idx="634">
                  <c:v>8493723555476</c:v>
                </c:pt>
                <c:pt idx="635">
                  <c:v>10415905802441</c:v>
                </c:pt>
                <c:pt idx="636">
                  <c:v>10482828401899</c:v>
                </c:pt>
                <c:pt idx="637">
                  <c:v>10090742274135</c:v>
                </c:pt>
                <c:pt idx="638">
                  <c:v>10857940844549</c:v>
                </c:pt>
                <c:pt idx="639">
                  <c:v>9579002675372</c:v>
                </c:pt>
                <c:pt idx="640">
                  <c:v>7500347582077</c:v>
                </c:pt>
                <c:pt idx="641">
                  <c:v>9099509401269</c:v>
                </c:pt>
                <c:pt idx="642">
                  <c:v>11408016902749</c:v>
                </c:pt>
                <c:pt idx="643">
                  <c:v>13042455436268</c:v>
                </c:pt>
                <c:pt idx="644">
                  <c:v>11228094193756</c:v>
                </c:pt>
                <c:pt idx="645">
                  <c:v>10137959969970</c:v>
                </c:pt>
                <c:pt idx="646">
                  <c:v>9066890899577</c:v>
                </c:pt>
                <c:pt idx="647">
                  <c:v>8569858867654</c:v>
                </c:pt>
                <c:pt idx="648">
                  <c:v>9741088475502</c:v>
                </c:pt>
                <c:pt idx="649">
                  <c:v>9383782909564</c:v>
                </c:pt>
                <c:pt idx="650">
                  <c:v>11084662931636</c:v>
                </c:pt>
                <c:pt idx="651">
                  <c:v>11857051939340</c:v>
                </c:pt>
                <c:pt idx="652">
                  <c:v>11492811871415</c:v>
                </c:pt>
                <c:pt idx="653">
                  <c:v>11504968898686</c:v>
                </c:pt>
                <c:pt idx="654">
                  <c:v>12204286108051</c:v>
                </c:pt>
                <c:pt idx="655">
                  <c:v>12857841537622</c:v>
                </c:pt>
                <c:pt idx="656">
                  <c:v>15675635993062</c:v>
                </c:pt>
                <c:pt idx="657">
                  <c:v>18354469939254</c:v>
                </c:pt>
                <c:pt idx="658">
                  <c:v>10766476848439</c:v>
                </c:pt>
                <c:pt idx="659">
                  <c:v>9162908374186</c:v>
                </c:pt>
                <c:pt idx="660">
                  <c:v>9113050306313</c:v>
                </c:pt>
                <c:pt idx="661">
                  <c:v>11851823005482</c:v>
                </c:pt>
                <c:pt idx="662">
                  <c:v>10420236261015</c:v>
                </c:pt>
                <c:pt idx="663">
                  <c:v>7156588742066</c:v>
                </c:pt>
                <c:pt idx="664">
                  <c:v>6160011949094</c:v>
                </c:pt>
                <c:pt idx="665">
                  <c:v>6929084041910</c:v>
                </c:pt>
                <c:pt idx="666">
                  <c:v>6710838459025</c:v>
                </c:pt>
                <c:pt idx="667">
                  <c:v>10805538926375</c:v>
                </c:pt>
                <c:pt idx="668">
                  <c:v>9074851456209</c:v>
                </c:pt>
                <c:pt idx="669">
                  <c:v>9689050633325</c:v>
                </c:pt>
                <c:pt idx="670">
                  <c:v>9426846215992</c:v>
                </c:pt>
                <c:pt idx="671">
                  <c:v>9654107696443</c:v>
                </c:pt>
                <c:pt idx="672">
                  <c:v>8243411460982</c:v>
                </c:pt>
                <c:pt idx="673">
                  <c:v>9090826144233</c:v>
                </c:pt>
                <c:pt idx="674">
                  <c:v>8449044518400</c:v>
                </c:pt>
                <c:pt idx="675">
                  <c:v>8068909397337</c:v>
                </c:pt>
                <c:pt idx="676">
                  <c:v>9357007230526</c:v>
                </c:pt>
                <c:pt idx="677">
                  <c:v>9229276181327</c:v>
                </c:pt>
                <c:pt idx="678">
                  <c:v>9546148237316</c:v>
                </c:pt>
                <c:pt idx="679">
                  <c:v>11314511674691</c:v>
                </c:pt>
                <c:pt idx="680">
                  <c:v>10469389828389</c:v>
                </c:pt>
                <c:pt idx="681">
                  <c:v>9764112344672</c:v>
                </c:pt>
                <c:pt idx="682">
                  <c:v>11102705620186</c:v>
                </c:pt>
                <c:pt idx="683">
                  <c:v>12567922007771</c:v>
                </c:pt>
                <c:pt idx="684">
                  <c:v>15191206514815</c:v>
                </c:pt>
                <c:pt idx="685">
                  <c:v>10964533942566</c:v>
                </c:pt>
                <c:pt idx="686">
                  <c:v>11571672989205</c:v>
                </c:pt>
                <c:pt idx="687">
                  <c:v>13483174377102</c:v>
                </c:pt>
                <c:pt idx="688">
                  <c:v>10791604561770</c:v>
                </c:pt>
                <c:pt idx="689">
                  <c:v>9966084929894</c:v>
                </c:pt>
                <c:pt idx="690">
                  <c:v>11087701589522</c:v>
                </c:pt>
                <c:pt idx="691">
                  <c:v>11916513033213</c:v>
                </c:pt>
                <c:pt idx="692">
                  <c:v>10963557195760</c:v>
                </c:pt>
                <c:pt idx="693">
                  <c:v>12891779628630</c:v>
                </c:pt>
                <c:pt idx="694">
                  <c:v>12098390525977</c:v>
                </c:pt>
                <c:pt idx="695">
                  <c:v>13454796010684</c:v>
                </c:pt>
                <c:pt idx="696">
                  <c:v>12208493736149</c:v>
                </c:pt>
                <c:pt idx="697">
                  <c:v>17908332099248</c:v>
                </c:pt>
                <c:pt idx="698">
                  <c:v>20838325867012</c:v>
                </c:pt>
                <c:pt idx="699">
                  <c:v>15030116296114</c:v>
                </c:pt>
                <c:pt idx="700">
                  <c:v>14238459708853</c:v>
                </c:pt>
                <c:pt idx="701">
                  <c:v>11576476974309</c:v>
                </c:pt>
                <c:pt idx="702">
                  <c:v>11530583832584</c:v>
                </c:pt>
                <c:pt idx="703">
                  <c:v>14045594041812</c:v>
                </c:pt>
                <c:pt idx="704">
                  <c:v>8974425660431</c:v>
                </c:pt>
                <c:pt idx="705">
                  <c:v>7310611738731</c:v>
                </c:pt>
                <c:pt idx="706">
                  <c:v>7165062441599</c:v>
                </c:pt>
                <c:pt idx="707">
                  <c:v>9392299670560</c:v>
                </c:pt>
                <c:pt idx="708">
                  <c:v>8419649151048</c:v>
                </c:pt>
                <c:pt idx="709">
                  <c:v>6631131737185</c:v>
                </c:pt>
                <c:pt idx="710">
                  <c:v>7434767419391</c:v>
                </c:pt>
                <c:pt idx="711">
                  <c:v>8150886927136</c:v>
                </c:pt>
                <c:pt idx="712">
                  <c:v>6749223616090</c:v>
                </c:pt>
                <c:pt idx="713">
                  <c:v>6464479397231</c:v>
                </c:pt>
                <c:pt idx="714">
                  <c:v>7007875933648</c:v>
                </c:pt>
                <c:pt idx="715">
                  <c:v>6759949253158</c:v>
                </c:pt>
                <c:pt idx="716">
                  <c:v>6007459119015</c:v>
                </c:pt>
                <c:pt idx="717">
                  <c:v>6547040796262</c:v>
                </c:pt>
                <c:pt idx="718">
                  <c:v>8380774658440</c:v>
                </c:pt>
                <c:pt idx="719">
                  <c:v>7615924132191</c:v>
                </c:pt>
                <c:pt idx="720">
                  <c:v>8208833786074</c:v>
                </c:pt>
                <c:pt idx="721">
                  <c:v>7925788622594</c:v>
                </c:pt>
                <c:pt idx="722">
                  <c:v>6805845604827</c:v>
                </c:pt>
                <c:pt idx="723">
                  <c:v>6706121625306</c:v>
                </c:pt>
                <c:pt idx="724">
                  <c:v>6859098347070</c:v>
                </c:pt>
                <c:pt idx="725">
                  <c:v>7304066900333</c:v>
                </c:pt>
                <c:pt idx="726">
                  <c:v>7784816442303</c:v>
                </c:pt>
                <c:pt idx="727">
                  <c:v>6248888096758</c:v>
                </c:pt>
                <c:pt idx="728">
                  <c:v>5784364629511</c:v>
                </c:pt>
                <c:pt idx="729">
                  <c:v>6333986998038</c:v>
                </c:pt>
                <c:pt idx="730">
                  <c:v>5411619000227</c:v>
                </c:pt>
                <c:pt idx="731">
                  <c:v>5537804088383</c:v>
                </c:pt>
                <c:pt idx="732">
                  <c:v>6964752975718</c:v>
                </c:pt>
                <c:pt idx="733">
                  <c:v>8776180492948</c:v>
                </c:pt>
                <c:pt idx="734">
                  <c:v>8773435165893</c:v>
                </c:pt>
                <c:pt idx="735">
                  <c:v>8522864153109</c:v>
                </c:pt>
                <c:pt idx="736">
                  <c:v>10390388731541</c:v>
                </c:pt>
                <c:pt idx="737">
                  <c:v>8482269952474</c:v>
                </c:pt>
                <c:pt idx="738">
                  <c:v>8003048663086</c:v>
                </c:pt>
                <c:pt idx="739">
                  <c:v>8409845025486</c:v>
                </c:pt>
                <c:pt idx="740">
                  <c:v>8880855388154</c:v>
                </c:pt>
                <c:pt idx="741">
                  <c:v>11861565767290</c:v>
                </c:pt>
                <c:pt idx="742">
                  <c:v>10972923918896</c:v>
                </c:pt>
                <c:pt idx="743">
                  <c:v>5149989282411</c:v>
                </c:pt>
                <c:pt idx="744">
                  <c:v>4744701902917</c:v>
                </c:pt>
                <c:pt idx="745">
                  <c:v>5744786963594</c:v>
                </c:pt>
                <c:pt idx="746">
                  <c:v>5723504257520</c:v>
                </c:pt>
                <c:pt idx="747">
                  <c:v>4648851210357</c:v>
                </c:pt>
                <c:pt idx="748">
                  <c:v>5838114299586</c:v>
                </c:pt>
                <c:pt idx="749">
                  <c:v>5024111720290</c:v>
                </c:pt>
                <c:pt idx="750">
                  <c:v>5003169032095</c:v>
                </c:pt>
                <c:pt idx="751">
                  <c:v>4764572981166</c:v>
                </c:pt>
                <c:pt idx="752">
                  <c:v>4954094342235</c:v>
                </c:pt>
                <c:pt idx="753">
                  <c:v>5014762665363</c:v>
                </c:pt>
                <c:pt idx="754">
                  <c:v>5680675251950</c:v>
                </c:pt>
                <c:pt idx="755">
                  <c:v>5208205747127</c:v>
                </c:pt>
                <c:pt idx="756">
                  <c:v>4747424219041</c:v>
                </c:pt>
                <c:pt idx="757">
                  <c:v>5082700335887</c:v>
                </c:pt>
                <c:pt idx="758">
                  <c:v>4273595678268</c:v>
                </c:pt>
                <c:pt idx="759">
                  <c:v>5403473334959</c:v>
                </c:pt>
                <c:pt idx="760">
                  <c:v>5032587291587</c:v>
                </c:pt>
                <c:pt idx="761">
                  <c:v>4998719622207</c:v>
                </c:pt>
                <c:pt idx="762">
                  <c:v>4762693258172</c:v>
                </c:pt>
                <c:pt idx="763">
                  <c:v>5259408099897</c:v>
                </c:pt>
                <c:pt idx="764">
                  <c:v>5236873454221</c:v>
                </c:pt>
                <c:pt idx="765">
                  <c:v>5112513350326</c:v>
                </c:pt>
                <c:pt idx="766">
                  <c:v>5596559033225</c:v>
                </c:pt>
                <c:pt idx="767">
                  <c:v>5224600773028</c:v>
                </c:pt>
                <c:pt idx="768">
                  <c:v>4845374706257</c:v>
                </c:pt>
                <c:pt idx="769">
                  <c:v>5124367393134</c:v>
                </c:pt>
                <c:pt idx="770">
                  <c:v>5320669741446</c:v>
                </c:pt>
                <c:pt idx="771">
                  <c:v>4475724528093</c:v>
                </c:pt>
                <c:pt idx="772">
                  <c:v>3857326785859</c:v>
                </c:pt>
                <c:pt idx="773">
                  <c:v>4184284555187</c:v>
                </c:pt>
                <c:pt idx="774">
                  <c:v>4194276784462</c:v>
                </c:pt>
                <c:pt idx="775">
                  <c:v>5064497907084</c:v>
                </c:pt>
                <c:pt idx="776">
                  <c:v>4991176331282</c:v>
                </c:pt>
                <c:pt idx="777">
                  <c:v>4233547148615</c:v>
                </c:pt>
                <c:pt idx="778">
                  <c:v>5487655903074</c:v>
                </c:pt>
                <c:pt idx="779">
                  <c:v>6652682503260</c:v>
                </c:pt>
                <c:pt idx="780">
                  <c:v>5046664454044</c:v>
                </c:pt>
                <c:pt idx="781">
                  <c:v>4166332015060</c:v>
                </c:pt>
                <c:pt idx="782">
                  <c:v>4461873060068</c:v>
                </c:pt>
                <c:pt idx="783">
                  <c:v>5025031042600</c:v>
                </c:pt>
                <c:pt idx="784">
                  <c:v>5930352417674</c:v>
                </c:pt>
                <c:pt idx="785">
                  <c:v>6015980654520</c:v>
                </c:pt>
                <c:pt idx="786">
                  <c:v>4730219993323</c:v>
                </c:pt>
                <c:pt idx="787">
                  <c:v>3244798740177</c:v>
                </c:pt>
                <c:pt idx="788">
                  <c:v>3374227774249</c:v>
                </c:pt>
                <c:pt idx="789">
                  <c:v>3720344622564</c:v>
                </c:pt>
                <c:pt idx="790">
                  <c:v>3781631032634</c:v>
                </c:pt>
                <c:pt idx="791">
                  <c:v>3516974519289</c:v>
                </c:pt>
                <c:pt idx="792">
                  <c:v>3598375466395</c:v>
                </c:pt>
                <c:pt idx="793">
                  <c:v>3516070212902</c:v>
                </c:pt>
                <c:pt idx="794">
                  <c:v>3221144869635</c:v>
                </c:pt>
                <c:pt idx="795">
                  <c:v>4083411889612</c:v>
                </c:pt>
                <c:pt idx="796">
                  <c:v>2598181715443</c:v>
                </c:pt>
                <c:pt idx="797">
                  <c:v>2895527271543</c:v>
                </c:pt>
                <c:pt idx="798">
                  <c:v>2809339534357</c:v>
                </c:pt>
                <c:pt idx="799">
                  <c:v>2782567488730</c:v>
                </c:pt>
                <c:pt idx="800">
                  <c:v>2813215156285</c:v>
                </c:pt>
                <c:pt idx="801">
                  <c:v>2663386499496</c:v>
                </c:pt>
                <c:pt idx="802">
                  <c:v>2837710841566</c:v>
                </c:pt>
                <c:pt idx="803">
                  <c:v>3158775087768</c:v>
                </c:pt>
                <c:pt idx="804">
                  <c:v>3209665656466</c:v>
                </c:pt>
                <c:pt idx="805">
                  <c:v>3238752436376</c:v>
                </c:pt>
                <c:pt idx="806">
                  <c:v>3759643865309</c:v>
                </c:pt>
                <c:pt idx="807">
                  <c:v>3099695655695</c:v>
                </c:pt>
                <c:pt idx="808">
                  <c:v>2693562102197</c:v>
                </c:pt>
                <c:pt idx="809">
                  <c:v>2910974671579</c:v>
                </c:pt>
                <c:pt idx="810">
                  <c:v>2814899804535</c:v>
                </c:pt>
                <c:pt idx="811">
                  <c:v>2855220672338</c:v>
                </c:pt>
                <c:pt idx="812">
                  <c:v>2850257393503</c:v>
                </c:pt>
                <c:pt idx="813">
                  <c:v>2704214020490</c:v>
                </c:pt>
                <c:pt idx="814">
                  <c:v>3309871498718</c:v>
                </c:pt>
                <c:pt idx="815">
                  <c:v>3403841535740</c:v>
                </c:pt>
                <c:pt idx="816">
                  <c:v>2574313520048</c:v>
                </c:pt>
                <c:pt idx="817">
                  <c:v>2896692033355</c:v>
                </c:pt>
                <c:pt idx="818">
                  <c:v>3066844988254</c:v>
                </c:pt>
                <c:pt idx="819">
                  <c:v>3054539309363</c:v>
                </c:pt>
                <c:pt idx="820">
                  <c:v>3124482436201</c:v>
                </c:pt>
                <c:pt idx="821">
                  <c:v>2532856932814</c:v>
                </c:pt>
                <c:pt idx="822">
                  <c:v>2470151765450</c:v>
                </c:pt>
                <c:pt idx="823">
                  <c:v>2978759051011</c:v>
                </c:pt>
                <c:pt idx="824">
                  <c:v>3794080179913</c:v>
                </c:pt>
                <c:pt idx="825">
                  <c:v>2645613182521</c:v>
                </c:pt>
                <c:pt idx="826">
                  <c:v>2746744759908</c:v>
                </c:pt>
                <c:pt idx="827">
                  <c:v>3028475831375</c:v>
                </c:pt>
                <c:pt idx="828">
                  <c:v>3608224859574</c:v>
                </c:pt>
                <c:pt idx="829">
                  <c:v>3727614349465</c:v>
                </c:pt>
                <c:pt idx="830">
                  <c:v>3490862894343</c:v>
                </c:pt>
                <c:pt idx="831">
                  <c:v>2988339513534</c:v>
                </c:pt>
                <c:pt idx="832">
                  <c:v>3716479608537</c:v>
                </c:pt>
                <c:pt idx="833">
                  <c:v>2522188374477</c:v>
                </c:pt>
                <c:pt idx="834">
                  <c:v>2633462955272</c:v>
                </c:pt>
                <c:pt idx="835">
                  <c:v>2970385963329</c:v>
                </c:pt>
                <c:pt idx="836">
                  <c:v>3538697318480</c:v>
                </c:pt>
                <c:pt idx="837">
                  <c:v>3495338957173</c:v>
                </c:pt>
                <c:pt idx="838">
                  <c:v>2917588009109</c:v>
                </c:pt>
                <c:pt idx="839">
                  <c:v>3037811850093</c:v>
                </c:pt>
                <c:pt idx="840">
                  <c:v>3683025042359</c:v>
                </c:pt>
                <c:pt idx="841">
                  <c:v>4880143942886</c:v>
                </c:pt>
                <c:pt idx="842">
                  <c:v>3997288822659</c:v>
                </c:pt>
                <c:pt idx="843">
                  <c:v>2611590802130</c:v>
                </c:pt>
                <c:pt idx="844">
                  <c:v>2939625780190</c:v>
                </c:pt>
                <c:pt idx="845">
                  <c:v>3421239859633</c:v>
                </c:pt>
                <c:pt idx="846">
                  <c:v>2743030753421</c:v>
                </c:pt>
                <c:pt idx="847">
                  <c:v>2543186092649</c:v>
                </c:pt>
                <c:pt idx="848">
                  <c:v>2346587519035</c:v>
                </c:pt>
                <c:pt idx="849">
                  <c:v>1748469594483</c:v>
                </c:pt>
                <c:pt idx="850">
                  <c:v>1670705933492</c:v>
                </c:pt>
                <c:pt idx="851">
                  <c:v>1844138404362</c:v>
                </c:pt>
                <c:pt idx="852">
                  <c:v>1959135203098</c:v>
                </c:pt>
                <c:pt idx="853">
                  <c:v>1711880398053</c:v>
                </c:pt>
                <c:pt idx="854">
                  <c:v>1906677528113</c:v>
                </c:pt>
                <c:pt idx="855">
                  <c:v>1961326020378</c:v>
                </c:pt>
                <c:pt idx="856">
                  <c:v>2094352091437</c:v>
                </c:pt>
                <c:pt idx="857">
                  <c:v>2072233735308</c:v>
                </c:pt>
                <c:pt idx="858">
                  <c:v>2852264153202</c:v>
                </c:pt>
                <c:pt idx="859">
                  <c:v>2580262062636</c:v>
                </c:pt>
                <c:pt idx="860">
                  <c:v>2222309492388</c:v>
                </c:pt>
                <c:pt idx="861">
                  <c:v>1952034284252</c:v>
                </c:pt>
                <c:pt idx="862">
                  <c:v>1979548202641</c:v>
                </c:pt>
                <c:pt idx="863">
                  <c:v>2072724779497</c:v>
                </c:pt>
                <c:pt idx="864">
                  <c:v>2380112415958</c:v>
                </c:pt>
                <c:pt idx="865">
                  <c:v>2256468695868</c:v>
                </c:pt>
                <c:pt idx="866">
                  <c:v>2452274116504</c:v>
                </c:pt>
                <c:pt idx="867">
                  <c:v>2985330275517</c:v>
                </c:pt>
                <c:pt idx="868">
                  <c:v>2590639166514</c:v>
                </c:pt>
                <c:pt idx="869">
                  <c:v>2389061508513</c:v>
                </c:pt>
                <c:pt idx="870">
                  <c:v>2754496387515</c:v>
                </c:pt>
                <c:pt idx="871">
                  <c:v>2011041984011</c:v>
                </c:pt>
                <c:pt idx="872">
                  <c:v>2231077866512</c:v>
                </c:pt>
                <c:pt idx="873">
                  <c:v>2001204297511</c:v>
                </c:pt>
                <c:pt idx="874">
                  <c:v>2999243734517</c:v>
                </c:pt>
                <c:pt idx="875">
                  <c:v>3500038926519</c:v>
                </c:pt>
                <c:pt idx="876">
                  <c:v>3065382914017</c:v>
                </c:pt>
                <c:pt idx="877">
                  <c:v>2022163818011</c:v>
                </c:pt>
                <c:pt idx="878">
                  <c:v>2046596120011</c:v>
                </c:pt>
                <c:pt idx="879">
                  <c:v>2250418244513</c:v>
                </c:pt>
                <c:pt idx="880">
                  <c:v>2946180526516</c:v>
                </c:pt>
                <c:pt idx="881">
                  <c:v>2898075244516</c:v>
                </c:pt>
                <c:pt idx="882">
                  <c:v>1798096829010</c:v>
                </c:pt>
                <c:pt idx="883">
                  <c:v>1621800127009</c:v>
                </c:pt>
                <c:pt idx="884">
                  <c:v>1676761640009</c:v>
                </c:pt>
                <c:pt idx="885">
                  <c:v>1538475704009</c:v>
                </c:pt>
                <c:pt idx="886">
                  <c:v>1736111587510</c:v>
                </c:pt>
                <c:pt idx="887">
                  <c:v>1975443182011</c:v>
                </c:pt>
                <c:pt idx="888">
                  <c:v>2152711369512</c:v>
                </c:pt>
                <c:pt idx="889">
                  <c:v>2073552051012</c:v>
                </c:pt>
                <c:pt idx="890">
                  <c:v>1801725941510</c:v>
                </c:pt>
                <c:pt idx="891">
                  <c:v>1953355845011</c:v>
                </c:pt>
                <c:pt idx="892">
                  <c:v>1459629047508</c:v>
                </c:pt>
                <c:pt idx="893">
                  <c:v>1621230635509</c:v>
                </c:pt>
                <c:pt idx="894">
                  <c:v>1492626055008</c:v>
                </c:pt>
                <c:pt idx="895">
                  <c:v>1610633627009</c:v>
                </c:pt>
                <c:pt idx="896">
                  <c:v>1522552275008</c:v>
                </c:pt>
                <c:pt idx="897">
                  <c:v>1694214879509</c:v>
                </c:pt>
                <c:pt idx="898">
                  <c:v>1272020681007</c:v>
                </c:pt>
                <c:pt idx="899">
                  <c:v>1211353086507</c:v>
                </c:pt>
                <c:pt idx="900">
                  <c:v>1296776811507</c:v>
                </c:pt>
                <c:pt idx="901">
                  <c:v>1231553285007</c:v>
                </c:pt>
                <c:pt idx="902">
                  <c:v>1230793963007</c:v>
                </c:pt>
                <c:pt idx="903">
                  <c:v>1381843208508</c:v>
                </c:pt>
                <c:pt idx="904">
                  <c:v>1484005517008</c:v>
                </c:pt>
                <c:pt idx="905">
                  <c:v>1329148495007</c:v>
                </c:pt>
                <c:pt idx="906">
                  <c:v>1383283687008</c:v>
                </c:pt>
                <c:pt idx="907">
                  <c:v>1411981592008</c:v>
                </c:pt>
                <c:pt idx="908">
                  <c:v>1525187569008</c:v>
                </c:pt>
                <c:pt idx="909">
                  <c:v>1612587764509</c:v>
                </c:pt>
                <c:pt idx="910">
                  <c:v>1711020462010</c:v>
                </c:pt>
                <c:pt idx="911">
                  <c:v>3200129069518</c:v>
                </c:pt>
                <c:pt idx="912">
                  <c:v>1305654179007</c:v>
                </c:pt>
                <c:pt idx="913">
                  <c:v>1303811706507</c:v>
                </c:pt>
                <c:pt idx="914">
                  <c:v>1661463535009</c:v>
                </c:pt>
                <c:pt idx="915">
                  <c:v>2420472873013</c:v>
                </c:pt>
                <c:pt idx="916">
                  <c:v>1545488266009</c:v>
                </c:pt>
                <c:pt idx="917">
                  <c:v>1569038414509</c:v>
                </c:pt>
                <c:pt idx="918">
                  <c:v>1642301821009</c:v>
                </c:pt>
                <c:pt idx="919">
                  <c:v>1642011492009</c:v>
                </c:pt>
                <c:pt idx="920">
                  <c:v>1680636415509</c:v>
                </c:pt>
                <c:pt idx="921">
                  <c:v>1727826044510</c:v>
                </c:pt>
                <c:pt idx="922">
                  <c:v>1652083675009</c:v>
                </c:pt>
                <c:pt idx="923">
                  <c:v>1880360434510</c:v>
                </c:pt>
                <c:pt idx="924">
                  <c:v>1721963632010</c:v>
                </c:pt>
                <c:pt idx="925">
                  <c:v>1783848375010</c:v>
                </c:pt>
                <c:pt idx="926">
                  <c:v>1971512574011</c:v>
                </c:pt>
                <c:pt idx="927">
                  <c:v>2466367188014</c:v>
                </c:pt>
                <c:pt idx="928">
                  <c:v>2253533698013</c:v>
                </c:pt>
                <c:pt idx="929">
                  <c:v>2267156828013</c:v>
                </c:pt>
                <c:pt idx="930">
                  <c:v>1960949065011</c:v>
                </c:pt>
                <c:pt idx="931">
                  <c:v>2367699994013</c:v>
                </c:pt>
                <c:pt idx="932">
                  <c:v>1952730521011</c:v>
                </c:pt>
                <c:pt idx="933">
                  <c:v>1891013275511</c:v>
                </c:pt>
                <c:pt idx="934">
                  <c:v>2146000303012</c:v>
                </c:pt>
                <c:pt idx="935">
                  <c:v>3167042730018</c:v>
                </c:pt>
                <c:pt idx="936">
                  <c:v>1989948465511</c:v>
                </c:pt>
                <c:pt idx="937">
                  <c:v>1935522944511</c:v>
                </c:pt>
                <c:pt idx="938">
                  <c:v>2010684656011</c:v>
                </c:pt>
                <c:pt idx="939">
                  <c:v>2255532501513</c:v>
                </c:pt>
                <c:pt idx="940">
                  <c:v>1677498629009</c:v>
                </c:pt>
                <c:pt idx="941">
                  <c:v>1865352658510</c:v>
                </c:pt>
                <c:pt idx="942">
                  <c:v>2492574963514</c:v>
                </c:pt>
                <c:pt idx="943">
                  <c:v>2602598488014</c:v>
                </c:pt>
                <c:pt idx="944">
                  <c:v>2093551252512</c:v>
                </c:pt>
                <c:pt idx="945">
                  <c:v>1751912185010</c:v>
                </c:pt>
                <c:pt idx="946">
                  <c:v>1678280284009</c:v>
                </c:pt>
                <c:pt idx="947">
                  <c:v>1770984567010</c:v>
                </c:pt>
                <c:pt idx="948">
                  <c:v>1694181380009</c:v>
                </c:pt>
                <c:pt idx="949">
                  <c:v>1874029029010</c:v>
                </c:pt>
                <c:pt idx="950">
                  <c:v>2341961211513</c:v>
                </c:pt>
                <c:pt idx="951">
                  <c:v>2669228993515</c:v>
                </c:pt>
                <c:pt idx="952">
                  <c:v>1736245585510</c:v>
                </c:pt>
                <c:pt idx="953">
                  <c:v>1557157258509</c:v>
                </c:pt>
                <c:pt idx="954">
                  <c:v>1475150482508</c:v>
                </c:pt>
                <c:pt idx="955">
                  <c:v>1727044389510</c:v>
                </c:pt>
                <c:pt idx="956">
                  <c:v>1576609301509</c:v>
                </c:pt>
                <c:pt idx="957">
                  <c:v>1689603115009</c:v>
                </c:pt>
                <c:pt idx="958">
                  <c:v>1646455759009</c:v>
                </c:pt>
                <c:pt idx="959">
                  <c:v>1689882277509</c:v>
                </c:pt>
                <c:pt idx="960">
                  <c:v>1570892053509</c:v>
                </c:pt>
                <c:pt idx="961">
                  <c:v>1347405722508</c:v>
                </c:pt>
                <c:pt idx="962">
                  <c:v>1349315194008</c:v>
                </c:pt>
                <c:pt idx="963">
                  <c:v>1619332330509</c:v>
                </c:pt>
                <c:pt idx="964">
                  <c:v>1419440814008</c:v>
                </c:pt>
                <c:pt idx="965">
                  <c:v>1683528539009</c:v>
                </c:pt>
                <c:pt idx="966">
                  <c:v>1299914598007</c:v>
                </c:pt>
                <c:pt idx="967">
                  <c:v>1578708603509</c:v>
                </c:pt>
                <c:pt idx="968">
                  <c:v>1616808701509</c:v>
                </c:pt>
                <c:pt idx="969">
                  <c:v>1969792933011</c:v>
                </c:pt>
                <c:pt idx="970">
                  <c:v>2228230409012</c:v>
                </c:pt>
                <c:pt idx="971">
                  <c:v>1734123950510</c:v>
                </c:pt>
                <c:pt idx="972">
                  <c:v>2097236197512</c:v>
                </c:pt>
                <c:pt idx="973">
                  <c:v>2387230202513</c:v>
                </c:pt>
                <c:pt idx="974">
                  <c:v>1955466313511</c:v>
                </c:pt>
                <c:pt idx="975">
                  <c:v>1815025243010</c:v>
                </c:pt>
                <c:pt idx="976">
                  <c:v>1999216660511</c:v>
                </c:pt>
                <c:pt idx="977">
                  <c:v>1897635010011</c:v>
                </c:pt>
                <c:pt idx="978">
                  <c:v>1805187556510</c:v>
                </c:pt>
                <c:pt idx="979">
                  <c:v>2251255732013</c:v>
                </c:pt>
                <c:pt idx="980">
                  <c:v>2041627027511</c:v>
                </c:pt>
                <c:pt idx="981">
                  <c:v>1546426252009</c:v>
                </c:pt>
                <c:pt idx="982">
                  <c:v>1559759053009</c:v>
                </c:pt>
                <c:pt idx="983">
                  <c:v>1637611891009</c:v>
                </c:pt>
                <c:pt idx="984">
                  <c:v>1923250961011</c:v>
                </c:pt>
                <c:pt idx="985">
                  <c:v>1752358845010</c:v>
                </c:pt>
                <c:pt idx="986">
                  <c:v>2108302199012</c:v>
                </c:pt>
                <c:pt idx="987">
                  <c:v>2033062322011</c:v>
                </c:pt>
                <c:pt idx="988">
                  <c:v>2391406473513</c:v>
                </c:pt>
                <c:pt idx="989">
                  <c:v>1822272319377</c:v>
                </c:pt>
                <c:pt idx="990">
                  <c:v>1710585022109</c:v>
                </c:pt>
                <c:pt idx="991">
                  <c:v>1936561393278</c:v>
                </c:pt>
                <c:pt idx="992">
                  <c:v>1810715045476</c:v>
                </c:pt>
                <c:pt idx="993">
                  <c:v>2156005522745</c:v>
                </c:pt>
                <c:pt idx="994">
                  <c:v>2554359208014</c:v>
                </c:pt>
                <c:pt idx="995">
                  <c:v>1783289978544</c:v>
                </c:pt>
                <c:pt idx="996">
                  <c:v>1494736469909</c:v>
                </c:pt>
                <c:pt idx="997">
                  <c:v>1679787779376</c:v>
                </c:pt>
                <c:pt idx="998">
                  <c:v>2033810495378</c:v>
                </c:pt>
                <c:pt idx="999">
                  <c:v>2310058485280</c:v>
                </c:pt>
                <c:pt idx="1000">
                  <c:v>2648202402549</c:v>
                </c:pt>
                <c:pt idx="1001">
                  <c:v>2555006972213</c:v>
                </c:pt>
                <c:pt idx="1002">
                  <c:v>2075495093477</c:v>
                </c:pt>
                <c:pt idx="1003">
                  <c:v>1507656164008</c:v>
                </c:pt>
                <c:pt idx="1004">
                  <c:v>1379978438740</c:v>
                </c:pt>
                <c:pt idx="1005">
                  <c:v>1663440023376</c:v>
                </c:pt>
                <c:pt idx="1006">
                  <c:v>1669883076009</c:v>
                </c:pt>
                <c:pt idx="1007">
                  <c:v>1588401143375</c:v>
                </c:pt>
                <c:pt idx="1008">
                  <c:v>1997764961912</c:v>
                </c:pt>
                <c:pt idx="1009">
                  <c:v>1712717698544</c:v>
                </c:pt>
                <c:pt idx="1010">
                  <c:v>1501402924008</c:v>
                </c:pt>
                <c:pt idx="1011">
                  <c:v>1516812765474</c:v>
                </c:pt>
                <c:pt idx="1012">
                  <c:v>1817470688644</c:v>
                </c:pt>
                <c:pt idx="1013">
                  <c:v>2041917410111</c:v>
                </c:pt>
                <c:pt idx="1014">
                  <c:v>1730550652643</c:v>
                </c:pt>
                <c:pt idx="1015">
                  <c:v>1880371565278</c:v>
                </c:pt>
                <c:pt idx="1016">
                  <c:v>1815438349911</c:v>
                </c:pt>
                <c:pt idx="1017">
                  <c:v>1688073358109</c:v>
                </c:pt>
                <c:pt idx="1018">
                  <c:v>1648108365276</c:v>
                </c:pt>
                <c:pt idx="1019">
                  <c:v>1746998889277</c:v>
                </c:pt>
                <c:pt idx="1020">
                  <c:v>1519526171375</c:v>
                </c:pt>
                <c:pt idx="1021">
                  <c:v>1528626886741</c:v>
                </c:pt>
                <c:pt idx="1022">
                  <c:v>1514802724008</c:v>
                </c:pt>
                <c:pt idx="1023">
                  <c:v>4475477456857</c:v>
                </c:pt>
                <c:pt idx="1024">
                  <c:v>2781106121283</c:v>
                </c:pt>
                <c:pt idx="1025">
                  <c:v>1844013441277</c:v>
                </c:pt>
                <c:pt idx="1026">
                  <c:v>2485696488846</c:v>
                </c:pt>
                <c:pt idx="1027">
                  <c:v>1632620483375</c:v>
                </c:pt>
                <c:pt idx="1028">
                  <c:v>1782497282109</c:v>
                </c:pt>
                <c:pt idx="1029">
                  <c:v>1927974372644</c:v>
                </c:pt>
                <c:pt idx="1030">
                  <c:v>1690462881910</c:v>
                </c:pt>
                <c:pt idx="1031">
                  <c:v>1412417103374</c:v>
                </c:pt>
                <c:pt idx="1032">
                  <c:v>1467400877909</c:v>
                </c:pt>
                <c:pt idx="1033">
                  <c:v>2019204641912</c:v>
                </c:pt>
                <c:pt idx="1034">
                  <c:v>2745451647580</c:v>
                </c:pt>
                <c:pt idx="1035">
                  <c:v>2322777218112</c:v>
                </c:pt>
                <c:pt idx="1036">
                  <c:v>2158216525478</c:v>
                </c:pt>
                <c:pt idx="1037">
                  <c:v>2213334226547</c:v>
                </c:pt>
                <c:pt idx="1038">
                  <c:v>2495578752014</c:v>
                </c:pt>
                <c:pt idx="1039">
                  <c:v>1696537457910</c:v>
                </c:pt>
                <c:pt idx="1040">
                  <c:v>1828827001277</c:v>
                </c:pt>
                <c:pt idx="1041">
                  <c:v>2099458366744</c:v>
                </c:pt>
                <c:pt idx="1042">
                  <c:v>1961429278110</c:v>
                </c:pt>
                <c:pt idx="1043">
                  <c:v>2059404041912</c:v>
                </c:pt>
                <c:pt idx="1044">
                  <c:v>2125465127378</c:v>
                </c:pt>
                <c:pt idx="1045">
                  <c:v>2046316975378</c:v>
                </c:pt>
                <c:pt idx="1046">
                  <c:v>2099737511378</c:v>
                </c:pt>
                <c:pt idx="1047">
                  <c:v>2172878122111</c:v>
                </c:pt>
                <c:pt idx="1048">
                  <c:v>2216594916012</c:v>
                </c:pt>
                <c:pt idx="1049">
                  <c:v>2293565654112</c:v>
                </c:pt>
                <c:pt idx="1050">
                  <c:v>2602710260213</c:v>
                </c:pt>
                <c:pt idx="1051">
                  <c:v>2631832492213</c:v>
                </c:pt>
                <c:pt idx="1052">
                  <c:v>1997452371378</c:v>
                </c:pt>
                <c:pt idx="1053">
                  <c:v>1891940130743</c:v>
                </c:pt>
                <c:pt idx="1054">
                  <c:v>2357158746548</c:v>
                </c:pt>
                <c:pt idx="1055">
                  <c:v>3116681707819</c:v>
                </c:pt>
                <c:pt idx="1056">
                  <c:v>3344846784454</c:v>
                </c:pt>
                <c:pt idx="1057">
                  <c:v>2490654200449</c:v>
                </c:pt>
                <c:pt idx="1058">
                  <c:v>2239073134112</c:v>
                </c:pt>
                <c:pt idx="1059">
                  <c:v>2408513640845</c:v>
                </c:pt>
                <c:pt idx="1060">
                  <c:v>2257363753913</c:v>
                </c:pt>
                <c:pt idx="1061">
                  <c:v>2574704606747</c:v>
                </c:pt>
                <c:pt idx="1062">
                  <c:v>2624819715816</c:v>
                </c:pt>
                <c:pt idx="1063">
                  <c:v>2764970618115</c:v>
                </c:pt>
                <c:pt idx="1064">
                  <c:v>2817386061916</c:v>
                </c:pt>
                <c:pt idx="1065">
                  <c:v>3355656099385</c:v>
                </c:pt>
                <c:pt idx="1066">
                  <c:v>2638085732213</c:v>
                </c:pt>
                <c:pt idx="1067">
                  <c:v>2979758192017</c:v>
                </c:pt>
                <c:pt idx="1068">
                  <c:v>3673867832020</c:v>
                </c:pt>
                <c:pt idx="1069">
                  <c:v>3069615035384</c:v>
                </c:pt>
                <c:pt idx="1070">
                  <c:v>3213573624850</c:v>
                </c:pt>
                <c:pt idx="1071">
                  <c:v>3261165140652</c:v>
                </c:pt>
                <c:pt idx="1072">
                  <c:v>4819595469492</c:v>
                </c:pt>
                <c:pt idx="1073">
                  <c:v>3467834794119</c:v>
                </c:pt>
                <c:pt idx="1074">
                  <c:v>3389077416019</c:v>
                </c:pt>
                <c:pt idx="1075">
                  <c:v>3945582330121</c:v>
                </c:pt>
                <c:pt idx="1076">
                  <c:v>4702146043828</c:v>
                </c:pt>
                <c:pt idx="1077">
                  <c:v>3151487741918</c:v>
                </c:pt>
                <c:pt idx="1078">
                  <c:v>2991460826948</c:v>
                </c:pt>
                <c:pt idx="1079">
                  <c:v>3185914150751</c:v>
                </c:pt>
                <c:pt idx="1080">
                  <c:v>3060246181086</c:v>
                </c:pt>
                <c:pt idx="1081">
                  <c:v>2787895353283</c:v>
                </c:pt>
                <c:pt idx="1082">
                  <c:v>2901201775184</c:v>
                </c:pt>
                <c:pt idx="1083">
                  <c:v>3332094748652</c:v>
                </c:pt>
                <c:pt idx="1084">
                  <c:v>4707952766759</c:v>
                </c:pt>
                <c:pt idx="1085">
                  <c:v>3999684076221</c:v>
                </c:pt>
                <c:pt idx="1086">
                  <c:v>2665253808847</c:v>
                </c:pt>
                <c:pt idx="1087">
                  <c:v>2709294341916</c:v>
                </c:pt>
                <c:pt idx="1088">
                  <c:v>2917203494749</c:v>
                </c:pt>
                <c:pt idx="1089">
                  <c:v>3181860621919</c:v>
                </c:pt>
                <c:pt idx="1090">
                  <c:v>2520133760449</c:v>
                </c:pt>
                <c:pt idx="1091">
                  <c:v>1968586986744</c:v>
                </c:pt>
                <c:pt idx="1092">
                  <c:v>1965705922545</c:v>
                </c:pt>
                <c:pt idx="1093">
                  <c:v>1964164981278</c:v>
                </c:pt>
                <c:pt idx="1094">
                  <c:v>1927438380644</c:v>
                </c:pt>
                <c:pt idx="1095">
                  <c:v>1696280610544</c:v>
                </c:pt>
                <c:pt idx="1096">
                  <c:v>2701455423183</c:v>
                </c:pt>
                <c:pt idx="1097">
                  <c:v>2813243344016</c:v>
                </c:pt>
                <c:pt idx="1098">
                  <c:v>1606904016009</c:v>
                </c:pt>
                <c:pt idx="1099">
                  <c:v>1335513400007</c:v>
                </c:pt>
                <c:pt idx="1100">
                  <c:v>1650844211376</c:v>
                </c:pt>
                <c:pt idx="1101">
                  <c:v>1059129125206</c:v>
                </c:pt>
                <c:pt idx="1102">
                  <c:v>1062464567689</c:v>
                </c:pt>
                <c:pt idx="1103">
                  <c:v>1079918897040</c:v>
                </c:pt>
                <c:pt idx="1104">
                  <c:v>1351905893473</c:v>
                </c:pt>
                <c:pt idx="1105">
                  <c:v>1437943758107</c:v>
                </c:pt>
                <c:pt idx="1106">
                  <c:v>1522440538543</c:v>
                </c:pt>
                <c:pt idx="1107">
                  <c:v>1230838593274</c:v>
                </c:pt>
                <c:pt idx="1108">
                  <c:v>1403550938107</c:v>
                </c:pt>
                <c:pt idx="1109">
                  <c:v>1478355268008</c:v>
                </c:pt>
                <c:pt idx="1110">
                  <c:v>2097213918111</c:v>
                </c:pt>
                <c:pt idx="1111">
                  <c:v>2200057347379</c:v>
                </c:pt>
                <c:pt idx="1112">
                  <c:v>1690809061277</c:v>
                </c:pt>
                <c:pt idx="1113">
                  <c:v>1806672665277</c:v>
                </c:pt>
                <c:pt idx="1114">
                  <c:v>1830055352010</c:v>
                </c:pt>
                <c:pt idx="1115">
                  <c:v>1285454034106</c:v>
                </c:pt>
                <c:pt idx="1116">
                  <c:v>1451656148642</c:v>
                </c:pt>
                <c:pt idx="1117">
                  <c:v>1782564173911</c:v>
                </c:pt>
                <c:pt idx="1118">
                  <c:v>1701171573277</c:v>
                </c:pt>
                <c:pt idx="1119">
                  <c:v>1989055163377</c:v>
                </c:pt>
                <c:pt idx="1120">
                  <c:v>2047578772011</c:v>
                </c:pt>
                <c:pt idx="1121">
                  <c:v>2285548071379</c:v>
                </c:pt>
                <c:pt idx="1122">
                  <c:v>2998763467818</c:v>
                </c:pt>
                <c:pt idx="1123">
                  <c:v>1415700090107</c:v>
                </c:pt>
                <c:pt idx="1124">
                  <c:v>1582683895375</c:v>
                </c:pt>
                <c:pt idx="1125">
                  <c:v>1976984194744</c:v>
                </c:pt>
                <c:pt idx="1126">
                  <c:v>2021761824011</c:v>
                </c:pt>
                <c:pt idx="1127">
                  <c:v>1592298162543</c:v>
                </c:pt>
                <c:pt idx="1128">
                  <c:v>1970887178545</c:v>
                </c:pt>
                <c:pt idx="1129">
                  <c:v>1744966693475</c:v>
                </c:pt>
                <c:pt idx="1130">
                  <c:v>1711779784010</c:v>
                </c:pt>
                <c:pt idx="1131">
                  <c:v>2493501675815</c:v>
                </c:pt>
                <c:pt idx="1132">
                  <c:v>2112299877477</c:v>
                </c:pt>
                <c:pt idx="1133">
                  <c:v>2429182635815</c:v>
                </c:pt>
                <c:pt idx="1134">
                  <c:v>2169729061913</c:v>
                </c:pt>
                <c:pt idx="1135">
                  <c:v>2119948840645</c:v>
                </c:pt>
                <c:pt idx="1136">
                  <c:v>1896004665278</c:v>
                </c:pt>
                <c:pt idx="1137">
                  <c:v>1897601492644</c:v>
                </c:pt>
                <c:pt idx="1138">
                  <c:v>2115404057279</c:v>
                </c:pt>
                <c:pt idx="1139">
                  <c:v>2086482786546</c:v>
                </c:pt>
                <c:pt idx="1140">
                  <c:v>2193078302745</c:v>
                </c:pt>
                <c:pt idx="1141">
                  <c:v>2293576802746</c:v>
                </c:pt>
                <c:pt idx="1142">
                  <c:v>2282968592013</c:v>
                </c:pt>
                <c:pt idx="1143">
                  <c:v>1839077884010</c:v>
                </c:pt>
                <c:pt idx="1144">
                  <c:v>2151315521279</c:v>
                </c:pt>
                <c:pt idx="1145">
                  <c:v>2607176860213</c:v>
                </c:pt>
                <c:pt idx="1146">
                  <c:v>2401210714113</c:v>
                </c:pt>
                <c:pt idx="1147">
                  <c:v>2827056215184</c:v>
                </c:pt>
                <c:pt idx="1148">
                  <c:v>2842164614749</c:v>
                </c:pt>
                <c:pt idx="1149">
                  <c:v>2422036075815</c:v>
                </c:pt>
                <c:pt idx="1150">
                  <c:v>2866764503581</c:v>
                </c:pt>
                <c:pt idx="1151">
                  <c:v>2820345309481</c:v>
                </c:pt>
                <c:pt idx="1152">
                  <c:v>2645846324648</c:v>
                </c:pt>
                <c:pt idx="1153">
                  <c:v>3238396772216</c:v>
                </c:pt>
                <c:pt idx="1154">
                  <c:v>3147132914117</c:v>
                </c:pt>
                <c:pt idx="1155">
                  <c:v>2323938534112</c:v>
                </c:pt>
                <c:pt idx="1156">
                  <c:v>2505148567579</c:v>
                </c:pt>
                <c:pt idx="1157">
                  <c:v>2776717847580</c:v>
                </c:pt>
                <c:pt idx="1158">
                  <c:v>3272376378117</c:v>
                </c:pt>
                <c:pt idx="1159">
                  <c:v>2786957438748</c:v>
                </c:pt>
                <c:pt idx="1160">
                  <c:v>4140750309924</c:v>
                </c:pt>
                <c:pt idx="1161">
                  <c:v>4350669361291</c:v>
                </c:pt>
                <c:pt idx="1162">
                  <c:v>7278626141941</c:v>
                </c:pt>
                <c:pt idx="1163">
                  <c:v>4767570799591</c:v>
                </c:pt>
                <c:pt idx="1164">
                  <c:v>3346700602118</c:v>
                </c:pt>
                <c:pt idx="1165">
                  <c:v>3621832013486</c:v>
                </c:pt>
                <c:pt idx="1166">
                  <c:v>7496395546538</c:v>
                </c:pt>
                <c:pt idx="1167">
                  <c:v>5875455114964</c:v>
                </c:pt>
                <c:pt idx="1168">
                  <c:v>4195879445489</c:v>
                </c:pt>
                <c:pt idx="1169">
                  <c:v>4587041833293</c:v>
                </c:pt>
                <c:pt idx="1170">
                  <c:v>4148444010558</c:v>
                </c:pt>
                <c:pt idx="1171">
                  <c:v>5999012276667</c:v>
                </c:pt>
                <c:pt idx="1172">
                  <c:v>3353154803385</c:v>
                </c:pt>
                <c:pt idx="1173">
                  <c:v>4039693663587</c:v>
                </c:pt>
                <c:pt idx="1174">
                  <c:v>4522644752857</c:v>
                </c:pt>
                <c:pt idx="1175">
                  <c:v>4404112194559</c:v>
                </c:pt>
                <c:pt idx="1176">
                  <c:v>3971588947824</c:v>
                </c:pt>
                <c:pt idx="1177">
                  <c:v>4254548129291</c:v>
                </c:pt>
                <c:pt idx="1178">
                  <c:v>3772144180655</c:v>
                </c:pt>
                <c:pt idx="1179">
                  <c:v>4438895931391</c:v>
                </c:pt>
                <c:pt idx="1180">
                  <c:v>4560901146125</c:v>
                </c:pt>
                <c:pt idx="1181">
                  <c:v>6631024885106</c:v>
                </c:pt>
                <c:pt idx="1182">
                  <c:v>9541953128450</c:v>
                </c:pt>
                <c:pt idx="1183">
                  <c:v>9385599545319</c:v>
                </c:pt>
                <c:pt idx="1184">
                  <c:v>5338815350763</c:v>
                </c:pt>
                <c:pt idx="1185">
                  <c:v>5406406371793</c:v>
                </c:pt>
                <c:pt idx="1186">
                  <c:v>6417119768433</c:v>
                </c:pt>
                <c:pt idx="1187">
                  <c:v>5831481473696</c:v>
                </c:pt>
                <c:pt idx="1188">
                  <c:v>8079967627847</c:v>
                </c:pt>
                <c:pt idx="1189">
                  <c:v>10289874364217</c:v>
                </c:pt>
                <c:pt idx="1190">
                  <c:v>8894630873317</c:v>
                </c:pt>
                <c:pt idx="1191">
                  <c:v>9436775775617</c:v>
                </c:pt>
                <c:pt idx="1192">
                  <c:v>6219606573500</c:v>
                </c:pt>
                <c:pt idx="1193">
                  <c:v>5206067712899</c:v>
                </c:pt>
                <c:pt idx="1194">
                  <c:v>7462739251011</c:v>
                </c:pt>
                <c:pt idx="1195">
                  <c:v>7261418368911</c:v>
                </c:pt>
                <c:pt idx="1196">
                  <c:v>5687277042566</c:v>
                </c:pt>
                <c:pt idx="1197">
                  <c:v>6457977509540</c:v>
                </c:pt>
                <c:pt idx="1198">
                  <c:v>2898555546947</c:v>
                </c:pt>
                <c:pt idx="1199">
                  <c:v>2852225541917</c:v>
                </c:pt>
                <c:pt idx="1200">
                  <c:v>3559634644218</c:v>
                </c:pt>
                <c:pt idx="1201">
                  <c:v>2957972332650</c:v>
                </c:pt>
                <c:pt idx="1202">
                  <c:v>2667844293916</c:v>
                </c:pt>
                <c:pt idx="1203">
                  <c:v>2344998445914</c:v>
                </c:pt>
                <c:pt idx="1204">
                  <c:v>2457925242548</c:v>
                </c:pt>
                <c:pt idx="1205">
                  <c:v>2782423946947</c:v>
                </c:pt>
                <c:pt idx="1206">
                  <c:v>2568909032450</c:v>
                </c:pt>
                <c:pt idx="1207">
                  <c:v>2769671625283</c:v>
                </c:pt>
                <c:pt idx="1208">
                  <c:v>5558359960863</c:v>
                </c:pt>
                <c:pt idx="1209">
                  <c:v>3985390956221</c:v>
                </c:pt>
                <c:pt idx="1210">
                  <c:v>4433033465292</c:v>
                </c:pt>
                <c:pt idx="1211">
                  <c:v>4574412432461</c:v>
                </c:pt>
                <c:pt idx="1212">
                  <c:v>3628252768852</c:v>
                </c:pt>
                <c:pt idx="1213">
                  <c:v>2397882989914</c:v>
                </c:pt>
                <c:pt idx="1214">
                  <c:v>2418317863578</c:v>
                </c:pt>
                <c:pt idx="1215">
                  <c:v>3080513539384</c:v>
                </c:pt>
                <c:pt idx="1216">
                  <c:v>4267367342757</c:v>
                </c:pt>
                <c:pt idx="1217">
                  <c:v>5052327483830</c:v>
                </c:pt>
                <c:pt idx="1218">
                  <c:v>5784056901536</c:v>
                </c:pt>
                <c:pt idx="1219">
                  <c:v>1978078476011</c:v>
                </c:pt>
                <c:pt idx="1220">
                  <c:v>1567977561276</c:v>
                </c:pt>
                <c:pt idx="1221">
                  <c:v>2237599084646</c:v>
                </c:pt>
                <c:pt idx="1222">
                  <c:v>2608918619816</c:v>
                </c:pt>
                <c:pt idx="1223">
                  <c:v>2377984394112</c:v>
                </c:pt>
                <c:pt idx="1224">
                  <c:v>2231356993280</c:v>
                </c:pt>
                <c:pt idx="1225">
                  <c:v>1358650388008</c:v>
                </c:pt>
                <c:pt idx="1226">
                  <c:v>1122847425373</c:v>
                </c:pt>
                <c:pt idx="1227">
                  <c:v>1106105465123</c:v>
                </c:pt>
                <c:pt idx="1228">
                  <c:v>1053726754639</c:v>
                </c:pt>
                <c:pt idx="1229">
                  <c:v>1393445130542</c:v>
                </c:pt>
                <c:pt idx="1230">
                  <c:v>2125029616012</c:v>
                </c:pt>
                <c:pt idx="1231">
                  <c:v>2988088508215</c:v>
                </c:pt>
                <c:pt idx="1232">
                  <c:v>1503569189276</c:v>
                </c:pt>
                <c:pt idx="1233">
                  <c:v>1559379392009</c:v>
                </c:pt>
                <c:pt idx="1234">
                  <c:v>1337501001275</c:v>
                </c:pt>
                <c:pt idx="1235">
                  <c:v>1587965632009</c:v>
                </c:pt>
                <c:pt idx="1236">
                  <c:v>2560288565915</c:v>
                </c:pt>
                <c:pt idx="1237">
                  <c:v>2060978572011</c:v>
                </c:pt>
                <c:pt idx="1238">
                  <c:v>894234545288</c:v>
                </c:pt>
                <c:pt idx="1239">
                  <c:v>1060719234806</c:v>
                </c:pt>
                <c:pt idx="1240">
                  <c:v>901166708488</c:v>
                </c:pt>
                <c:pt idx="1241">
                  <c:v>1319355456641</c:v>
                </c:pt>
                <c:pt idx="1242">
                  <c:v>725419362554</c:v>
                </c:pt>
                <c:pt idx="1243">
                  <c:v>694258145521</c:v>
                </c:pt>
                <c:pt idx="1244">
                  <c:v>890253696971</c:v>
                </c:pt>
                <c:pt idx="1245">
                  <c:v>806964971038</c:v>
                </c:pt>
                <c:pt idx="1246">
                  <c:v>1194458172007</c:v>
                </c:pt>
                <c:pt idx="1247">
                  <c:v>1163426450640</c:v>
                </c:pt>
                <c:pt idx="1248">
                  <c:v>1801692370544</c:v>
                </c:pt>
                <c:pt idx="1249">
                  <c:v>940555402722</c:v>
                </c:pt>
                <c:pt idx="1250">
                  <c:v>989336249039</c:v>
                </c:pt>
                <c:pt idx="1251">
                  <c:v>997447594639</c:v>
                </c:pt>
                <c:pt idx="1252">
                  <c:v>1080868031673</c:v>
                </c:pt>
                <c:pt idx="1253">
                  <c:v>603846371770</c:v>
                </c:pt>
                <c:pt idx="1254">
                  <c:v>646941200554</c:v>
                </c:pt>
                <c:pt idx="1255">
                  <c:v>377045787836</c:v>
                </c:pt>
                <c:pt idx="1256">
                  <c:v>465061284286</c:v>
                </c:pt>
                <c:pt idx="1257">
                  <c:v>721735525271</c:v>
                </c:pt>
                <c:pt idx="1258">
                  <c:v>1010457692722</c:v>
                </c:pt>
                <c:pt idx="1259">
                  <c:v>618472235603</c:v>
                </c:pt>
                <c:pt idx="1260">
                  <c:v>412694865885</c:v>
                </c:pt>
                <c:pt idx="1261">
                  <c:v>370104691436</c:v>
                </c:pt>
                <c:pt idx="1262">
                  <c:v>616113870803</c:v>
                </c:pt>
                <c:pt idx="1263">
                  <c:v>295269059602</c:v>
                </c:pt>
                <c:pt idx="1264">
                  <c:v>287167754918</c:v>
                </c:pt>
                <c:pt idx="1265">
                  <c:v>301800336518</c:v>
                </c:pt>
                <c:pt idx="1266">
                  <c:v>362955916002</c:v>
                </c:pt>
                <c:pt idx="1267">
                  <c:v>764102405454</c:v>
                </c:pt>
                <c:pt idx="1268">
                  <c:v>538600494403</c:v>
                </c:pt>
                <c:pt idx="1269">
                  <c:v>365576702485</c:v>
                </c:pt>
                <c:pt idx="1270">
                  <c:v>455608850969</c:v>
                </c:pt>
                <c:pt idx="1271">
                  <c:v>442944896519</c:v>
                </c:pt>
                <c:pt idx="1272">
                  <c:v>390637687369</c:v>
                </c:pt>
                <c:pt idx="1273">
                  <c:v>676817180237</c:v>
                </c:pt>
                <c:pt idx="1274">
                  <c:v>569406634603</c:v>
                </c:pt>
                <c:pt idx="1275">
                  <c:v>773710026321</c:v>
                </c:pt>
                <c:pt idx="1276">
                  <c:v>709527199754</c:v>
                </c:pt>
                <c:pt idx="1277">
                  <c:v>576818939437</c:v>
                </c:pt>
                <c:pt idx="1278">
                  <c:v>1456513522543</c:v>
                </c:pt>
                <c:pt idx="1279">
                  <c:v>589096515120</c:v>
                </c:pt>
                <c:pt idx="1280">
                  <c:v>294958630902</c:v>
                </c:pt>
                <c:pt idx="1281">
                  <c:v>401665687036</c:v>
                </c:pt>
                <c:pt idx="1282">
                  <c:v>624728834487</c:v>
                </c:pt>
                <c:pt idx="1283">
                  <c:v>327364939485</c:v>
                </c:pt>
                <c:pt idx="1284">
                  <c:v>382123204319</c:v>
                </c:pt>
                <c:pt idx="1285">
                  <c:v>355836155602</c:v>
                </c:pt>
                <c:pt idx="1286">
                  <c:v>283346596485</c:v>
                </c:pt>
                <c:pt idx="1287">
                  <c:v>287990734902</c:v>
                </c:pt>
                <c:pt idx="1288">
                  <c:v>359203972002</c:v>
                </c:pt>
                <c:pt idx="1289">
                  <c:v>379039034885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53-4E18-913B-BB76D23719D7}"/>
            </c:ext>
          </c:extLst>
        </c:ser>
        <c:ser>
          <c:idx val="4"/>
          <c:order val="4"/>
          <c:tx>
            <c:strRef>
              <c:f>trade!$G$1</c:f>
              <c:strCache>
                <c:ptCount val="1"/>
                <c:pt idx="0">
                  <c:v>LTC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trade!$B$2:$B$1291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trade!$G$2:$G$1291</c:f>
              <c:numCache>
                <c:formatCode>General</c:formatCode>
                <c:ptCount val="1290"/>
                <c:pt idx="0">
                  <c:v>7714344872024</c:v>
                </c:pt>
                <c:pt idx="1">
                  <c:v>5829322342304</c:v>
                </c:pt>
                <c:pt idx="2">
                  <c:v>7578161935151</c:v>
                </c:pt>
                <c:pt idx="3">
                  <c:v>7466626098592</c:v>
                </c:pt>
                <c:pt idx="4">
                  <c:v>3503293790411</c:v>
                </c:pt>
                <c:pt idx="5">
                  <c:v>5060977619632</c:v>
                </c:pt>
                <c:pt idx="6">
                  <c:v>9727327001844</c:v>
                </c:pt>
                <c:pt idx="7">
                  <c:v>10348549096075</c:v>
                </c:pt>
                <c:pt idx="8">
                  <c:v>5348359941662</c:v>
                </c:pt>
                <c:pt idx="9">
                  <c:v>3201245885798</c:v>
                </c:pt>
                <c:pt idx="10">
                  <c:v>4489412688388</c:v>
                </c:pt>
                <c:pt idx="11">
                  <c:v>4572936617583</c:v>
                </c:pt>
                <c:pt idx="12">
                  <c:v>4323456041729</c:v>
                </c:pt>
                <c:pt idx="13">
                  <c:v>3814860248894</c:v>
                </c:pt>
                <c:pt idx="14">
                  <c:v>4025150012529</c:v>
                </c:pt>
                <c:pt idx="15">
                  <c:v>3745212188598</c:v>
                </c:pt>
                <c:pt idx="16">
                  <c:v>2415117212531</c:v>
                </c:pt>
                <c:pt idx="17">
                  <c:v>2688938943471</c:v>
                </c:pt>
                <c:pt idx="18">
                  <c:v>3472524648086</c:v>
                </c:pt>
                <c:pt idx="19">
                  <c:v>3829356151652</c:v>
                </c:pt>
                <c:pt idx="20">
                  <c:v>4523853157072</c:v>
                </c:pt>
                <c:pt idx="21">
                  <c:v>3402910820549</c:v>
                </c:pt>
                <c:pt idx="22">
                  <c:v>3478728146342</c:v>
                </c:pt>
                <c:pt idx="23">
                  <c:v>3080571144878</c:v>
                </c:pt>
                <c:pt idx="24">
                  <c:v>2824091783281</c:v>
                </c:pt>
                <c:pt idx="25">
                  <c:v>3135477321193</c:v>
                </c:pt>
                <c:pt idx="26">
                  <c:v>4153448432892</c:v>
                </c:pt>
                <c:pt idx="27">
                  <c:v>4870828604129</c:v>
                </c:pt>
                <c:pt idx="28">
                  <c:v>5884778708098</c:v>
                </c:pt>
                <c:pt idx="29">
                  <c:v>6908016093463</c:v>
                </c:pt>
                <c:pt idx="30">
                  <c:v>5066942131796</c:v>
                </c:pt>
                <c:pt idx="31">
                  <c:v>7122598584387</c:v>
                </c:pt>
                <c:pt idx="32">
                  <c:v>9022222204703</c:v>
                </c:pt>
                <c:pt idx="33">
                  <c:v>5385775643470</c:v>
                </c:pt>
                <c:pt idx="34">
                  <c:v>7030520863115</c:v>
                </c:pt>
                <c:pt idx="35">
                  <c:v>6039172557012</c:v>
                </c:pt>
                <c:pt idx="36">
                  <c:v>4914628237581</c:v>
                </c:pt>
                <c:pt idx="37">
                  <c:v>3954456917542</c:v>
                </c:pt>
                <c:pt idx="38">
                  <c:v>4242823011717</c:v>
                </c:pt>
                <c:pt idx="39">
                  <c:v>5092810193401</c:v>
                </c:pt>
                <c:pt idx="40">
                  <c:v>6128843107873</c:v>
                </c:pt>
                <c:pt idx="41">
                  <c:v>7137763055191</c:v>
                </c:pt>
                <c:pt idx="42">
                  <c:v>5859369433146</c:v>
                </c:pt>
                <c:pt idx="43">
                  <c:v>5167027303598</c:v>
                </c:pt>
                <c:pt idx="44">
                  <c:v>6638484362729</c:v>
                </c:pt>
                <c:pt idx="45">
                  <c:v>5573288852944</c:v>
                </c:pt>
                <c:pt idx="46">
                  <c:v>8794733597720</c:v>
                </c:pt>
                <c:pt idx="47">
                  <c:v>8182810343787</c:v>
                </c:pt>
                <c:pt idx="48">
                  <c:v>8045865525161</c:v>
                </c:pt>
                <c:pt idx="49">
                  <c:v>12221395315415</c:v>
                </c:pt>
                <c:pt idx="50">
                  <c:v>10633907322437</c:v>
                </c:pt>
                <c:pt idx="51">
                  <c:v>7743599052626</c:v>
                </c:pt>
                <c:pt idx="52">
                  <c:v>9166243765770</c:v>
                </c:pt>
                <c:pt idx="53">
                  <c:v>7985256807060</c:v>
                </c:pt>
                <c:pt idx="54">
                  <c:v>8809339655790</c:v>
                </c:pt>
                <c:pt idx="55">
                  <c:v>15401718929053</c:v>
                </c:pt>
                <c:pt idx="56">
                  <c:v>14143975764359</c:v>
                </c:pt>
                <c:pt idx="57">
                  <c:v>15055397734154</c:v>
                </c:pt>
                <c:pt idx="58">
                  <c:v>14407589353226</c:v>
                </c:pt>
                <c:pt idx="59">
                  <c:v>18497880132199</c:v>
                </c:pt>
                <c:pt idx="60">
                  <c:v>12103783005199</c:v>
                </c:pt>
                <c:pt idx="61">
                  <c:v>10361388784960</c:v>
                </c:pt>
                <c:pt idx="62">
                  <c:v>14316355575534</c:v>
                </c:pt>
                <c:pt idx="63">
                  <c:v>11341090721098</c:v>
                </c:pt>
                <c:pt idx="64">
                  <c:v>9897855985509</c:v>
                </c:pt>
                <c:pt idx="65">
                  <c:v>7688050521432</c:v>
                </c:pt>
                <c:pt idx="66">
                  <c:v>9294859347127</c:v>
                </c:pt>
                <c:pt idx="67">
                  <c:v>8217931718227</c:v>
                </c:pt>
                <c:pt idx="68">
                  <c:v>8722889334636</c:v>
                </c:pt>
                <c:pt idx="69">
                  <c:v>9588645719082</c:v>
                </c:pt>
                <c:pt idx="70">
                  <c:v>8433182054881</c:v>
                </c:pt>
                <c:pt idx="71">
                  <c:v>6261235021960</c:v>
                </c:pt>
                <c:pt idx="72">
                  <c:v>5068906916063</c:v>
                </c:pt>
                <c:pt idx="73">
                  <c:v>7071065311426</c:v>
                </c:pt>
                <c:pt idx="74">
                  <c:v>9914614843398</c:v>
                </c:pt>
                <c:pt idx="75">
                  <c:v>6508099490685</c:v>
                </c:pt>
                <c:pt idx="76">
                  <c:v>7013781149290</c:v>
                </c:pt>
                <c:pt idx="77">
                  <c:v>6585319542321</c:v>
                </c:pt>
                <c:pt idx="78">
                  <c:v>7084988243380</c:v>
                </c:pt>
                <c:pt idx="79">
                  <c:v>5552175015595</c:v>
                </c:pt>
                <c:pt idx="80">
                  <c:v>6008278146227</c:v>
                </c:pt>
                <c:pt idx="81">
                  <c:v>9548004068579</c:v>
                </c:pt>
                <c:pt idx="82">
                  <c:v>9718211815565</c:v>
                </c:pt>
                <c:pt idx="83">
                  <c:v>10052124984151</c:v>
                </c:pt>
                <c:pt idx="84">
                  <c:v>10401349393925</c:v>
                </c:pt>
                <c:pt idx="85">
                  <c:v>7414792213602</c:v>
                </c:pt>
                <c:pt idx="86">
                  <c:v>6810264809242</c:v>
                </c:pt>
                <c:pt idx="87">
                  <c:v>8021799153420</c:v>
                </c:pt>
                <c:pt idx="88">
                  <c:v>9398424341329</c:v>
                </c:pt>
                <c:pt idx="89">
                  <c:v>9236271997244</c:v>
                </c:pt>
                <c:pt idx="90">
                  <c:v>9404145656072</c:v>
                </c:pt>
                <c:pt idx="91">
                  <c:v>13286882366293</c:v>
                </c:pt>
                <c:pt idx="92">
                  <c:v>20093294331045</c:v>
                </c:pt>
                <c:pt idx="93">
                  <c:v>14264602526158</c:v>
                </c:pt>
                <c:pt idx="94">
                  <c:v>12435884491801</c:v>
                </c:pt>
                <c:pt idx="95">
                  <c:v>16421024955531</c:v>
                </c:pt>
                <c:pt idx="96">
                  <c:v>14627647566041</c:v>
                </c:pt>
                <c:pt idx="97">
                  <c:v>11997158601515</c:v>
                </c:pt>
                <c:pt idx="98">
                  <c:v>11381811309395</c:v>
                </c:pt>
                <c:pt idx="99">
                  <c:v>15253199706943</c:v>
                </c:pt>
                <c:pt idx="100">
                  <c:v>17180398657984</c:v>
                </c:pt>
                <c:pt idx="101">
                  <c:v>11760633715704</c:v>
                </c:pt>
                <c:pt idx="102">
                  <c:v>8181673029410</c:v>
                </c:pt>
                <c:pt idx="103">
                  <c:v>7006502091339</c:v>
                </c:pt>
                <c:pt idx="104">
                  <c:v>9075368913241</c:v>
                </c:pt>
                <c:pt idx="105">
                  <c:v>10229129645030</c:v>
                </c:pt>
                <c:pt idx="106">
                  <c:v>11444243848512</c:v>
                </c:pt>
                <c:pt idx="107">
                  <c:v>15748458221833</c:v>
                </c:pt>
                <c:pt idx="108">
                  <c:v>14159353312389</c:v>
                </c:pt>
                <c:pt idx="109">
                  <c:v>13040845111500</c:v>
                </c:pt>
                <c:pt idx="110">
                  <c:v>11287828213453</c:v>
                </c:pt>
                <c:pt idx="111">
                  <c:v>13720879125131</c:v>
                </c:pt>
                <c:pt idx="112">
                  <c:v>12530113883038</c:v>
                </c:pt>
                <c:pt idx="113">
                  <c:v>11059122302745</c:v>
                </c:pt>
                <c:pt idx="114">
                  <c:v>9661330738770</c:v>
                </c:pt>
                <c:pt idx="115">
                  <c:v>11009436067216</c:v>
                </c:pt>
                <c:pt idx="116">
                  <c:v>11274176045861</c:v>
                </c:pt>
                <c:pt idx="117">
                  <c:v>12467398038465</c:v>
                </c:pt>
                <c:pt idx="118">
                  <c:v>6870353573975</c:v>
                </c:pt>
                <c:pt idx="119">
                  <c:v>4162308403743</c:v>
                </c:pt>
                <c:pt idx="120">
                  <c:v>3863508556498</c:v>
                </c:pt>
                <c:pt idx="121">
                  <c:v>4293564522155</c:v>
                </c:pt>
                <c:pt idx="122">
                  <c:v>3312747728017</c:v>
                </c:pt>
                <c:pt idx="123">
                  <c:v>4200680988302</c:v>
                </c:pt>
                <c:pt idx="124">
                  <c:v>3357877066496</c:v>
                </c:pt>
                <c:pt idx="125">
                  <c:v>4734230447167</c:v>
                </c:pt>
                <c:pt idx="126">
                  <c:v>4724407791902</c:v>
                </c:pt>
                <c:pt idx="127">
                  <c:v>4815359046371</c:v>
                </c:pt>
                <c:pt idx="128">
                  <c:v>3857809071841</c:v>
                </c:pt>
                <c:pt idx="129">
                  <c:v>5044668461239</c:v>
                </c:pt>
                <c:pt idx="130">
                  <c:v>6079174069962</c:v>
                </c:pt>
                <c:pt idx="131">
                  <c:v>6715824996307</c:v>
                </c:pt>
                <c:pt idx="132">
                  <c:v>8613020946301</c:v>
                </c:pt>
                <c:pt idx="133">
                  <c:v>10963594219090</c:v>
                </c:pt>
                <c:pt idx="134">
                  <c:v>7607137151539</c:v>
                </c:pt>
                <c:pt idx="135">
                  <c:v>5934307717636</c:v>
                </c:pt>
                <c:pt idx="136">
                  <c:v>5342494138107</c:v>
                </c:pt>
                <c:pt idx="137">
                  <c:v>6560317872613</c:v>
                </c:pt>
                <c:pt idx="138">
                  <c:v>10011787282844</c:v>
                </c:pt>
                <c:pt idx="139">
                  <c:v>6737081464209</c:v>
                </c:pt>
                <c:pt idx="140">
                  <c:v>8651966477181</c:v>
                </c:pt>
                <c:pt idx="141">
                  <c:v>8038666943180</c:v>
                </c:pt>
                <c:pt idx="142">
                  <c:v>7018197566845</c:v>
                </c:pt>
                <c:pt idx="143">
                  <c:v>7331559329731</c:v>
                </c:pt>
                <c:pt idx="144">
                  <c:v>6995676386154</c:v>
                </c:pt>
                <c:pt idx="145">
                  <c:v>7387590247207</c:v>
                </c:pt>
                <c:pt idx="146">
                  <c:v>6834711224128</c:v>
                </c:pt>
                <c:pt idx="147">
                  <c:v>6455484846480</c:v>
                </c:pt>
                <c:pt idx="148">
                  <c:v>5683502003852</c:v>
                </c:pt>
                <c:pt idx="149">
                  <c:v>2865059711424</c:v>
                </c:pt>
                <c:pt idx="150">
                  <c:v>3215795283783</c:v>
                </c:pt>
                <c:pt idx="151">
                  <c:v>4829440876899</c:v>
                </c:pt>
                <c:pt idx="152">
                  <c:v>2799142065276</c:v>
                </c:pt>
                <c:pt idx="153">
                  <c:v>2881840246373</c:v>
                </c:pt>
                <c:pt idx="154">
                  <c:v>2534607503631</c:v>
                </c:pt>
                <c:pt idx="155">
                  <c:v>3117374473199</c:v>
                </c:pt>
                <c:pt idx="156">
                  <c:v>2858976885382</c:v>
                </c:pt>
                <c:pt idx="157">
                  <c:v>4824985157186</c:v>
                </c:pt>
                <c:pt idx="158">
                  <c:v>4559844041098</c:v>
                </c:pt>
                <c:pt idx="159">
                  <c:v>3629687126439</c:v>
                </c:pt>
                <c:pt idx="160">
                  <c:v>3406378946671</c:v>
                </c:pt>
                <c:pt idx="161">
                  <c:v>2881292976099</c:v>
                </c:pt>
                <c:pt idx="162">
                  <c:v>3372160059000</c:v>
                </c:pt>
                <c:pt idx="163">
                  <c:v>2284655860929</c:v>
                </c:pt>
                <c:pt idx="164">
                  <c:v>2967408779145</c:v>
                </c:pt>
                <c:pt idx="165">
                  <c:v>2863084094655</c:v>
                </c:pt>
                <c:pt idx="166">
                  <c:v>3361568019297</c:v>
                </c:pt>
                <c:pt idx="167">
                  <c:v>4227867278732</c:v>
                </c:pt>
                <c:pt idx="168">
                  <c:v>3831983419392</c:v>
                </c:pt>
                <c:pt idx="169">
                  <c:v>4133677327583</c:v>
                </c:pt>
                <c:pt idx="170">
                  <c:v>4160249830834</c:v>
                </c:pt>
                <c:pt idx="171">
                  <c:v>4353871141827</c:v>
                </c:pt>
                <c:pt idx="172">
                  <c:v>3930096454107</c:v>
                </c:pt>
                <c:pt idx="173">
                  <c:v>4259556110375</c:v>
                </c:pt>
                <c:pt idx="174">
                  <c:v>3947350822241</c:v>
                </c:pt>
                <c:pt idx="175">
                  <c:v>1962477226751</c:v>
                </c:pt>
                <c:pt idx="176">
                  <c:v>1977707364579</c:v>
                </c:pt>
                <c:pt idx="177">
                  <c:v>2944121306746</c:v>
                </c:pt>
                <c:pt idx="178">
                  <c:v>2422349979449</c:v>
                </c:pt>
                <c:pt idx="179">
                  <c:v>2603502529427</c:v>
                </c:pt>
                <c:pt idx="180">
                  <c:v>2613503205839</c:v>
                </c:pt>
                <c:pt idx="181">
                  <c:v>2471776090728</c:v>
                </c:pt>
                <c:pt idx="182">
                  <c:v>2431812234076</c:v>
                </c:pt>
                <c:pt idx="183">
                  <c:v>2955111771696</c:v>
                </c:pt>
                <c:pt idx="184">
                  <c:v>2904521951847</c:v>
                </c:pt>
                <c:pt idx="185">
                  <c:v>3106515390856</c:v>
                </c:pt>
                <c:pt idx="186">
                  <c:v>2513164521176</c:v>
                </c:pt>
                <c:pt idx="187">
                  <c:v>2624508784511</c:v>
                </c:pt>
                <c:pt idx="188">
                  <c:v>2419989610683</c:v>
                </c:pt>
                <c:pt idx="189">
                  <c:v>3364586768456</c:v>
                </c:pt>
                <c:pt idx="190">
                  <c:v>2623448570915</c:v>
                </c:pt>
                <c:pt idx="191">
                  <c:v>2271870639657</c:v>
                </c:pt>
                <c:pt idx="192">
                  <c:v>1907065095193</c:v>
                </c:pt>
                <c:pt idx="193">
                  <c:v>2458463218437</c:v>
                </c:pt>
                <c:pt idx="194">
                  <c:v>2857341029876</c:v>
                </c:pt>
                <c:pt idx="195">
                  <c:v>2210414368496</c:v>
                </c:pt>
                <c:pt idx="196">
                  <c:v>1999214600163</c:v>
                </c:pt>
                <c:pt idx="197">
                  <c:v>2148287723036</c:v>
                </c:pt>
                <c:pt idx="198">
                  <c:v>2475828179239</c:v>
                </c:pt>
                <c:pt idx="199">
                  <c:v>2371284744623</c:v>
                </c:pt>
                <c:pt idx="200">
                  <c:v>2065287871267</c:v>
                </c:pt>
                <c:pt idx="201">
                  <c:v>2312544674998</c:v>
                </c:pt>
                <c:pt idx="202">
                  <c:v>1872293477079</c:v>
                </c:pt>
                <c:pt idx="203">
                  <c:v>1204526439511</c:v>
                </c:pt>
                <c:pt idx="204">
                  <c:v>2147857875553</c:v>
                </c:pt>
                <c:pt idx="205">
                  <c:v>1154519341780</c:v>
                </c:pt>
                <c:pt idx="206">
                  <c:v>1073900942374</c:v>
                </c:pt>
                <c:pt idx="207">
                  <c:v>1268264091570</c:v>
                </c:pt>
                <c:pt idx="208">
                  <c:v>1900226880546</c:v>
                </c:pt>
                <c:pt idx="209">
                  <c:v>1869306271450</c:v>
                </c:pt>
                <c:pt idx="210">
                  <c:v>1857114057436</c:v>
                </c:pt>
                <c:pt idx="211">
                  <c:v>1994645204654</c:v>
                </c:pt>
                <c:pt idx="212">
                  <c:v>1994237382127</c:v>
                </c:pt>
                <c:pt idx="213">
                  <c:v>1774332651584</c:v>
                </c:pt>
                <c:pt idx="214">
                  <c:v>2049246029537</c:v>
                </c:pt>
                <c:pt idx="215">
                  <c:v>2234652847910</c:v>
                </c:pt>
                <c:pt idx="216">
                  <c:v>2041439135650</c:v>
                </c:pt>
                <c:pt idx="217">
                  <c:v>2584158088293</c:v>
                </c:pt>
                <c:pt idx="218">
                  <c:v>2496092425337</c:v>
                </c:pt>
                <c:pt idx="219">
                  <c:v>2318071676642</c:v>
                </c:pt>
                <c:pt idx="220">
                  <c:v>3162092140360</c:v>
                </c:pt>
                <c:pt idx="221">
                  <c:v>3183872689383</c:v>
                </c:pt>
                <c:pt idx="222">
                  <c:v>3087841922587</c:v>
                </c:pt>
                <c:pt idx="223">
                  <c:v>3115642503924</c:v>
                </c:pt>
                <c:pt idx="224">
                  <c:v>3035039791101</c:v>
                </c:pt>
                <c:pt idx="225">
                  <c:v>2860735888568</c:v>
                </c:pt>
                <c:pt idx="226">
                  <c:v>3081510079781</c:v>
                </c:pt>
                <c:pt idx="227">
                  <c:v>2240052478498</c:v>
                </c:pt>
                <c:pt idx="228">
                  <c:v>2463376018639</c:v>
                </c:pt>
                <c:pt idx="229">
                  <c:v>2470292421438</c:v>
                </c:pt>
                <c:pt idx="230">
                  <c:v>2308230265223</c:v>
                </c:pt>
                <c:pt idx="231">
                  <c:v>2931671473336</c:v>
                </c:pt>
                <c:pt idx="232">
                  <c:v>2780934797598</c:v>
                </c:pt>
                <c:pt idx="233">
                  <c:v>2585732718441</c:v>
                </c:pt>
                <c:pt idx="234">
                  <c:v>2588331046266</c:v>
                </c:pt>
                <c:pt idx="235">
                  <c:v>3250669223570</c:v>
                </c:pt>
                <c:pt idx="236">
                  <c:v>3128087937919</c:v>
                </c:pt>
                <c:pt idx="237">
                  <c:v>3736279906568</c:v>
                </c:pt>
                <c:pt idx="238">
                  <c:v>4050376595935</c:v>
                </c:pt>
                <c:pt idx="239">
                  <c:v>4463977651912</c:v>
                </c:pt>
                <c:pt idx="240">
                  <c:v>4015218351785</c:v>
                </c:pt>
                <c:pt idx="241">
                  <c:v>3420897879846</c:v>
                </c:pt>
                <c:pt idx="242">
                  <c:v>2764969083773</c:v>
                </c:pt>
                <c:pt idx="243">
                  <c:v>3175331030208</c:v>
                </c:pt>
                <c:pt idx="244">
                  <c:v>2736229632154</c:v>
                </c:pt>
                <c:pt idx="245">
                  <c:v>3076315165766</c:v>
                </c:pt>
                <c:pt idx="246">
                  <c:v>2509317243443</c:v>
                </c:pt>
                <c:pt idx="247">
                  <c:v>1787767939082</c:v>
                </c:pt>
                <c:pt idx="248">
                  <c:v>1928253913415</c:v>
                </c:pt>
                <c:pt idx="249">
                  <c:v>3078595312417</c:v>
                </c:pt>
                <c:pt idx="250">
                  <c:v>2502467665700</c:v>
                </c:pt>
                <c:pt idx="251">
                  <c:v>2394756444698</c:v>
                </c:pt>
                <c:pt idx="252">
                  <c:v>2332233780325</c:v>
                </c:pt>
                <c:pt idx="253">
                  <c:v>2513006964379</c:v>
                </c:pt>
                <c:pt idx="254">
                  <c:v>3907363283838</c:v>
                </c:pt>
                <c:pt idx="255">
                  <c:v>3489503966691</c:v>
                </c:pt>
                <c:pt idx="256">
                  <c:v>2748557432861</c:v>
                </c:pt>
                <c:pt idx="257">
                  <c:v>3367527073522</c:v>
                </c:pt>
                <c:pt idx="258">
                  <c:v>2872872354801</c:v>
                </c:pt>
                <c:pt idx="259">
                  <c:v>3677349295823</c:v>
                </c:pt>
                <c:pt idx="260">
                  <c:v>3793884923357</c:v>
                </c:pt>
                <c:pt idx="261">
                  <c:v>2888918624979</c:v>
                </c:pt>
                <c:pt idx="262">
                  <c:v>2717559412063</c:v>
                </c:pt>
                <c:pt idx="263">
                  <c:v>1809807970873</c:v>
                </c:pt>
                <c:pt idx="264">
                  <c:v>1982866351868</c:v>
                </c:pt>
                <c:pt idx="265">
                  <c:v>1545113491352</c:v>
                </c:pt>
                <c:pt idx="266">
                  <c:v>1545689778840</c:v>
                </c:pt>
                <c:pt idx="267">
                  <c:v>1286467093469</c:v>
                </c:pt>
                <c:pt idx="268">
                  <c:v>1273837636476</c:v>
                </c:pt>
                <c:pt idx="269">
                  <c:v>1274428648054</c:v>
                </c:pt>
                <c:pt idx="270">
                  <c:v>1492678146231</c:v>
                </c:pt>
                <c:pt idx="271">
                  <c:v>1723807972741</c:v>
                </c:pt>
                <c:pt idx="272">
                  <c:v>2021025216728</c:v>
                </c:pt>
                <c:pt idx="273">
                  <c:v>2102509164313</c:v>
                </c:pt>
                <c:pt idx="274">
                  <c:v>1925891781965</c:v>
                </c:pt>
                <c:pt idx="275">
                  <c:v>1785372805815</c:v>
                </c:pt>
                <c:pt idx="276">
                  <c:v>1970869649423</c:v>
                </c:pt>
                <c:pt idx="277">
                  <c:v>2054972627526</c:v>
                </c:pt>
                <c:pt idx="278">
                  <c:v>2216891426879</c:v>
                </c:pt>
                <c:pt idx="279">
                  <c:v>2414077257455</c:v>
                </c:pt>
                <c:pt idx="280">
                  <c:v>1519742756418</c:v>
                </c:pt>
                <c:pt idx="281">
                  <c:v>1946995158290</c:v>
                </c:pt>
                <c:pt idx="282">
                  <c:v>1306558738087</c:v>
                </c:pt>
                <c:pt idx="283">
                  <c:v>1309993100667</c:v>
                </c:pt>
                <c:pt idx="284">
                  <c:v>1253892008519</c:v>
                </c:pt>
                <c:pt idx="285">
                  <c:v>1495277394072</c:v>
                </c:pt>
                <c:pt idx="286">
                  <c:v>1362903417213</c:v>
                </c:pt>
                <c:pt idx="287">
                  <c:v>1552493445935</c:v>
                </c:pt>
                <c:pt idx="288">
                  <c:v>1863332325416</c:v>
                </c:pt>
                <c:pt idx="289">
                  <c:v>1493391837785</c:v>
                </c:pt>
                <c:pt idx="290">
                  <c:v>1622880374189</c:v>
                </c:pt>
                <c:pt idx="291">
                  <c:v>1914659644673</c:v>
                </c:pt>
                <c:pt idx="292">
                  <c:v>1464866351187</c:v>
                </c:pt>
                <c:pt idx="293">
                  <c:v>1667934966463</c:v>
                </c:pt>
                <c:pt idx="294">
                  <c:v>1525261213550</c:v>
                </c:pt>
                <c:pt idx="295">
                  <c:v>1853328107123</c:v>
                </c:pt>
                <c:pt idx="296">
                  <c:v>1521718346707</c:v>
                </c:pt>
                <c:pt idx="297">
                  <c:v>1675525043093</c:v>
                </c:pt>
                <c:pt idx="298">
                  <c:v>1912418586862</c:v>
                </c:pt>
                <c:pt idx="299">
                  <c:v>1760362178936</c:v>
                </c:pt>
                <c:pt idx="300">
                  <c:v>2229837761601</c:v>
                </c:pt>
                <c:pt idx="301">
                  <c:v>2056260836319</c:v>
                </c:pt>
                <c:pt idx="302">
                  <c:v>2334599492754</c:v>
                </c:pt>
                <c:pt idx="303">
                  <c:v>1990320636241</c:v>
                </c:pt>
                <c:pt idx="304">
                  <c:v>1942787412132</c:v>
                </c:pt>
                <c:pt idx="305">
                  <c:v>2524241544652</c:v>
                </c:pt>
                <c:pt idx="306">
                  <c:v>2852176825755</c:v>
                </c:pt>
                <c:pt idx="307">
                  <c:v>2397182257333</c:v>
                </c:pt>
                <c:pt idx="308">
                  <c:v>2390981346403</c:v>
                </c:pt>
                <c:pt idx="309">
                  <c:v>2632778289398</c:v>
                </c:pt>
                <c:pt idx="310">
                  <c:v>2663454656930</c:v>
                </c:pt>
                <c:pt idx="311">
                  <c:v>2412066979895</c:v>
                </c:pt>
                <c:pt idx="312">
                  <c:v>2848984940803</c:v>
                </c:pt>
                <c:pt idx="313">
                  <c:v>3012092300587</c:v>
                </c:pt>
                <c:pt idx="314">
                  <c:v>3005458393470</c:v>
                </c:pt>
                <c:pt idx="315">
                  <c:v>3418015406084</c:v>
                </c:pt>
                <c:pt idx="316">
                  <c:v>3389761412999</c:v>
                </c:pt>
                <c:pt idx="317">
                  <c:v>2945456567114</c:v>
                </c:pt>
                <c:pt idx="318">
                  <c:v>3185554437752</c:v>
                </c:pt>
                <c:pt idx="319">
                  <c:v>2939243638090</c:v>
                </c:pt>
                <c:pt idx="320">
                  <c:v>3063022380823</c:v>
                </c:pt>
                <c:pt idx="321">
                  <c:v>3079283511728</c:v>
                </c:pt>
                <c:pt idx="322">
                  <c:v>2764235443282</c:v>
                </c:pt>
                <c:pt idx="323">
                  <c:v>3016417813286</c:v>
                </c:pt>
                <c:pt idx="324">
                  <c:v>2965947823788</c:v>
                </c:pt>
                <c:pt idx="325">
                  <c:v>2877518503021</c:v>
                </c:pt>
                <c:pt idx="326">
                  <c:v>3247524617880</c:v>
                </c:pt>
                <c:pt idx="327">
                  <c:v>3510433273230</c:v>
                </c:pt>
                <c:pt idx="328">
                  <c:v>3850494427737</c:v>
                </c:pt>
                <c:pt idx="329">
                  <c:v>4033753248043</c:v>
                </c:pt>
                <c:pt idx="330">
                  <c:v>4994804294002</c:v>
                </c:pt>
                <c:pt idx="331">
                  <c:v>4356174988652</c:v>
                </c:pt>
                <c:pt idx="332">
                  <c:v>4331659518894</c:v>
                </c:pt>
                <c:pt idx="333">
                  <c:v>4846724218071</c:v>
                </c:pt>
                <c:pt idx="334">
                  <c:v>5609558048184</c:v>
                </c:pt>
                <c:pt idx="335">
                  <c:v>5097941159233</c:v>
                </c:pt>
                <c:pt idx="336">
                  <c:v>5287266895248</c:v>
                </c:pt>
                <c:pt idx="337">
                  <c:v>5719198053941</c:v>
                </c:pt>
                <c:pt idx="338">
                  <c:v>6457656776799</c:v>
                </c:pt>
                <c:pt idx="339">
                  <c:v>5293592584297</c:v>
                </c:pt>
                <c:pt idx="340">
                  <c:v>5338376703132</c:v>
                </c:pt>
                <c:pt idx="341">
                  <c:v>5673394820758</c:v>
                </c:pt>
                <c:pt idx="342">
                  <c:v>5109631861864</c:v>
                </c:pt>
                <c:pt idx="343">
                  <c:v>4676111765301</c:v>
                </c:pt>
                <c:pt idx="344">
                  <c:v>5011842774938</c:v>
                </c:pt>
                <c:pt idx="345">
                  <c:v>5211912502969</c:v>
                </c:pt>
                <c:pt idx="346">
                  <c:v>4973311059586</c:v>
                </c:pt>
                <c:pt idx="347">
                  <c:v>5116189993472</c:v>
                </c:pt>
                <c:pt idx="348">
                  <c:v>6392237605260</c:v>
                </c:pt>
                <c:pt idx="349">
                  <c:v>6335859771727</c:v>
                </c:pt>
                <c:pt idx="350">
                  <c:v>4928308601484</c:v>
                </c:pt>
                <c:pt idx="351">
                  <c:v>4995590494873</c:v>
                </c:pt>
                <c:pt idx="352">
                  <c:v>5234713509373</c:v>
                </c:pt>
                <c:pt idx="353">
                  <c:v>5326259371509</c:v>
                </c:pt>
                <c:pt idx="354">
                  <c:v>5344957697332</c:v>
                </c:pt>
                <c:pt idx="355">
                  <c:v>5312438587595</c:v>
                </c:pt>
                <c:pt idx="356">
                  <c:v>4499576449338</c:v>
                </c:pt>
                <c:pt idx="357">
                  <c:v>4415783310569</c:v>
                </c:pt>
                <c:pt idx="358">
                  <c:v>4794012315854</c:v>
                </c:pt>
                <c:pt idx="359">
                  <c:v>5095647038028</c:v>
                </c:pt>
                <c:pt idx="360">
                  <c:v>5034280660717</c:v>
                </c:pt>
                <c:pt idx="361">
                  <c:v>4574496906578</c:v>
                </c:pt>
                <c:pt idx="362">
                  <c:v>5567063453832</c:v>
                </c:pt>
                <c:pt idx="363">
                  <c:v>4128209848595</c:v>
                </c:pt>
                <c:pt idx="364">
                  <c:v>4146506700688</c:v>
                </c:pt>
                <c:pt idx="365">
                  <c:v>4464690130743</c:v>
                </c:pt>
                <c:pt idx="366">
                  <c:v>4064201859840</c:v>
                </c:pt>
                <c:pt idx="367">
                  <c:v>3768591300118</c:v>
                </c:pt>
                <c:pt idx="368">
                  <c:v>4476609798764</c:v>
                </c:pt>
                <c:pt idx="369">
                  <c:v>4051227838291</c:v>
                </c:pt>
                <c:pt idx="370">
                  <c:v>4278033706780</c:v>
                </c:pt>
                <c:pt idx="371">
                  <c:v>4903509091424</c:v>
                </c:pt>
                <c:pt idx="372">
                  <c:v>4788160234260</c:v>
                </c:pt>
                <c:pt idx="373">
                  <c:v>3443911647484</c:v>
                </c:pt>
                <c:pt idx="374">
                  <c:v>3606173853524</c:v>
                </c:pt>
                <c:pt idx="375">
                  <c:v>3888948407634</c:v>
                </c:pt>
                <c:pt idx="376">
                  <c:v>4450915056661</c:v>
                </c:pt>
                <c:pt idx="377">
                  <c:v>3689411153466</c:v>
                </c:pt>
                <c:pt idx="378">
                  <c:v>3750924501154</c:v>
                </c:pt>
                <c:pt idx="379">
                  <c:v>3705418671339</c:v>
                </c:pt>
                <c:pt idx="380">
                  <c:v>2996791830968</c:v>
                </c:pt>
                <c:pt idx="381">
                  <c:v>3483766482944</c:v>
                </c:pt>
                <c:pt idx="382">
                  <c:v>3308470104020</c:v>
                </c:pt>
                <c:pt idx="383">
                  <c:v>3157845656741</c:v>
                </c:pt>
                <c:pt idx="384">
                  <c:v>3498852510047</c:v>
                </c:pt>
                <c:pt idx="385">
                  <c:v>3720594936945</c:v>
                </c:pt>
                <c:pt idx="386">
                  <c:v>4017879528582</c:v>
                </c:pt>
                <c:pt idx="387">
                  <c:v>3515458778673</c:v>
                </c:pt>
                <c:pt idx="388">
                  <c:v>3839848285315</c:v>
                </c:pt>
                <c:pt idx="389">
                  <c:v>5067014854916</c:v>
                </c:pt>
                <c:pt idx="390">
                  <c:v>4642121236704</c:v>
                </c:pt>
                <c:pt idx="391">
                  <c:v>3540245017063</c:v>
                </c:pt>
                <c:pt idx="392">
                  <c:v>3673251272694</c:v>
                </c:pt>
                <c:pt idx="393">
                  <c:v>4555519103586</c:v>
                </c:pt>
                <c:pt idx="394">
                  <c:v>3835118192088</c:v>
                </c:pt>
                <c:pt idx="395">
                  <c:v>3651965843395</c:v>
                </c:pt>
                <c:pt idx="396">
                  <c:v>8433206784328</c:v>
                </c:pt>
                <c:pt idx="397">
                  <c:v>6049321057215</c:v>
                </c:pt>
                <c:pt idx="398">
                  <c:v>4251702733159</c:v>
                </c:pt>
                <c:pt idx="399">
                  <c:v>4406069672052</c:v>
                </c:pt>
                <c:pt idx="400">
                  <c:v>5692037720807</c:v>
                </c:pt>
                <c:pt idx="401">
                  <c:v>5051430174559</c:v>
                </c:pt>
                <c:pt idx="402">
                  <c:v>4754736493724</c:v>
                </c:pt>
                <c:pt idx="403">
                  <c:v>5322997435972</c:v>
                </c:pt>
                <c:pt idx="404">
                  <c:v>5261881154523</c:v>
                </c:pt>
                <c:pt idx="405">
                  <c:v>4946596031080</c:v>
                </c:pt>
                <c:pt idx="406">
                  <c:v>6044158839361</c:v>
                </c:pt>
                <c:pt idx="407">
                  <c:v>5929378266165</c:v>
                </c:pt>
                <c:pt idx="408">
                  <c:v>4820898741680</c:v>
                </c:pt>
                <c:pt idx="409">
                  <c:v>4654328240972</c:v>
                </c:pt>
                <c:pt idx="410">
                  <c:v>5880725279369</c:v>
                </c:pt>
                <c:pt idx="411">
                  <c:v>6308294031672</c:v>
                </c:pt>
                <c:pt idx="412">
                  <c:v>7278674750969</c:v>
                </c:pt>
                <c:pt idx="413">
                  <c:v>6427114962407</c:v>
                </c:pt>
                <c:pt idx="414">
                  <c:v>7096994378675</c:v>
                </c:pt>
                <c:pt idx="415">
                  <c:v>6367681469930</c:v>
                </c:pt>
                <c:pt idx="416">
                  <c:v>6194158532614</c:v>
                </c:pt>
                <c:pt idx="417">
                  <c:v>6230292458329</c:v>
                </c:pt>
                <c:pt idx="418">
                  <c:v>6141937567958</c:v>
                </c:pt>
                <c:pt idx="419">
                  <c:v>5916767878647</c:v>
                </c:pt>
                <c:pt idx="420">
                  <c:v>6253479763918</c:v>
                </c:pt>
                <c:pt idx="421">
                  <c:v>6246478344125</c:v>
                </c:pt>
                <c:pt idx="422">
                  <c:v>6907706673710</c:v>
                </c:pt>
                <c:pt idx="423">
                  <c:v>6267385453756</c:v>
                </c:pt>
                <c:pt idx="424">
                  <c:v>6010755734404</c:v>
                </c:pt>
                <c:pt idx="425">
                  <c:v>7346510638446</c:v>
                </c:pt>
                <c:pt idx="426">
                  <c:v>6367009722220</c:v>
                </c:pt>
                <c:pt idx="427">
                  <c:v>5295289323209</c:v>
                </c:pt>
                <c:pt idx="428">
                  <c:v>6000553254000</c:v>
                </c:pt>
                <c:pt idx="429">
                  <c:v>5745958309061</c:v>
                </c:pt>
                <c:pt idx="430">
                  <c:v>6138069164142</c:v>
                </c:pt>
                <c:pt idx="431">
                  <c:v>5641261371739</c:v>
                </c:pt>
                <c:pt idx="432">
                  <c:v>6100563118672</c:v>
                </c:pt>
                <c:pt idx="433">
                  <c:v>5772618029861</c:v>
                </c:pt>
                <c:pt idx="434">
                  <c:v>4968704036454</c:v>
                </c:pt>
                <c:pt idx="435">
                  <c:v>5544245069019</c:v>
                </c:pt>
                <c:pt idx="436">
                  <c:v>6122584166996</c:v>
                </c:pt>
                <c:pt idx="437">
                  <c:v>6710806821732</c:v>
                </c:pt>
                <c:pt idx="438">
                  <c:v>6385121714526</c:v>
                </c:pt>
                <c:pt idx="439">
                  <c:v>6746989082154</c:v>
                </c:pt>
                <c:pt idx="440">
                  <c:v>4348732994609</c:v>
                </c:pt>
                <c:pt idx="441">
                  <c:v>4713091789028</c:v>
                </c:pt>
                <c:pt idx="442">
                  <c:v>4279208518064</c:v>
                </c:pt>
                <c:pt idx="443">
                  <c:v>3666800329158</c:v>
                </c:pt>
                <c:pt idx="444">
                  <c:v>3281562509965</c:v>
                </c:pt>
                <c:pt idx="445">
                  <c:v>3944874940748</c:v>
                </c:pt>
                <c:pt idx="446">
                  <c:v>3738547531364</c:v>
                </c:pt>
                <c:pt idx="447">
                  <c:v>3435045408125</c:v>
                </c:pt>
                <c:pt idx="448">
                  <c:v>3495274897387</c:v>
                </c:pt>
                <c:pt idx="449">
                  <c:v>3692135050686</c:v>
                </c:pt>
                <c:pt idx="450">
                  <c:v>4687447216615</c:v>
                </c:pt>
                <c:pt idx="451">
                  <c:v>4942350440684</c:v>
                </c:pt>
                <c:pt idx="452">
                  <c:v>5658575427480</c:v>
                </c:pt>
                <c:pt idx="453">
                  <c:v>4854885820307</c:v>
                </c:pt>
                <c:pt idx="454">
                  <c:v>5662240473571</c:v>
                </c:pt>
                <c:pt idx="455">
                  <c:v>6397899725591</c:v>
                </c:pt>
                <c:pt idx="456">
                  <c:v>3725373026923</c:v>
                </c:pt>
                <c:pt idx="457">
                  <c:v>4308988162680</c:v>
                </c:pt>
                <c:pt idx="458">
                  <c:v>4372556981777</c:v>
                </c:pt>
                <c:pt idx="459">
                  <c:v>4252359868041</c:v>
                </c:pt>
                <c:pt idx="460">
                  <c:v>3334682890410</c:v>
                </c:pt>
                <c:pt idx="461">
                  <c:v>4057858229324</c:v>
                </c:pt>
                <c:pt idx="462">
                  <c:v>4032805937372</c:v>
                </c:pt>
                <c:pt idx="463">
                  <c:v>3739926354172</c:v>
                </c:pt>
                <c:pt idx="464">
                  <c:v>3369098351483</c:v>
                </c:pt>
                <c:pt idx="465">
                  <c:v>3174851348202</c:v>
                </c:pt>
                <c:pt idx="466">
                  <c:v>3641352464499</c:v>
                </c:pt>
                <c:pt idx="467">
                  <c:v>3081760974515</c:v>
                </c:pt>
                <c:pt idx="468">
                  <c:v>3107628377853</c:v>
                </c:pt>
                <c:pt idx="469">
                  <c:v>3367731286633</c:v>
                </c:pt>
                <c:pt idx="470">
                  <c:v>3719332427990</c:v>
                </c:pt>
                <c:pt idx="471">
                  <c:v>3990679926697</c:v>
                </c:pt>
                <c:pt idx="472">
                  <c:v>3640992154701</c:v>
                </c:pt>
                <c:pt idx="473">
                  <c:v>3293848427547</c:v>
                </c:pt>
                <c:pt idx="474">
                  <c:v>3181250879535</c:v>
                </c:pt>
                <c:pt idx="475">
                  <c:v>3096898669701</c:v>
                </c:pt>
                <c:pt idx="476">
                  <c:v>3194661701080</c:v>
                </c:pt>
                <c:pt idx="477">
                  <c:v>3532426386164</c:v>
                </c:pt>
                <c:pt idx="478">
                  <c:v>3507434472592</c:v>
                </c:pt>
                <c:pt idx="479">
                  <c:v>2964905058535</c:v>
                </c:pt>
                <c:pt idx="480">
                  <c:v>3103013082323</c:v>
                </c:pt>
                <c:pt idx="481">
                  <c:v>3543886014170</c:v>
                </c:pt>
                <c:pt idx="482">
                  <c:v>4294116266996</c:v>
                </c:pt>
                <c:pt idx="483">
                  <c:v>3666994567160</c:v>
                </c:pt>
                <c:pt idx="484">
                  <c:v>3401473848550</c:v>
                </c:pt>
                <c:pt idx="485">
                  <c:v>2979339586949</c:v>
                </c:pt>
                <c:pt idx="486">
                  <c:v>3039284560336</c:v>
                </c:pt>
                <c:pt idx="487">
                  <c:v>3089276180133</c:v>
                </c:pt>
                <c:pt idx="488">
                  <c:v>3060512010446</c:v>
                </c:pt>
                <c:pt idx="489">
                  <c:v>2799678228622</c:v>
                </c:pt>
                <c:pt idx="490">
                  <c:v>2623843343464</c:v>
                </c:pt>
                <c:pt idx="491">
                  <c:v>2761980965950</c:v>
                </c:pt>
                <c:pt idx="492">
                  <c:v>2530806666758</c:v>
                </c:pt>
                <c:pt idx="493">
                  <c:v>2658001594375</c:v>
                </c:pt>
                <c:pt idx="494">
                  <c:v>2886628246776</c:v>
                </c:pt>
                <c:pt idx="495">
                  <c:v>3147578045603</c:v>
                </c:pt>
                <c:pt idx="496">
                  <c:v>3296216823241</c:v>
                </c:pt>
                <c:pt idx="497">
                  <c:v>2855510973847</c:v>
                </c:pt>
                <c:pt idx="498">
                  <c:v>2993126764666</c:v>
                </c:pt>
                <c:pt idx="499">
                  <c:v>3105865592562</c:v>
                </c:pt>
                <c:pt idx="500">
                  <c:v>2990925995628</c:v>
                </c:pt>
                <c:pt idx="501">
                  <c:v>3287967430341</c:v>
                </c:pt>
                <c:pt idx="502">
                  <c:v>2973034983882</c:v>
                </c:pt>
                <c:pt idx="503">
                  <c:v>3327241082259</c:v>
                </c:pt>
                <c:pt idx="504">
                  <c:v>2969625040225</c:v>
                </c:pt>
                <c:pt idx="505">
                  <c:v>3805794217909</c:v>
                </c:pt>
                <c:pt idx="506">
                  <c:v>3025793070005</c:v>
                </c:pt>
                <c:pt idx="507">
                  <c:v>3067329089704</c:v>
                </c:pt>
                <c:pt idx="508">
                  <c:v>4170180723024</c:v>
                </c:pt>
                <c:pt idx="509">
                  <c:v>3527216308236</c:v>
                </c:pt>
                <c:pt idx="510">
                  <c:v>3192183052911</c:v>
                </c:pt>
                <c:pt idx="511">
                  <c:v>3383884835513</c:v>
                </c:pt>
                <c:pt idx="512">
                  <c:v>3497206195498</c:v>
                </c:pt>
                <c:pt idx="513">
                  <c:v>3590141948762</c:v>
                </c:pt>
                <c:pt idx="514">
                  <c:v>3173288594210</c:v>
                </c:pt>
                <c:pt idx="515">
                  <c:v>3568677795972</c:v>
                </c:pt>
                <c:pt idx="516">
                  <c:v>3394922541293</c:v>
                </c:pt>
                <c:pt idx="517">
                  <c:v>3454971291326</c:v>
                </c:pt>
                <c:pt idx="518">
                  <c:v>3722469138923</c:v>
                </c:pt>
                <c:pt idx="519">
                  <c:v>3386817843089</c:v>
                </c:pt>
                <c:pt idx="520">
                  <c:v>4032877612400</c:v>
                </c:pt>
                <c:pt idx="521">
                  <c:v>3181591273560</c:v>
                </c:pt>
                <c:pt idx="522">
                  <c:v>3813260358150</c:v>
                </c:pt>
                <c:pt idx="523">
                  <c:v>3972138405444</c:v>
                </c:pt>
                <c:pt idx="524">
                  <c:v>4193294176089</c:v>
                </c:pt>
                <c:pt idx="525">
                  <c:v>5277200275462</c:v>
                </c:pt>
                <c:pt idx="526">
                  <c:v>4650684843111</c:v>
                </c:pt>
                <c:pt idx="527">
                  <c:v>3640207072155</c:v>
                </c:pt>
                <c:pt idx="528">
                  <c:v>3745179519543</c:v>
                </c:pt>
                <c:pt idx="529">
                  <c:v>3824698625282</c:v>
                </c:pt>
                <c:pt idx="530">
                  <c:v>3535091996831</c:v>
                </c:pt>
                <c:pt idx="531">
                  <c:v>3782220953833</c:v>
                </c:pt>
                <c:pt idx="532">
                  <c:v>4000075584163</c:v>
                </c:pt>
                <c:pt idx="533">
                  <c:v>4236401012018</c:v>
                </c:pt>
                <c:pt idx="534">
                  <c:v>4710186066764</c:v>
                </c:pt>
                <c:pt idx="535">
                  <c:v>5845246414699</c:v>
                </c:pt>
                <c:pt idx="536">
                  <c:v>4210778741089</c:v>
                </c:pt>
                <c:pt idx="537">
                  <c:v>2960085849838</c:v>
                </c:pt>
                <c:pt idx="538">
                  <c:v>3436477284754</c:v>
                </c:pt>
                <c:pt idx="539">
                  <c:v>2780675388726</c:v>
                </c:pt>
                <c:pt idx="540">
                  <c:v>3045388124876</c:v>
                </c:pt>
                <c:pt idx="541">
                  <c:v>2916995151161</c:v>
                </c:pt>
                <c:pt idx="542">
                  <c:v>2739244364260</c:v>
                </c:pt>
                <c:pt idx="543">
                  <c:v>2996515235140</c:v>
                </c:pt>
                <c:pt idx="544">
                  <c:v>3266553915001</c:v>
                </c:pt>
                <c:pt idx="545">
                  <c:v>3326280642008</c:v>
                </c:pt>
                <c:pt idx="546">
                  <c:v>2906595358218</c:v>
                </c:pt>
                <c:pt idx="547">
                  <c:v>2505199134793</c:v>
                </c:pt>
                <c:pt idx="548">
                  <c:v>2496782399264</c:v>
                </c:pt>
                <c:pt idx="549">
                  <c:v>2343183809079</c:v>
                </c:pt>
                <c:pt idx="550">
                  <c:v>2725803558191</c:v>
                </c:pt>
                <c:pt idx="551">
                  <c:v>2724919215284</c:v>
                </c:pt>
                <c:pt idx="552">
                  <c:v>3116150556174</c:v>
                </c:pt>
                <c:pt idx="553">
                  <c:v>2699073146103</c:v>
                </c:pt>
                <c:pt idx="554">
                  <c:v>3228777873925</c:v>
                </c:pt>
                <c:pt idx="555">
                  <c:v>2659303582267</c:v>
                </c:pt>
                <c:pt idx="556">
                  <c:v>2304626778992</c:v>
                </c:pt>
                <c:pt idx="557">
                  <c:v>2560058784606</c:v>
                </c:pt>
                <c:pt idx="558">
                  <c:v>2480798656437</c:v>
                </c:pt>
                <c:pt idx="559">
                  <c:v>2359851310976</c:v>
                </c:pt>
                <c:pt idx="560">
                  <c:v>2597068066589</c:v>
                </c:pt>
                <c:pt idx="561">
                  <c:v>2502690138425</c:v>
                </c:pt>
                <c:pt idx="562">
                  <c:v>2038146693959</c:v>
                </c:pt>
                <c:pt idx="563">
                  <c:v>2206431922322</c:v>
                </c:pt>
                <c:pt idx="564">
                  <c:v>2595189056042</c:v>
                </c:pt>
                <c:pt idx="565">
                  <c:v>2974122641718</c:v>
                </c:pt>
                <c:pt idx="566">
                  <c:v>3752277219815</c:v>
                </c:pt>
                <c:pt idx="567">
                  <c:v>4377055658180</c:v>
                </c:pt>
                <c:pt idx="568">
                  <c:v>3591033675404</c:v>
                </c:pt>
                <c:pt idx="569">
                  <c:v>2785403190632</c:v>
                </c:pt>
                <c:pt idx="570">
                  <c:v>2872709453522</c:v>
                </c:pt>
                <c:pt idx="571">
                  <c:v>3515777148328</c:v>
                </c:pt>
                <c:pt idx="572">
                  <c:v>4219180572303</c:v>
                </c:pt>
                <c:pt idx="573">
                  <c:v>4093166701018</c:v>
                </c:pt>
                <c:pt idx="574">
                  <c:v>3467138331587</c:v>
                </c:pt>
                <c:pt idx="575">
                  <c:v>2961638895278</c:v>
                </c:pt>
                <c:pt idx="576">
                  <c:v>2602433670498</c:v>
                </c:pt>
                <c:pt idx="577">
                  <c:v>2724340232037</c:v>
                </c:pt>
                <c:pt idx="578">
                  <c:v>2645266854887</c:v>
                </c:pt>
                <c:pt idx="579">
                  <c:v>2586658542683</c:v>
                </c:pt>
                <c:pt idx="580">
                  <c:v>2868989591093</c:v>
                </c:pt>
                <c:pt idx="581">
                  <c:v>3231267003431</c:v>
                </c:pt>
                <c:pt idx="582">
                  <c:v>2963685282276</c:v>
                </c:pt>
                <c:pt idx="583">
                  <c:v>3100869906111</c:v>
                </c:pt>
                <c:pt idx="584">
                  <c:v>3085942952822</c:v>
                </c:pt>
                <c:pt idx="585">
                  <c:v>2897931438110</c:v>
                </c:pt>
                <c:pt idx="586">
                  <c:v>2656599837950</c:v>
                </c:pt>
                <c:pt idx="587">
                  <c:v>3011358576144</c:v>
                </c:pt>
                <c:pt idx="588">
                  <c:v>3145275234606</c:v>
                </c:pt>
                <c:pt idx="589">
                  <c:v>2679980009384</c:v>
                </c:pt>
                <c:pt idx="590">
                  <c:v>2488059971641</c:v>
                </c:pt>
                <c:pt idx="591">
                  <c:v>2549692539445</c:v>
                </c:pt>
                <c:pt idx="592">
                  <c:v>2654797898204</c:v>
                </c:pt>
                <c:pt idx="593">
                  <c:v>3453053024133</c:v>
                </c:pt>
                <c:pt idx="594">
                  <c:v>3219348420296</c:v>
                </c:pt>
                <c:pt idx="595">
                  <c:v>2780111527392</c:v>
                </c:pt>
                <c:pt idx="596">
                  <c:v>3401468542802</c:v>
                </c:pt>
                <c:pt idx="597">
                  <c:v>2487226508041</c:v>
                </c:pt>
                <c:pt idx="598">
                  <c:v>2447667292222</c:v>
                </c:pt>
                <c:pt idx="599">
                  <c:v>2787731689636</c:v>
                </c:pt>
                <c:pt idx="600">
                  <c:v>3248183770381</c:v>
                </c:pt>
                <c:pt idx="601">
                  <c:v>3214351853184</c:v>
                </c:pt>
                <c:pt idx="602">
                  <c:v>2713644226775</c:v>
                </c:pt>
                <c:pt idx="603">
                  <c:v>2620549777330</c:v>
                </c:pt>
                <c:pt idx="604">
                  <c:v>3063240739509</c:v>
                </c:pt>
                <c:pt idx="605">
                  <c:v>2771955823383</c:v>
                </c:pt>
                <c:pt idx="606">
                  <c:v>3367915821705</c:v>
                </c:pt>
                <c:pt idx="607">
                  <c:v>4080323471902</c:v>
                </c:pt>
                <c:pt idx="608">
                  <c:v>3453899401341</c:v>
                </c:pt>
                <c:pt idx="609">
                  <c:v>2994618388913</c:v>
                </c:pt>
                <c:pt idx="610">
                  <c:v>3033031016286</c:v>
                </c:pt>
                <c:pt idx="611">
                  <c:v>3378746105569</c:v>
                </c:pt>
                <c:pt idx="612">
                  <c:v>3448282363456</c:v>
                </c:pt>
                <c:pt idx="613">
                  <c:v>3353610576070</c:v>
                </c:pt>
                <c:pt idx="614">
                  <c:v>3388717723115</c:v>
                </c:pt>
                <c:pt idx="615">
                  <c:v>3468303103530</c:v>
                </c:pt>
                <c:pt idx="616">
                  <c:v>3623908742319</c:v>
                </c:pt>
                <c:pt idx="617">
                  <c:v>4616625079833</c:v>
                </c:pt>
                <c:pt idx="618">
                  <c:v>2710788603611</c:v>
                </c:pt>
                <c:pt idx="619">
                  <c:v>2806095728190</c:v>
                </c:pt>
                <c:pt idx="620">
                  <c:v>3219061260578</c:v>
                </c:pt>
                <c:pt idx="621">
                  <c:v>3297673682442</c:v>
                </c:pt>
                <c:pt idx="622">
                  <c:v>3407425616069</c:v>
                </c:pt>
                <c:pt idx="623">
                  <c:v>2571111017593</c:v>
                </c:pt>
                <c:pt idx="624">
                  <c:v>2744530138250</c:v>
                </c:pt>
                <c:pt idx="625">
                  <c:v>2747161010987</c:v>
                </c:pt>
                <c:pt idx="626">
                  <c:v>2932900887528</c:v>
                </c:pt>
                <c:pt idx="627">
                  <c:v>2524572023152</c:v>
                </c:pt>
                <c:pt idx="628">
                  <c:v>3004094101128</c:v>
                </c:pt>
                <c:pt idx="629">
                  <c:v>3625931130410</c:v>
                </c:pt>
                <c:pt idx="630">
                  <c:v>3015986813399</c:v>
                </c:pt>
                <c:pt idx="631">
                  <c:v>3008243094958</c:v>
                </c:pt>
                <c:pt idx="632">
                  <c:v>3159063388928</c:v>
                </c:pt>
                <c:pt idx="633">
                  <c:v>4211232121502</c:v>
                </c:pt>
                <c:pt idx="634">
                  <c:v>4448722528693</c:v>
                </c:pt>
                <c:pt idx="635">
                  <c:v>5460789289935</c:v>
                </c:pt>
                <c:pt idx="636">
                  <c:v>5154859015249</c:v>
                </c:pt>
                <c:pt idx="637">
                  <c:v>4135342021335</c:v>
                </c:pt>
                <c:pt idx="638">
                  <c:v>3986844496104</c:v>
                </c:pt>
                <c:pt idx="639">
                  <c:v>4151181265321</c:v>
                </c:pt>
                <c:pt idx="640">
                  <c:v>3744728398605</c:v>
                </c:pt>
                <c:pt idx="641">
                  <c:v>4033168068479</c:v>
                </c:pt>
                <c:pt idx="642">
                  <c:v>5174392133862</c:v>
                </c:pt>
                <c:pt idx="643">
                  <c:v>5247709893735</c:v>
                </c:pt>
                <c:pt idx="644">
                  <c:v>4227236050238</c:v>
                </c:pt>
                <c:pt idx="645">
                  <c:v>4247457456900</c:v>
                </c:pt>
                <c:pt idx="646">
                  <c:v>3739283870216</c:v>
                </c:pt>
                <c:pt idx="647">
                  <c:v>3890831037976</c:v>
                </c:pt>
                <c:pt idx="648">
                  <c:v>4590400994195</c:v>
                </c:pt>
                <c:pt idx="649">
                  <c:v>5096614266256</c:v>
                </c:pt>
                <c:pt idx="650">
                  <c:v>5058070399491</c:v>
                </c:pt>
                <c:pt idx="651">
                  <c:v>5317351563928</c:v>
                </c:pt>
                <c:pt idx="652">
                  <c:v>5621397483783</c:v>
                </c:pt>
                <c:pt idx="653">
                  <c:v>6169796341505</c:v>
                </c:pt>
                <c:pt idx="654">
                  <c:v>6416031741819</c:v>
                </c:pt>
                <c:pt idx="655">
                  <c:v>5229620083774</c:v>
                </c:pt>
                <c:pt idx="656">
                  <c:v>6240522609674</c:v>
                </c:pt>
                <c:pt idx="657">
                  <c:v>6215148036656</c:v>
                </c:pt>
                <c:pt idx="658">
                  <c:v>4925646328168</c:v>
                </c:pt>
                <c:pt idx="659">
                  <c:v>4363561238038</c:v>
                </c:pt>
                <c:pt idx="660">
                  <c:v>4465461205155</c:v>
                </c:pt>
                <c:pt idx="661">
                  <c:v>6128861941821</c:v>
                </c:pt>
                <c:pt idx="662">
                  <c:v>4888985104286</c:v>
                </c:pt>
                <c:pt idx="663">
                  <c:v>4333363899411</c:v>
                </c:pt>
                <c:pt idx="664">
                  <c:v>4895349503574</c:v>
                </c:pt>
                <c:pt idx="665">
                  <c:v>4154863444504</c:v>
                </c:pt>
                <c:pt idx="666">
                  <c:v>3607037270545</c:v>
                </c:pt>
                <c:pt idx="667">
                  <c:v>4882714933262</c:v>
                </c:pt>
                <c:pt idx="668">
                  <c:v>4833980097318</c:v>
                </c:pt>
                <c:pt idx="669">
                  <c:v>4859667303620</c:v>
                </c:pt>
                <c:pt idx="670">
                  <c:v>5524955113942</c:v>
                </c:pt>
                <c:pt idx="671">
                  <c:v>6538682014936</c:v>
                </c:pt>
                <c:pt idx="672">
                  <c:v>6076572109432</c:v>
                </c:pt>
                <c:pt idx="673">
                  <c:v>6084923865938</c:v>
                </c:pt>
                <c:pt idx="674">
                  <c:v>4868930236063</c:v>
                </c:pt>
                <c:pt idx="675">
                  <c:v>5236594869791</c:v>
                </c:pt>
                <c:pt idx="676">
                  <c:v>5740595450336</c:v>
                </c:pt>
                <c:pt idx="677">
                  <c:v>4625444201480</c:v>
                </c:pt>
                <c:pt idx="678">
                  <c:v>4003372120517</c:v>
                </c:pt>
                <c:pt idx="679">
                  <c:v>4820236559083</c:v>
                </c:pt>
                <c:pt idx="680">
                  <c:v>4279396414617</c:v>
                </c:pt>
                <c:pt idx="681">
                  <c:v>3834657656232</c:v>
                </c:pt>
                <c:pt idx="682">
                  <c:v>4251263551450</c:v>
                </c:pt>
                <c:pt idx="683">
                  <c:v>4698825614692</c:v>
                </c:pt>
                <c:pt idx="684">
                  <c:v>5551191002845</c:v>
                </c:pt>
                <c:pt idx="685">
                  <c:v>4603866251351</c:v>
                </c:pt>
                <c:pt idx="686">
                  <c:v>4658537397785</c:v>
                </c:pt>
                <c:pt idx="687">
                  <c:v>7096714185901</c:v>
                </c:pt>
                <c:pt idx="688">
                  <c:v>5771269682992</c:v>
                </c:pt>
                <c:pt idx="689">
                  <c:v>5033140713242</c:v>
                </c:pt>
                <c:pt idx="690">
                  <c:v>6022827850604</c:v>
                </c:pt>
                <c:pt idx="691">
                  <c:v>3583114636924</c:v>
                </c:pt>
                <c:pt idx="692">
                  <c:v>3794966786014</c:v>
                </c:pt>
                <c:pt idx="693">
                  <c:v>3512722977351</c:v>
                </c:pt>
                <c:pt idx="694">
                  <c:v>3983002873875</c:v>
                </c:pt>
                <c:pt idx="695">
                  <c:v>4588149818601</c:v>
                </c:pt>
                <c:pt idx="696">
                  <c:v>3705042999929</c:v>
                </c:pt>
                <c:pt idx="697">
                  <c:v>5940399917900</c:v>
                </c:pt>
                <c:pt idx="698">
                  <c:v>7193459607752</c:v>
                </c:pt>
                <c:pt idx="699">
                  <c:v>5771544476395</c:v>
                </c:pt>
                <c:pt idx="700">
                  <c:v>5505164112341</c:v>
                </c:pt>
                <c:pt idx="701">
                  <c:v>5202207685742</c:v>
                </c:pt>
                <c:pt idx="702">
                  <c:v>6233809644624</c:v>
                </c:pt>
                <c:pt idx="703">
                  <c:v>6132356130610</c:v>
                </c:pt>
                <c:pt idx="704">
                  <c:v>3407499385628</c:v>
                </c:pt>
                <c:pt idx="705">
                  <c:v>2720635433470</c:v>
                </c:pt>
                <c:pt idx="706">
                  <c:v>2828308535682</c:v>
                </c:pt>
                <c:pt idx="707">
                  <c:v>3448698763159</c:v>
                </c:pt>
                <c:pt idx="708">
                  <c:v>3275680267077</c:v>
                </c:pt>
                <c:pt idx="709">
                  <c:v>2959956035424</c:v>
                </c:pt>
                <c:pt idx="710">
                  <c:v>3911257186868</c:v>
                </c:pt>
                <c:pt idx="711">
                  <c:v>4299481928624</c:v>
                </c:pt>
                <c:pt idx="712">
                  <c:v>3242072803854</c:v>
                </c:pt>
                <c:pt idx="713">
                  <c:v>3206786884495</c:v>
                </c:pt>
                <c:pt idx="714">
                  <c:v>3422867639912</c:v>
                </c:pt>
                <c:pt idx="715">
                  <c:v>2827914222379</c:v>
                </c:pt>
                <c:pt idx="716">
                  <c:v>2638240024075</c:v>
                </c:pt>
                <c:pt idx="717">
                  <c:v>2300050047645</c:v>
                </c:pt>
                <c:pt idx="718">
                  <c:v>3396416730874</c:v>
                </c:pt>
                <c:pt idx="719">
                  <c:v>3076049205957</c:v>
                </c:pt>
                <c:pt idx="720">
                  <c:v>3737481636141</c:v>
                </c:pt>
                <c:pt idx="721">
                  <c:v>3260716899709</c:v>
                </c:pt>
                <c:pt idx="722">
                  <c:v>2967274959475</c:v>
                </c:pt>
                <c:pt idx="723">
                  <c:v>3302699765546</c:v>
                </c:pt>
                <c:pt idx="724">
                  <c:v>2705350227516</c:v>
                </c:pt>
                <c:pt idx="725">
                  <c:v>2913296384964</c:v>
                </c:pt>
                <c:pt idx="726">
                  <c:v>2922175271241</c:v>
                </c:pt>
                <c:pt idx="727">
                  <c:v>2300412657026</c:v>
                </c:pt>
                <c:pt idx="728">
                  <c:v>2430843570945</c:v>
                </c:pt>
                <c:pt idx="729">
                  <c:v>3062703758867</c:v>
                </c:pt>
                <c:pt idx="730">
                  <c:v>2599905960140</c:v>
                </c:pt>
                <c:pt idx="731">
                  <c:v>2656798171503</c:v>
                </c:pt>
                <c:pt idx="732">
                  <c:v>3171058228163</c:v>
                </c:pt>
                <c:pt idx="733">
                  <c:v>3865324173999</c:v>
                </c:pt>
                <c:pt idx="734">
                  <c:v>3088542990892</c:v>
                </c:pt>
                <c:pt idx="735">
                  <c:v>3062558993280</c:v>
                </c:pt>
                <c:pt idx="736">
                  <c:v>3680138784302</c:v>
                </c:pt>
                <c:pt idx="737">
                  <c:v>3701526002104</c:v>
                </c:pt>
                <c:pt idx="738">
                  <c:v>4307980904440</c:v>
                </c:pt>
                <c:pt idx="739">
                  <c:v>3922637181744</c:v>
                </c:pt>
                <c:pt idx="740">
                  <c:v>4685042156135</c:v>
                </c:pt>
                <c:pt idx="741">
                  <c:v>6930043930875</c:v>
                </c:pt>
                <c:pt idx="742">
                  <c:v>4646785839222</c:v>
                </c:pt>
                <c:pt idx="743">
                  <c:v>1912305983743</c:v>
                </c:pt>
                <c:pt idx="744">
                  <c:v>1838599814724</c:v>
                </c:pt>
                <c:pt idx="745">
                  <c:v>1896201893250</c:v>
                </c:pt>
                <c:pt idx="746">
                  <c:v>2208104301500</c:v>
                </c:pt>
                <c:pt idx="747">
                  <c:v>2030466975461</c:v>
                </c:pt>
                <c:pt idx="748">
                  <c:v>2479622592022</c:v>
                </c:pt>
                <c:pt idx="749">
                  <c:v>2256080455660</c:v>
                </c:pt>
                <c:pt idx="750">
                  <c:v>2297913716789</c:v>
                </c:pt>
                <c:pt idx="751">
                  <c:v>2279992122523</c:v>
                </c:pt>
                <c:pt idx="752">
                  <c:v>2244133504031</c:v>
                </c:pt>
                <c:pt idx="753">
                  <c:v>1854638211739</c:v>
                </c:pt>
                <c:pt idx="754">
                  <c:v>1972774218787</c:v>
                </c:pt>
                <c:pt idx="755">
                  <c:v>2222428498892</c:v>
                </c:pt>
                <c:pt idx="756">
                  <c:v>2036908760219</c:v>
                </c:pt>
                <c:pt idx="757">
                  <c:v>2201840407968</c:v>
                </c:pt>
                <c:pt idx="758">
                  <c:v>1796948945644</c:v>
                </c:pt>
                <c:pt idx="759">
                  <c:v>2230954589575</c:v>
                </c:pt>
                <c:pt idx="760">
                  <c:v>2037277223504</c:v>
                </c:pt>
                <c:pt idx="761">
                  <c:v>1798133902026</c:v>
                </c:pt>
                <c:pt idx="762">
                  <c:v>1636590485719</c:v>
                </c:pt>
                <c:pt idx="763">
                  <c:v>1861133950498</c:v>
                </c:pt>
                <c:pt idx="764">
                  <c:v>2053809949939</c:v>
                </c:pt>
                <c:pt idx="765">
                  <c:v>1986195789451</c:v>
                </c:pt>
                <c:pt idx="766">
                  <c:v>2395605518165</c:v>
                </c:pt>
                <c:pt idx="767">
                  <c:v>2208218239806</c:v>
                </c:pt>
                <c:pt idx="768">
                  <c:v>2692068677680</c:v>
                </c:pt>
                <c:pt idx="769">
                  <c:v>2232016357055</c:v>
                </c:pt>
                <c:pt idx="770">
                  <c:v>2233635957495</c:v>
                </c:pt>
                <c:pt idx="771">
                  <c:v>1388514166920</c:v>
                </c:pt>
                <c:pt idx="772">
                  <c:v>1231304508063</c:v>
                </c:pt>
                <c:pt idx="773">
                  <c:v>1370862769279</c:v>
                </c:pt>
                <c:pt idx="774">
                  <c:v>1312538518384</c:v>
                </c:pt>
                <c:pt idx="775">
                  <c:v>1250084887141</c:v>
                </c:pt>
                <c:pt idx="776">
                  <c:v>1185748229663</c:v>
                </c:pt>
                <c:pt idx="777">
                  <c:v>1184012327987</c:v>
                </c:pt>
                <c:pt idx="778">
                  <c:v>1353537774192</c:v>
                </c:pt>
                <c:pt idx="779">
                  <c:v>1806793445190</c:v>
                </c:pt>
                <c:pt idx="780">
                  <c:v>1427123183809</c:v>
                </c:pt>
                <c:pt idx="781">
                  <c:v>1355240081093</c:v>
                </c:pt>
                <c:pt idx="782">
                  <c:v>1406682352230</c:v>
                </c:pt>
                <c:pt idx="783">
                  <c:v>1767583605891</c:v>
                </c:pt>
                <c:pt idx="784">
                  <c:v>1582349530580</c:v>
                </c:pt>
                <c:pt idx="785">
                  <c:v>1632743599883</c:v>
                </c:pt>
                <c:pt idx="786">
                  <c:v>1216261680620</c:v>
                </c:pt>
                <c:pt idx="787">
                  <c:v>1136576212058</c:v>
                </c:pt>
                <c:pt idx="788">
                  <c:v>1165582340667</c:v>
                </c:pt>
                <c:pt idx="789">
                  <c:v>1114127927795</c:v>
                </c:pt>
                <c:pt idx="790">
                  <c:v>1214709278643</c:v>
                </c:pt>
                <c:pt idx="791">
                  <c:v>1226717402070</c:v>
                </c:pt>
                <c:pt idx="792">
                  <c:v>1372551900689</c:v>
                </c:pt>
                <c:pt idx="793">
                  <c:v>1586289342684</c:v>
                </c:pt>
                <c:pt idx="794">
                  <c:v>1686117204945</c:v>
                </c:pt>
                <c:pt idx="795">
                  <c:v>1922526381803</c:v>
                </c:pt>
                <c:pt idx="796">
                  <c:v>728059078657</c:v>
                </c:pt>
                <c:pt idx="797">
                  <c:v>835863182441</c:v>
                </c:pt>
                <c:pt idx="798">
                  <c:v>791383571592</c:v>
                </c:pt>
                <c:pt idx="799">
                  <c:v>826361762105</c:v>
                </c:pt>
                <c:pt idx="800">
                  <c:v>916168770513</c:v>
                </c:pt>
                <c:pt idx="801">
                  <c:v>925774501226</c:v>
                </c:pt>
                <c:pt idx="802">
                  <c:v>922327949088</c:v>
                </c:pt>
                <c:pt idx="803">
                  <c:v>730442534588</c:v>
                </c:pt>
                <c:pt idx="804">
                  <c:v>775873151275</c:v>
                </c:pt>
                <c:pt idx="805">
                  <c:v>790412215859</c:v>
                </c:pt>
                <c:pt idx="806">
                  <c:v>907680447706</c:v>
                </c:pt>
                <c:pt idx="807">
                  <c:v>757255832897</c:v>
                </c:pt>
                <c:pt idx="808">
                  <c:v>775492730142</c:v>
                </c:pt>
                <c:pt idx="809">
                  <c:v>738637197279</c:v>
                </c:pt>
                <c:pt idx="810">
                  <c:v>686075720209</c:v>
                </c:pt>
                <c:pt idx="811">
                  <c:v>685089215862</c:v>
                </c:pt>
                <c:pt idx="812">
                  <c:v>658124886437</c:v>
                </c:pt>
                <c:pt idx="813">
                  <c:v>592995633952</c:v>
                </c:pt>
                <c:pt idx="814">
                  <c:v>652151226880</c:v>
                </c:pt>
                <c:pt idx="815">
                  <c:v>654122355007</c:v>
                </c:pt>
                <c:pt idx="816">
                  <c:v>632562342129</c:v>
                </c:pt>
                <c:pt idx="817">
                  <c:v>680474446331</c:v>
                </c:pt>
                <c:pt idx="818">
                  <c:v>602262905801</c:v>
                </c:pt>
                <c:pt idx="819">
                  <c:v>588802943045</c:v>
                </c:pt>
                <c:pt idx="820">
                  <c:v>662283928882</c:v>
                </c:pt>
                <c:pt idx="821">
                  <c:v>630063170036</c:v>
                </c:pt>
                <c:pt idx="822">
                  <c:v>548860713736</c:v>
                </c:pt>
                <c:pt idx="823">
                  <c:v>702351227978</c:v>
                </c:pt>
                <c:pt idx="824">
                  <c:v>782910602490</c:v>
                </c:pt>
                <c:pt idx="825">
                  <c:v>563463692117</c:v>
                </c:pt>
                <c:pt idx="826">
                  <c:v>719063371743</c:v>
                </c:pt>
                <c:pt idx="827">
                  <c:v>655352519229</c:v>
                </c:pt>
                <c:pt idx="828">
                  <c:v>903920548458</c:v>
                </c:pt>
                <c:pt idx="829">
                  <c:v>715334480291</c:v>
                </c:pt>
                <c:pt idx="830">
                  <c:v>436621963433</c:v>
                </c:pt>
                <c:pt idx="831">
                  <c:v>385320459791</c:v>
                </c:pt>
                <c:pt idx="832">
                  <c:v>462663736105</c:v>
                </c:pt>
                <c:pt idx="833">
                  <c:v>423689531444</c:v>
                </c:pt>
                <c:pt idx="834">
                  <c:v>410644059256</c:v>
                </c:pt>
                <c:pt idx="835">
                  <c:v>452969563547</c:v>
                </c:pt>
                <c:pt idx="836">
                  <c:v>436463205808</c:v>
                </c:pt>
                <c:pt idx="837">
                  <c:v>543718821250</c:v>
                </c:pt>
                <c:pt idx="838">
                  <c:v>493671021555</c:v>
                </c:pt>
                <c:pt idx="839">
                  <c:v>518931564559</c:v>
                </c:pt>
                <c:pt idx="840">
                  <c:v>568192001868</c:v>
                </c:pt>
                <c:pt idx="841">
                  <c:v>598409816651</c:v>
                </c:pt>
                <c:pt idx="842">
                  <c:v>618978322934</c:v>
                </c:pt>
                <c:pt idx="843">
                  <c:v>468486269998</c:v>
                </c:pt>
                <c:pt idx="844">
                  <c:v>610254278903</c:v>
                </c:pt>
                <c:pt idx="845">
                  <c:v>889573754093</c:v>
                </c:pt>
                <c:pt idx="846">
                  <c:v>564399566686</c:v>
                </c:pt>
                <c:pt idx="847">
                  <c:v>549463696454</c:v>
                </c:pt>
                <c:pt idx="848">
                  <c:v>684937442211</c:v>
                </c:pt>
                <c:pt idx="849">
                  <c:v>474073507544</c:v>
                </c:pt>
                <c:pt idx="850">
                  <c:v>325476856649</c:v>
                </c:pt>
                <c:pt idx="851">
                  <c:v>356045884605</c:v>
                </c:pt>
                <c:pt idx="852">
                  <c:v>367314181967</c:v>
                </c:pt>
                <c:pt idx="853">
                  <c:v>410725022255</c:v>
                </c:pt>
                <c:pt idx="854">
                  <c:v>431622710084</c:v>
                </c:pt>
                <c:pt idx="855">
                  <c:v>473072504938</c:v>
                </c:pt>
                <c:pt idx="856">
                  <c:v>527035519800</c:v>
                </c:pt>
                <c:pt idx="857">
                  <c:v>563630248551</c:v>
                </c:pt>
                <c:pt idx="858">
                  <c:v>580236264759</c:v>
                </c:pt>
                <c:pt idx="859">
                  <c:v>503878599130</c:v>
                </c:pt>
                <c:pt idx="860">
                  <c:v>437875023591</c:v>
                </c:pt>
                <c:pt idx="861">
                  <c:v>445009155383</c:v>
                </c:pt>
                <c:pt idx="862">
                  <c:v>482251570299</c:v>
                </c:pt>
                <c:pt idx="863">
                  <c:v>454832462202</c:v>
                </c:pt>
                <c:pt idx="864">
                  <c:v>478245736714</c:v>
                </c:pt>
                <c:pt idx="865">
                  <c:v>481447722247</c:v>
                </c:pt>
                <c:pt idx="866">
                  <c:v>532308186499</c:v>
                </c:pt>
                <c:pt idx="867">
                  <c:v>640454607504</c:v>
                </c:pt>
                <c:pt idx="868">
                  <c:v>543385339653</c:v>
                </c:pt>
                <c:pt idx="869">
                  <c:v>590598418303</c:v>
                </c:pt>
                <c:pt idx="870">
                  <c:v>640887867704</c:v>
                </c:pt>
                <c:pt idx="871">
                  <c:v>443275433852</c:v>
                </c:pt>
                <c:pt idx="872">
                  <c:v>516933017803</c:v>
                </c:pt>
                <c:pt idx="873">
                  <c:v>522835629703</c:v>
                </c:pt>
                <c:pt idx="874">
                  <c:v>562792716653</c:v>
                </c:pt>
                <c:pt idx="875">
                  <c:v>691603877404</c:v>
                </c:pt>
                <c:pt idx="876">
                  <c:v>637876262654</c:v>
                </c:pt>
                <c:pt idx="877">
                  <c:v>393061916652</c:v>
                </c:pt>
                <c:pt idx="878">
                  <c:v>369407919702</c:v>
                </c:pt>
                <c:pt idx="879">
                  <c:v>459509291553</c:v>
                </c:pt>
                <c:pt idx="880">
                  <c:v>657391954704</c:v>
                </c:pt>
                <c:pt idx="881">
                  <c:v>675170139354</c:v>
                </c:pt>
                <c:pt idx="882">
                  <c:v>398010909452</c:v>
                </c:pt>
                <c:pt idx="883">
                  <c:v>433476830102</c:v>
                </c:pt>
                <c:pt idx="884">
                  <c:v>458119062303</c:v>
                </c:pt>
                <c:pt idx="885">
                  <c:v>360357471452</c:v>
                </c:pt>
                <c:pt idx="886">
                  <c:v>431820838152</c:v>
                </c:pt>
                <c:pt idx="887">
                  <c:v>392901119052</c:v>
                </c:pt>
                <c:pt idx="888">
                  <c:v>430370309802</c:v>
                </c:pt>
                <c:pt idx="889">
                  <c:v>414873441102</c:v>
                </c:pt>
                <c:pt idx="890">
                  <c:v>444575214452</c:v>
                </c:pt>
                <c:pt idx="891">
                  <c:v>493037824453</c:v>
                </c:pt>
                <c:pt idx="892">
                  <c:v>363054181202</c:v>
                </c:pt>
                <c:pt idx="893">
                  <c:v>405037987902</c:v>
                </c:pt>
                <c:pt idx="894">
                  <c:v>358994041802</c:v>
                </c:pt>
                <c:pt idx="895">
                  <c:v>458646121103</c:v>
                </c:pt>
                <c:pt idx="896">
                  <c:v>329912009202</c:v>
                </c:pt>
                <c:pt idx="897">
                  <c:v>416595315402</c:v>
                </c:pt>
                <c:pt idx="898">
                  <c:v>374342396052</c:v>
                </c:pt>
                <c:pt idx="899">
                  <c:v>348738728202</c:v>
                </c:pt>
                <c:pt idx="900">
                  <c:v>327075718202</c:v>
                </c:pt>
                <c:pt idx="901">
                  <c:v>269243298051</c:v>
                </c:pt>
                <c:pt idx="902">
                  <c:v>324992049302</c:v>
                </c:pt>
                <c:pt idx="903">
                  <c:v>310456616252</c:v>
                </c:pt>
                <c:pt idx="904">
                  <c:v>294055261052</c:v>
                </c:pt>
                <c:pt idx="905">
                  <c:v>305414941502</c:v>
                </c:pt>
                <c:pt idx="906">
                  <c:v>288562459702</c:v>
                </c:pt>
                <c:pt idx="907">
                  <c:v>303873964502</c:v>
                </c:pt>
                <c:pt idx="908">
                  <c:v>330987343152</c:v>
                </c:pt>
                <c:pt idx="909">
                  <c:v>329436316302</c:v>
                </c:pt>
                <c:pt idx="910">
                  <c:v>314802618052</c:v>
                </c:pt>
                <c:pt idx="911">
                  <c:v>482130387253</c:v>
                </c:pt>
                <c:pt idx="912">
                  <c:v>270476079652</c:v>
                </c:pt>
                <c:pt idx="913">
                  <c:v>265017894451</c:v>
                </c:pt>
                <c:pt idx="914">
                  <c:v>313656935152</c:v>
                </c:pt>
                <c:pt idx="915">
                  <c:v>383120381702</c:v>
                </c:pt>
                <c:pt idx="916">
                  <c:v>399770749852</c:v>
                </c:pt>
                <c:pt idx="917">
                  <c:v>355703274252</c:v>
                </c:pt>
                <c:pt idx="918">
                  <c:v>387933143202</c:v>
                </c:pt>
                <c:pt idx="919">
                  <c:v>486044245503</c:v>
                </c:pt>
                <c:pt idx="920">
                  <c:v>419748735002</c:v>
                </c:pt>
                <c:pt idx="921">
                  <c:v>415159303502</c:v>
                </c:pt>
                <c:pt idx="922">
                  <c:v>383683173302</c:v>
                </c:pt>
                <c:pt idx="923">
                  <c:v>505243925603</c:v>
                </c:pt>
                <c:pt idx="924">
                  <c:v>496719419503</c:v>
                </c:pt>
                <c:pt idx="925">
                  <c:v>509843406953</c:v>
                </c:pt>
                <c:pt idx="926">
                  <c:v>517011183303</c:v>
                </c:pt>
                <c:pt idx="927">
                  <c:v>397558666202</c:v>
                </c:pt>
                <c:pt idx="928">
                  <c:v>513504902303</c:v>
                </c:pt>
                <c:pt idx="929">
                  <c:v>641266412054</c:v>
                </c:pt>
                <c:pt idx="930">
                  <c:v>328446964402</c:v>
                </c:pt>
                <c:pt idx="931">
                  <c:v>392590690352</c:v>
                </c:pt>
                <c:pt idx="932">
                  <c:v>330937093902</c:v>
                </c:pt>
                <c:pt idx="933">
                  <c:v>340453185202</c:v>
                </c:pt>
                <c:pt idx="934">
                  <c:v>333235159602</c:v>
                </c:pt>
                <c:pt idx="935">
                  <c:v>445040857502</c:v>
                </c:pt>
                <c:pt idx="936">
                  <c:v>291033606152</c:v>
                </c:pt>
                <c:pt idx="937">
                  <c:v>303329039302</c:v>
                </c:pt>
                <c:pt idx="938">
                  <c:v>331144790802</c:v>
                </c:pt>
                <c:pt idx="939">
                  <c:v>291808561252</c:v>
                </c:pt>
                <c:pt idx="940">
                  <c:v>283604533702</c:v>
                </c:pt>
                <c:pt idx="941">
                  <c:v>281418133002</c:v>
                </c:pt>
                <c:pt idx="942">
                  <c:v>375406563502</c:v>
                </c:pt>
                <c:pt idx="943">
                  <c:v>329494382102</c:v>
                </c:pt>
                <c:pt idx="944">
                  <c:v>324227144052</c:v>
                </c:pt>
                <c:pt idx="945">
                  <c:v>304152010352</c:v>
                </c:pt>
                <c:pt idx="946">
                  <c:v>280547146002</c:v>
                </c:pt>
                <c:pt idx="947">
                  <c:v>282869778002</c:v>
                </c:pt>
                <c:pt idx="948">
                  <c:v>249776738601</c:v>
                </c:pt>
                <c:pt idx="949">
                  <c:v>256411872901</c:v>
                </c:pt>
                <c:pt idx="950">
                  <c:v>392245645502</c:v>
                </c:pt>
                <c:pt idx="951">
                  <c:v>456962212903</c:v>
                </c:pt>
                <c:pt idx="952">
                  <c:v>344158229902</c:v>
                </c:pt>
                <c:pt idx="953">
                  <c:v>262450716101</c:v>
                </c:pt>
                <c:pt idx="954">
                  <c:v>296028381602</c:v>
                </c:pt>
                <c:pt idx="955">
                  <c:v>342349256902</c:v>
                </c:pt>
                <c:pt idx="956">
                  <c:v>296193645802</c:v>
                </c:pt>
                <c:pt idx="957">
                  <c:v>244651315101</c:v>
                </c:pt>
                <c:pt idx="958">
                  <c:v>246374306051</c:v>
                </c:pt>
                <c:pt idx="959">
                  <c:v>275549020602</c:v>
                </c:pt>
                <c:pt idx="960">
                  <c:v>254676598801</c:v>
                </c:pt>
                <c:pt idx="961">
                  <c:v>230668623801</c:v>
                </c:pt>
                <c:pt idx="962">
                  <c:v>209451157151</c:v>
                </c:pt>
                <c:pt idx="963">
                  <c:v>217384955401</c:v>
                </c:pt>
                <c:pt idx="964">
                  <c:v>229052831251</c:v>
                </c:pt>
                <c:pt idx="965">
                  <c:v>255593368451</c:v>
                </c:pt>
                <c:pt idx="966">
                  <c:v>209356241901</c:v>
                </c:pt>
                <c:pt idx="967">
                  <c:v>272676996802</c:v>
                </c:pt>
                <c:pt idx="968">
                  <c:v>228337058601</c:v>
                </c:pt>
                <c:pt idx="969">
                  <c:v>271409599052</c:v>
                </c:pt>
                <c:pt idx="970">
                  <c:v>294106626952</c:v>
                </c:pt>
                <c:pt idx="971">
                  <c:v>236483020351</c:v>
                </c:pt>
                <c:pt idx="972">
                  <c:v>315675838352</c:v>
                </c:pt>
                <c:pt idx="973">
                  <c:v>279653826002</c:v>
                </c:pt>
                <c:pt idx="974">
                  <c:v>249081065651</c:v>
                </c:pt>
                <c:pt idx="975">
                  <c:v>308623076952</c:v>
                </c:pt>
                <c:pt idx="976">
                  <c:v>290270934202</c:v>
                </c:pt>
                <c:pt idx="977">
                  <c:v>290084453652</c:v>
                </c:pt>
                <c:pt idx="978">
                  <c:v>301601581752</c:v>
                </c:pt>
                <c:pt idx="979">
                  <c:v>349720263552</c:v>
                </c:pt>
                <c:pt idx="980">
                  <c:v>334345109702</c:v>
                </c:pt>
                <c:pt idx="981">
                  <c:v>296061881102</c:v>
                </c:pt>
                <c:pt idx="982">
                  <c:v>296612389552</c:v>
                </c:pt>
                <c:pt idx="983">
                  <c:v>293416537252</c:v>
                </c:pt>
                <c:pt idx="984">
                  <c:v>333091111752</c:v>
                </c:pt>
                <c:pt idx="985">
                  <c:v>318765608902</c:v>
                </c:pt>
                <c:pt idx="986">
                  <c:v>336703474502</c:v>
                </c:pt>
                <c:pt idx="987">
                  <c:v>356615577302</c:v>
                </c:pt>
                <c:pt idx="988">
                  <c:v>350625866702</c:v>
                </c:pt>
                <c:pt idx="989">
                  <c:v>308972588402</c:v>
                </c:pt>
                <c:pt idx="990">
                  <c:v>312444244319</c:v>
                </c:pt>
                <c:pt idx="991">
                  <c:v>400651804569</c:v>
                </c:pt>
                <c:pt idx="992">
                  <c:v>320008449285</c:v>
                </c:pt>
                <c:pt idx="993">
                  <c:v>346336805119</c:v>
                </c:pt>
                <c:pt idx="994">
                  <c:v>491965831520</c:v>
                </c:pt>
                <c:pt idx="995">
                  <c:v>330607691085</c:v>
                </c:pt>
                <c:pt idx="996">
                  <c:v>274603209118</c:v>
                </c:pt>
                <c:pt idx="997">
                  <c:v>274866738518</c:v>
                </c:pt>
                <c:pt idx="998">
                  <c:v>320978809202</c:v>
                </c:pt>
                <c:pt idx="999">
                  <c:v>343689219036</c:v>
                </c:pt>
                <c:pt idx="1000">
                  <c:v>419222783919</c:v>
                </c:pt>
                <c:pt idx="1001">
                  <c:v>381711169402</c:v>
                </c:pt>
                <c:pt idx="1002">
                  <c:v>343821001602</c:v>
                </c:pt>
                <c:pt idx="1003">
                  <c:v>257350984485</c:v>
                </c:pt>
                <c:pt idx="1004">
                  <c:v>220846570401</c:v>
                </c:pt>
                <c:pt idx="1005">
                  <c:v>285904832702</c:v>
                </c:pt>
                <c:pt idx="1006">
                  <c:v>298588851118</c:v>
                </c:pt>
                <c:pt idx="1007">
                  <c:v>318150343685</c:v>
                </c:pt>
                <c:pt idx="1008">
                  <c:v>359130290968</c:v>
                </c:pt>
                <c:pt idx="1009">
                  <c:v>294042977902</c:v>
                </c:pt>
                <c:pt idx="1010">
                  <c:v>267610764685</c:v>
                </c:pt>
                <c:pt idx="1011">
                  <c:v>266808992118</c:v>
                </c:pt>
                <c:pt idx="1012">
                  <c:v>282691114002</c:v>
                </c:pt>
                <c:pt idx="1013">
                  <c:v>341831113436</c:v>
                </c:pt>
                <c:pt idx="1014">
                  <c:v>315143214168</c:v>
                </c:pt>
                <c:pt idx="1015">
                  <c:v>384017042719</c:v>
                </c:pt>
                <c:pt idx="1016">
                  <c:v>337754251085</c:v>
                </c:pt>
                <c:pt idx="1017">
                  <c:v>383459825436</c:v>
                </c:pt>
                <c:pt idx="1018">
                  <c:v>308809575368</c:v>
                </c:pt>
                <c:pt idx="1019">
                  <c:v>345423403285</c:v>
                </c:pt>
                <c:pt idx="1020">
                  <c:v>294141243102</c:v>
                </c:pt>
                <c:pt idx="1021">
                  <c:v>306105031202</c:v>
                </c:pt>
                <c:pt idx="1022">
                  <c:v>288579200518</c:v>
                </c:pt>
                <c:pt idx="1023">
                  <c:v>511834411769</c:v>
                </c:pt>
                <c:pt idx="1024">
                  <c:v>502364076320</c:v>
                </c:pt>
                <c:pt idx="1025">
                  <c:v>490436038886</c:v>
                </c:pt>
                <c:pt idx="1026">
                  <c:v>512136997120</c:v>
                </c:pt>
                <c:pt idx="1027">
                  <c:v>292053107602</c:v>
                </c:pt>
                <c:pt idx="1028">
                  <c:v>291883376802</c:v>
                </c:pt>
                <c:pt idx="1029">
                  <c:v>318225168168</c:v>
                </c:pt>
                <c:pt idx="1030">
                  <c:v>315942699835</c:v>
                </c:pt>
                <c:pt idx="1031">
                  <c:v>270598920085</c:v>
                </c:pt>
                <c:pt idx="1032">
                  <c:v>289575252318</c:v>
                </c:pt>
                <c:pt idx="1033">
                  <c:v>327496686319</c:v>
                </c:pt>
                <c:pt idx="1034">
                  <c:v>410639122169</c:v>
                </c:pt>
                <c:pt idx="1035">
                  <c:v>402544499519</c:v>
                </c:pt>
                <c:pt idx="1036">
                  <c:v>372026472885</c:v>
                </c:pt>
                <c:pt idx="1037">
                  <c:v>370091327368</c:v>
                </c:pt>
                <c:pt idx="1038">
                  <c:v>446537150636</c:v>
                </c:pt>
                <c:pt idx="1039">
                  <c:v>270491721685</c:v>
                </c:pt>
                <c:pt idx="1040">
                  <c:v>319173195085</c:v>
                </c:pt>
                <c:pt idx="1041">
                  <c:v>408325423369</c:v>
                </c:pt>
                <c:pt idx="1042">
                  <c:v>361971048568</c:v>
                </c:pt>
                <c:pt idx="1043">
                  <c:v>335991051802</c:v>
                </c:pt>
                <c:pt idx="1044">
                  <c:v>334750444719</c:v>
                </c:pt>
                <c:pt idx="1045">
                  <c:v>360440112485</c:v>
                </c:pt>
                <c:pt idx="1046">
                  <c:v>347054820002</c:v>
                </c:pt>
                <c:pt idx="1047">
                  <c:v>324817869768</c:v>
                </c:pt>
                <c:pt idx="1048">
                  <c:v>331849405885</c:v>
                </c:pt>
                <c:pt idx="1049">
                  <c:v>340885337685</c:v>
                </c:pt>
                <c:pt idx="1050">
                  <c:v>391408158002</c:v>
                </c:pt>
                <c:pt idx="1051">
                  <c:v>330219096885</c:v>
                </c:pt>
                <c:pt idx="1052">
                  <c:v>288907513485</c:v>
                </c:pt>
                <c:pt idx="1053">
                  <c:v>308029028085</c:v>
                </c:pt>
                <c:pt idx="1054">
                  <c:v>332474729885</c:v>
                </c:pt>
                <c:pt idx="1055">
                  <c:v>386202317836</c:v>
                </c:pt>
                <c:pt idx="1056">
                  <c:v>416878926636</c:v>
                </c:pt>
                <c:pt idx="1057">
                  <c:v>328794251485</c:v>
                </c:pt>
                <c:pt idx="1058">
                  <c:v>344349168119</c:v>
                </c:pt>
                <c:pt idx="1059">
                  <c:v>362892275885</c:v>
                </c:pt>
                <c:pt idx="1060">
                  <c:v>347236842885</c:v>
                </c:pt>
                <c:pt idx="1061">
                  <c:v>415045405202</c:v>
                </c:pt>
                <c:pt idx="1062">
                  <c:v>357606036919</c:v>
                </c:pt>
                <c:pt idx="1063">
                  <c:v>392714620636</c:v>
                </c:pt>
                <c:pt idx="1064">
                  <c:v>464509641319</c:v>
                </c:pt>
                <c:pt idx="1065">
                  <c:v>652371514170</c:v>
                </c:pt>
                <c:pt idx="1066">
                  <c:v>427927079602</c:v>
                </c:pt>
                <c:pt idx="1067">
                  <c:v>458033071319</c:v>
                </c:pt>
                <c:pt idx="1068">
                  <c:v>592289026403</c:v>
                </c:pt>
                <c:pt idx="1069">
                  <c:v>476467872969</c:v>
                </c:pt>
                <c:pt idx="1070">
                  <c:v>500411064403</c:v>
                </c:pt>
                <c:pt idx="1071">
                  <c:v>520703935920</c:v>
                </c:pt>
                <c:pt idx="1072">
                  <c:v>640154255453</c:v>
                </c:pt>
                <c:pt idx="1073">
                  <c:v>699324413370</c:v>
                </c:pt>
                <c:pt idx="1074">
                  <c:v>827712363771</c:v>
                </c:pt>
                <c:pt idx="1075">
                  <c:v>706900838954</c:v>
                </c:pt>
                <c:pt idx="1076">
                  <c:v>690071833604</c:v>
                </c:pt>
                <c:pt idx="1077">
                  <c:v>396027730119</c:v>
                </c:pt>
                <c:pt idx="1078">
                  <c:v>382064030802</c:v>
                </c:pt>
                <c:pt idx="1079">
                  <c:v>381220951119</c:v>
                </c:pt>
                <c:pt idx="1080">
                  <c:v>433351747436</c:v>
                </c:pt>
                <c:pt idx="1081">
                  <c:v>376441689119</c:v>
                </c:pt>
                <c:pt idx="1082">
                  <c:v>431855472169</c:v>
                </c:pt>
                <c:pt idx="1083">
                  <c:v>460547767119</c:v>
                </c:pt>
                <c:pt idx="1084">
                  <c:v>685027934487</c:v>
                </c:pt>
                <c:pt idx="1085">
                  <c:v>718629058570</c:v>
                </c:pt>
                <c:pt idx="1086">
                  <c:v>419927399002</c:v>
                </c:pt>
                <c:pt idx="1087">
                  <c:v>378248446685</c:v>
                </c:pt>
                <c:pt idx="1088">
                  <c:v>539257084603</c:v>
                </c:pt>
                <c:pt idx="1089">
                  <c:v>549331483037</c:v>
                </c:pt>
                <c:pt idx="1090">
                  <c:v>456415054403</c:v>
                </c:pt>
                <c:pt idx="1091">
                  <c:v>425624529436</c:v>
                </c:pt>
                <c:pt idx="1092">
                  <c:v>594432994403</c:v>
                </c:pt>
                <c:pt idx="1093">
                  <c:v>324783244685</c:v>
                </c:pt>
                <c:pt idx="1094">
                  <c:v>306438918485</c:v>
                </c:pt>
                <c:pt idx="1095">
                  <c:v>288995719902</c:v>
                </c:pt>
                <c:pt idx="1096">
                  <c:v>511470366003</c:v>
                </c:pt>
                <c:pt idx="1097">
                  <c:v>656044131354</c:v>
                </c:pt>
                <c:pt idx="1098">
                  <c:v>256906539918</c:v>
                </c:pt>
                <c:pt idx="1099">
                  <c:v>226544844284</c:v>
                </c:pt>
                <c:pt idx="1100">
                  <c:v>290519956085</c:v>
                </c:pt>
                <c:pt idx="1101">
                  <c:v>217371555601</c:v>
                </c:pt>
                <c:pt idx="1102">
                  <c:v>236137975501</c:v>
                </c:pt>
                <c:pt idx="1103">
                  <c:v>260391613501</c:v>
                </c:pt>
                <c:pt idx="1104">
                  <c:v>328319684168</c:v>
                </c:pt>
                <c:pt idx="1105">
                  <c:v>424718953086</c:v>
                </c:pt>
                <c:pt idx="1106">
                  <c:v>419200450919</c:v>
                </c:pt>
                <c:pt idx="1107">
                  <c:v>303397163885</c:v>
                </c:pt>
                <c:pt idx="1108">
                  <c:v>306165348168</c:v>
                </c:pt>
                <c:pt idx="1109">
                  <c:v>329901968285</c:v>
                </c:pt>
                <c:pt idx="1110">
                  <c:v>523082418286</c:v>
                </c:pt>
                <c:pt idx="1111">
                  <c:v>532423186603</c:v>
                </c:pt>
                <c:pt idx="1112">
                  <c:v>366678844968</c:v>
                </c:pt>
                <c:pt idx="1113">
                  <c:v>430026381602</c:v>
                </c:pt>
                <c:pt idx="1114">
                  <c:v>454627306686</c:v>
                </c:pt>
                <c:pt idx="1115">
                  <c:v>269593935085</c:v>
                </c:pt>
                <c:pt idx="1116">
                  <c:v>324130013368</c:v>
                </c:pt>
                <c:pt idx="1117">
                  <c:v>388656732402</c:v>
                </c:pt>
                <c:pt idx="1118">
                  <c:v>452239891119</c:v>
                </c:pt>
                <c:pt idx="1119">
                  <c:v>516490824403</c:v>
                </c:pt>
                <c:pt idx="1120">
                  <c:v>550387851803</c:v>
                </c:pt>
                <c:pt idx="1121">
                  <c:v>563721760520</c:v>
                </c:pt>
                <c:pt idx="1122">
                  <c:v>665473159687</c:v>
                </c:pt>
                <c:pt idx="1123">
                  <c:v>450913310919</c:v>
                </c:pt>
                <c:pt idx="1124">
                  <c:v>487560656203</c:v>
                </c:pt>
                <c:pt idx="1125">
                  <c:v>630470666653</c:v>
                </c:pt>
                <c:pt idx="1126">
                  <c:v>536721163520</c:v>
                </c:pt>
                <c:pt idx="1127">
                  <c:v>522697182969</c:v>
                </c:pt>
                <c:pt idx="1128">
                  <c:v>633842913920</c:v>
                </c:pt>
                <c:pt idx="1129">
                  <c:v>747460925838</c:v>
                </c:pt>
                <c:pt idx="1130">
                  <c:v>698808503204</c:v>
                </c:pt>
                <c:pt idx="1131">
                  <c:v>1053407374873</c:v>
                </c:pt>
                <c:pt idx="1132">
                  <c:v>683958165921</c:v>
                </c:pt>
                <c:pt idx="1133">
                  <c:v>844103642322</c:v>
                </c:pt>
                <c:pt idx="1134">
                  <c:v>738192766571</c:v>
                </c:pt>
                <c:pt idx="1135">
                  <c:v>664215793921</c:v>
                </c:pt>
                <c:pt idx="1136">
                  <c:v>641710847687</c:v>
                </c:pt>
                <c:pt idx="1137">
                  <c:v>761405651038</c:v>
                </c:pt>
                <c:pt idx="1138">
                  <c:v>700298132170</c:v>
                </c:pt>
                <c:pt idx="1139">
                  <c:v>757693942171</c:v>
                </c:pt>
                <c:pt idx="1140">
                  <c:v>850130193438</c:v>
                </c:pt>
                <c:pt idx="1141">
                  <c:v>956359376972</c:v>
                </c:pt>
                <c:pt idx="1142">
                  <c:v>1448384453474</c:v>
                </c:pt>
                <c:pt idx="1143">
                  <c:v>1148575041373</c:v>
                </c:pt>
                <c:pt idx="1144">
                  <c:v>1046649444806</c:v>
                </c:pt>
                <c:pt idx="1145">
                  <c:v>1189991572007</c:v>
                </c:pt>
                <c:pt idx="1146">
                  <c:v>1088040319289</c:v>
                </c:pt>
                <c:pt idx="1147">
                  <c:v>1335312438740</c:v>
                </c:pt>
                <c:pt idx="1148">
                  <c:v>1942602523377</c:v>
                </c:pt>
                <c:pt idx="1149">
                  <c:v>857137181122</c:v>
                </c:pt>
                <c:pt idx="1150">
                  <c:v>1129067148006</c:v>
                </c:pt>
                <c:pt idx="1151">
                  <c:v>964116753455</c:v>
                </c:pt>
                <c:pt idx="1152">
                  <c:v>1451745480642</c:v>
                </c:pt>
                <c:pt idx="1153">
                  <c:v>2330772360647</c:v>
                </c:pt>
                <c:pt idx="1154">
                  <c:v>2661356646748</c:v>
                </c:pt>
                <c:pt idx="1155">
                  <c:v>539864542203</c:v>
                </c:pt>
                <c:pt idx="1156">
                  <c:v>598200589370</c:v>
                </c:pt>
                <c:pt idx="1157">
                  <c:v>553545738003</c:v>
                </c:pt>
                <c:pt idx="1158">
                  <c:v>643556661204</c:v>
                </c:pt>
                <c:pt idx="1159">
                  <c:v>806450204321</c:v>
                </c:pt>
                <c:pt idx="1160">
                  <c:v>970599969756</c:v>
                </c:pt>
                <c:pt idx="1161">
                  <c:v>913205303205</c:v>
                </c:pt>
                <c:pt idx="1162">
                  <c:v>1282372008641</c:v>
                </c:pt>
                <c:pt idx="1163">
                  <c:v>943209706572</c:v>
                </c:pt>
                <c:pt idx="1164">
                  <c:v>1123439232006</c:v>
                </c:pt>
                <c:pt idx="1165">
                  <c:v>767893441137</c:v>
                </c:pt>
                <c:pt idx="1166">
                  <c:v>910672705272</c:v>
                </c:pt>
                <c:pt idx="1167">
                  <c:v>602857002003</c:v>
                </c:pt>
                <c:pt idx="1168">
                  <c:v>405671119519</c:v>
                </c:pt>
                <c:pt idx="1169">
                  <c:v>483762938486</c:v>
                </c:pt>
                <c:pt idx="1170">
                  <c:v>338971381719</c:v>
                </c:pt>
                <c:pt idx="1171">
                  <c:v>405919033685</c:v>
                </c:pt>
                <c:pt idx="1172">
                  <c:v>325651980519</c:v>
                </c:pt>
                <c:pt idx="1173">
                  <c:v>419276383119</c:v>
                </c:pt>
                <c:pt idx="1174">
                  <c:v>405498029836</c:v>
                </c:pt>
                <c:pt idx="1175">
                  <c:v>419803441919</c:v>
                </c:pt>
                <c:pt idx="1176">
                  <c:v>493296878320</c:v>
                </c:pt>
                <c:pt idx="1177">
                  <c:v>551726724086</c:v>
                </c:pt>
                <c:pt idx="1178">
                  <c:v>517585141403</c:v>
                </c:pt>
                <c:pt idx="1179">
                  <c:v>603868669037</c:v>
                </c:pt>
                <c:pt idx="1180">
                  <c:v>625641164336</c:v>
                </c:pt>
                <c:pt idx="1181">
                  <c:v>1046059853606</c:v>
                </c:pt>
                <c:pt idx="1182">
                  <c:v>1588423440642</c:v>
                </c:pt>
                <c:pt idx="1183">
                  <c:v>1568971361910</c:v>
                </c:pt>
                <c:pt idx="1184">
                  <c:v>671966452637</c:v>
                </c:pt>
                <c:pt idx="1185">
                  <c:v>989815282956</c:v>
                </c:pt>
                <c:pt idx="1186">
                  <c:v>1073148674889</c:v>
                </c:pt>
                <c:pt idx="1187">
                  <c:v>771783814004</c:v>
                </c:pt>
                <c:pt idx="1188">
                  <c:v>1205300789908</c:v>
                </c:pt>
                <c:pt idx="1189">
                  <c:v>1127716019373</c:v>
                </c:pt>
                <c:pt idx="1190">
                  <c:v>1050572263055</c:v>
                </c:pt>
                <c:pt idx="1191">
                  <c:v>1319969632007</c:v>
                </c:pt>
                <c:pt idx="1192">
                  <c:v>1178512410007</c:v>
                </c:pt>
                <c:pt idx="1193">
                  <c:v>2528922028212</c:v>
                </c:pt>
                <c:pt idx="1194">
                  <c:v>1910141418545</c:v>
                </c:pt>
                <c:pt idx="1195">
                  <c:v>3887672896854</c:v>
                </c:pt>
                <c:pt idx="1196">
                  <c:v>3590342554951</c:v>
                </c:pt>
                <c:pt idx="1197">
                  <c:v>1382356813909</c:v>
                </c:pt>
                <c:pt idx="1198">
                  <c:v>706998032170</c:v>
                </c:pt>
                <c:pt idx="1199">
                  <c:v>860984031438</c:v>
                </c:pt>
                <c:pt idx="1200">
                  <c:v>1053745764489</c:v>
                </c:pt>
                <c:pt idx="1201">
                  <c:v>1554611350108</c:v>
                </c:pt>
                <c:pt idx="1202">
                  <c:v>2895741517482</c:v>
                </c:pt>
                <c:pt idx="1203">
                  <c:v>867791129838</c:v>
                </c:pt>
                <c:pt idx="1204">
                  <c:v>941328160255</c:v>
                </c:pt>
                <c:pt idx="1205">
                  <c:v>898207603855</c:v>
                </c:pt>
                <c:pt idx="1206">
                  <c:v>1253897397908</c:v>
                </c:pt>
                <c:pt idx="1207">
                  <c:v>1510358421276</c:v>
                </c:pt>
                <c:pt idx="1208">
                  <c:v>3280762437484</c:v>
                </c:pt>
                <c:pt idx="1209">
                  <c:v>1737440365277</c:v>
                </c:pt>
                <c:pt idx="1210">
                  <c:v>2349498634746</c:v>
                </c:pt>
                <c:pt idx="1211">
                  <c:v>2401333349082</c:v>
                </c:pt>
                <c:pt idx="1212">
                  <c:v>2196003818547</c:v>
                </c:pt>
                <c:pt idx="1213">
                  <c:v>1902302642743</c:v>
                </c:pt>
                <c:pt idx="1214">
                  <c:v>1442019441275</c:v>
                </c:pt>
                <c:pt idx="1215">
                  <c:v>2903223108215</c:v>
                </c:pt>
                <c:pt idx="1216">
                  <c:v>2361580752013</c:v>
                </c:pt>
                <c:pt idx="1217">
                  <c:v>3807541949922</c:v>
                </c:pt>
                <c:pt idx="1218">
                  <c:v>7773759829112</c:v>
                </c:pt>
                <c:pt idx="1219">
                  <c:v>3253895659820</c:v>
                </c:pt>
                <c:pt idx="1220">
                  <c:v>1214178246740</c:v>
                </c:pt>
                <c:pt idx="1221">
                  <c:v>2720762283817</c:v>
                </c:pt>
                <c:pt idx="1222">
                  <c:v>1692350002544</c:v>
                </c:pt>
                <c:pt idx="1223">
                  <c:v>721010864087</c:v>
                </c:pt>
                <c:pt idx="1224">
                  <c:v>611379274803</c:v>
                </c:pt>
                <c:pt idx="1225">
                  <c:v>367071905768</c:v>
                </c:pt>
                <c:pt idx="1226">
                  <c:v>369779773085</c:v>
                </c:pt>
                <c:pt idx="1227">
                  <c:v>406485184169</c:v>
                </c:pt>
                <c:pt idx="1228">
                  <c:v>449511906236</c:v>
                </c:pt>
                <c:pt idx="1229">
                  <c:v>626823634154</c:v>
                </c:pt>
                <c:pt idx="1230">
                  <c:v>538167234203</c:v>
                </c:pt>
                <c:pt idx="1231">
                  <c:v>878602517272</c:v>
                </c:pt>
                <c:pt idx="1232">
                  <c:v>434299810086</c:v>
                </c:pt>
                <c:pt idx="1233">
                  <c:v>479702799086</c:v>
                </c:pt>
                <c:pt idx="1234">
                  <c:v>399154350119</c:v>
                </c:pt>
                <c:pt idx="1235">
                  <c:v>544810176120</c:v>
                </c:pt>
                <c:pt idx="1236">
                  <c:v>320916276802</c:v>
                </c:pt>
                <c:pt idx="1237">
                  <c:v>352020571485</c:v>
                </c:pt>
                <c:pt idx="1238">
                  <c:v>176307868501</c:v>
                </c:pt>
                <c:pt idx="1239">
                  <c:v>258688713318</c:v>
                </c:pt>
                <c:pt idx="1240">
                  <c:v>211020050401</c:v>
                </c:pt>
                <c:pt idx="1241">
                  <c:v>271409590118</c:v>
                </c:pt>
                <c:pt idx="1242">
                  <c:v>194367457884</c:v>
                </c:pt>
                <c:pt idx="1243">
                  <c:v>391391399319</c:v>
                </c:pt>
                <c:pt idx="1244">
                  <c:v>466903738919</c:v>
                </c:pt>
                <c:pt idx="1245">
                  <c:v>217340289401</c:v>
                </c:pt>
                <c:pt idx="1246">
                  <c:v>194421057084</c:v>
                </c:pt>
                <c:pt idx="1247">
                  <c:v>265179808701</c:v>
                </c:pt>
                <c:pt idx="1248">
                  <c:v>360476953002</c:v>
                </c:pt>
                <c:pt idx="1249">
                  <c:v>304280442968</c:v>
                </c:pt>
                <c:pt idx="1250">
                  <c:v>325610673402</c:v>
                </c:pt>
                <c:pt idx="1251">
                  <c:v>312274513519</c:v>
                </c:pt>
                <c:pt idx="1252">
                  <c:v>390217826969</c:v>
                </c:pt>
                <c:pt idx="1253">
                  <c:v>449641473369</c:v>
                </c:pt>
                <c:pt idx="1254">
                  <c:v>149539534701</c:v>
                </c:pt>
                <c:pt idx="1255">
                  <c:v>94135828301</c:v>
                </c:pt>
                <c:pt idx="1256">
                  <c:v>93388905582</c:v>
                </c:pt>
                <c:pt idx="1257">
                  <c:v>167530999501</c:v>
                </c:pt>
                <c:pt idx="1258">
                  <c:v>246865623118</c:v>
                </c:pt>
                <c:pt idx="1259">
                  <c:v>125912337351</c:v>
                </c:pt>
                <c:pt idx="1260">
                  <c:v>110973909782</c:v>
                </c:pt>
                <c:pt idx="1261">
                  <c:v>144368328551</c:v>
                </c:pt>
                <c:pt idx="1262">
                  <c:v>154477361001</c:v>
                </c:pt>
                <c:pt idx="1263">
                  <c:v>79352722280</c:v>
                </c:pt>
                <c:pt idx="1264">
                  <c:v>88129484082</c:v>
                </c:pt>
                <c:pt idx="1265">
                  <c:v>90565567722</c:v>
                </c:pt>
                <c:pt idx="1266">
                  <c:v>127867591501</c:v>
                </c:pt>
                <c:pt idx="1267">
                  <c:v>223094377918</c:v>
                </c:pt>
                <c:pt idx="1268">
                  <c:v>197998803684</c:v>
                </c:pt>
                <c:pt idx="1269">
                  <c:v>108070950311</c:v>
                </c:pt>
                <c:pt idx="1270">
                  <c:v>155776033884</c:v>
                </c:pt>
                <c:pt idx="1271">
                  <c:v>168102724301</c:v>
                </c:pt>
                <c:pt idx="1272">
                  <c:v>179717009884</c:v>
                </c:pt>
                <c:pt idx="1273">
                  <c:v>316982309919</c:v>
                </c:pt>
                <c:pt idx="1274">
                  <c:v>229318602884</c:v>
                </c:pt>
                <c:pt idx="1275">
                  <c:v>223807926201</c:v>
                </c:pt>
                <c:pt idx="1276">
                  <c:v>506892101003</c:v>
                </c:pt>
                <c:pt idx="1277">
                  <c:v>349629797036</c:v>
                </c:pt>
                <c:pt idx="1278">
                  <c:v>398782514602</c:v>
                </c:pt>
                <c:pt idx="1279">
                  <c:v>381189684919</c:v>
                </c:pt>
                <c:pt idx="1280">
                  <c:v>64084655165</c:v>
                </c:pt>
                <c:pt idx="1281">
                  <c:v>100962472542</c:v>
                </c:pt>
                <c:pt idx="1282">
                  <c:v>170139493901</c:v>
                </c:pt>
                <c:pt idx="1283">
                  <c:v>112604102651</c:v>
                </c:pt>
                <c:pt idx="1284">
                  <c:v>57827060230</c:v>
                </c:pt>
                <c:pt idx="1285">
                  <c:v>66279765735</c:v>
                </c:pt>
                <c:pt idx="1286">
                  <c:v>77712586760</c:v>
                </c:pt>
                <c:pt idx="1287">
                  <c:v>86510672110</c:v>
                </c:pt>
                <c:pt idx="1288">
                  <c:v>98841498599</c:v>
                </c:pt>
                <c:pt idx="1289">
                  <c:v>106611712091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53-4E18-913B-BB76D2371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7138792"/>
        <c:axId val="457139120"/>
      </c:lineChart>
      <c:dateAx>
        <c:axId val="4571387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139120"/>
        <c:crosses val="autoZero"/>
        <c:auto val="0"/>
        <c:lblOffset val="100"/>
        <c:baseTimeUnit val="days"/>
        <c:majorUnit val="1"/>
        <c:majorTimeUnit val="years"/>
      </c:dateAx>
      <c:valAx>
        <c:axId val="45713912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₩&quot;#,##0_);[Red]\(&quot;₩&quot;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13879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5</a:t>
            </a:r>
            <a:r>
              <a:rPr lang="ko-KR" altLang="en-US" dirty="0"/>
              <a:t>개 코인 거래량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43090200000000</c:v>
                </c:pt>
                <c:pt idx="1">
                  <c:v>18385957293680</c:v>
                </c:pt>
                <c:pt idx="2">
                  <c:v>2516367904089</c:v>
                </c:pt>
                <c:pt idx="3">
                  <c:v>93799530937</c:v>
                </c:pt>
                <c:pt idx="4">
                  <c:v>4464690130743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E-4ED3-8084-FD1876A94E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1597480000000</c:v>
                </c:pt>
                <c:pt idx="1">
                  <c:v>379039034885</c:v>
                </c:pt>
                <c:pt idx="2">
                  <c:v>86442449262</c:v>
                </c:pt>
                <c:pt idx="3">
                  <c:v>64365157645</c:v>
                </c:pt>
                <c:pt idx="4">
                  <c:v>106611712091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E-4ED3-8084-FD1876A94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886576"/>
        <c:axId val="321886904"/>
      </c:barChart>
      <c:catAx>
        <c:axId val="32188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1886904"/>
        <c:crosses val="autoZero"/>
        <c:auto val="1"/>
        <c:lblAlgn val="ctr"/>
        <c:lblOffset val="100"/>
        <c:noMultiLvlLbl val="0"/>
      </c:catAx>
      <c:valAx>
        <c:axId val="32188690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crossAx val="32188657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dirty="0"/>
              <a:t>5</a:t>
            </a:r>
            <a:r>
              <a:rPr lang="ko-KR" altLang="en-US" sz="1800" dirty="0"/>
              <a:t>개 코인 시가총액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total!$C$1</c:f>
              <c:strCache>
                <c:ptCount val="1"/>
                <c:pt idx="0">
                  <c:v>BTC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total!$C$2:$C$1291</c:f>
              <c:numCache>
                <c:formatCode>General</c:formatCode>
                <c:ptCount val="1290"/>
                <c:pt idx="0">
                  <c:v>1323710000000000</c:v>
                </c:pt>
                <c:pt idx="1">
                  <c:v>1248400000000000</c:v>
                </c:pt>
                <c:pt idx="2">
                  <c:v>1254830000000000</c:v>
                </c:pt>
                <c:pt idx="3">
                  <c:v>1246190000000000</c:v>
                </c:pt>
                <c:pt idx="4">
                  <c:v>1213860000000000</c:v>
                </c:pt>
                <c:pt idx="5">
                  <c:v>1215450000000000</c:v>
                </c:pt>
                <c:pt idx="6">
                  <c:v>1167980000000000</c:v>
                </c:pt>
                <c:pt idx="7">
                  <c:v>1212580000000000</c:v>
                </c:pt>
                <c:pt idx="8">
                  <c:v>1230560000000000</c:v>
                </c:pt>
                <c:pt idx="9">
                  <c:v>1224260000000000</c:v>
                </c:pt>
                <c:pt idx="10">
                  <c:v>1200140000000000</c:v>
                </c:pt>
                <c:pt idx="11">
                  <c:v>1237180000000000</c:v>
                </c:pt>
                <c:pt idx="12">
                  <c:v>1231110000000000</c:v>
                </c:pt>
                <c:pt idx="13">
                  <c:v>1227360000000000</c:v>
                </c:pt>
                <c:pt idx="14">
                  <c:v>1227280000000000</c:v>
                </c:pt>
                <c:pt idx="15">
                  <c:v>1202900000000000</c:v>
                </c:pt>
                <c:pt idx="16">
                  <c:v>1165360000000000</c:v>
                </c:pt>
                <c:pt idx="17">
                  <c:v>1165770000000000</c:v>
                </c:pt>
                <c:pt idx="18">
                  <c:v>1148290000000000</c:v>
                </c:pt>
                <c:pt idx="19">
                  <c:v>1076750000000000</c:v>
                </c:pt>
                <c:pt idx="20">
                  <c:v>1098970000000000</c:v>
                </c:pt>
                <c:pt idx="21">
                  <c:v>1139830000000000</c:v>
                </c:pt>
                <c:pt idx="22">
                  <c:v>1135400000000000</c:v>
                </c:pt>
                <c:pt idx="23">
                  <c:v>1197690000000000</c:v>
                </c:pt>
                <c:pt idx="24">
                  <c:v>1214070000000000</c:v>
                </c:pt>
                <c:pt idx="25">
                  <c:v>1214700000000000</c:v>
                </c:pt>
                <c:pt idx="26">
                  <c:v>1204480000000000</c:v>
                </c:pt>
                <c:pt idx="27">
                  <c:v>1225490000000000</c:v>
                </c:pt>
                <c:pt idx="28">
                  <c:v>1182430000000000</c:v>
                </c:pt>
                <c:pt idx="29">
                  <c:v>1163690000000000</c:v>
                </c:pt>
                <c:pt idx="30">
                  <c:v>1234290000000000</c:v>
                </c:pt>
                <c:pt idx="31">
                  <c:v>1274620000000000</c:v>
                </c:pt>
                <c:pt idx="32">
                  <c:v>1193170000000000</c:v>
                </c:pt>
                <c:pt idx="33">
                  <c:v>1202950000000000</c:v>
                </c:pt>
                <c:pt idx="34">
                  <c:v>1165510000000000</c:v>
                </c:pt>
                <c:pt idx="35">
                  <c:v>1140810000000000</c:v>
                </c:pt>
                <c:pt idx="36">
                  <c:v>1087120000000000</c:v>
                </c:pt>
                <c:pt idx="37">
                  <c:v>1065430000000000</c:v>
                </c:pt>
                <c:pt idx="38">
                  <c:v>1017640000000000</c:v>
                </c:pt>
                <c:pt idx="39">
                  <c:v>1017900000000000</c:v>
                </c:pt>
                <c:pt idx="40">
                  <c:v>1010230000000000</c:v>
                </c:pt>
                <c:pt idx="41">
                  <c:v>1051320000000000</c:v>
                </c:pt>
                <c:pt idx="42">
                  <c:v>1006350000000000</c:v>
                </c:pt>
                <c:pt idx="43">
                  <c:v>1032350000000000</c:v>
                </c:pt>
                <c:pt idx="44">
                  <c:v>938840000000000</c:v>
                </c:pt>
                <c:pt idx="45">
                  <c:v>960652000000000</c:v>
                </c:pt>
                <c:pt idx="46">
                  <c:v>963748000000000</c:v>
                </c:pt>
                <c:pt idx="47">
                  <c:v>979384000000000</c:v>
                </c:pt>
                <c:pt idx="48">
                  <c:v>1033640000000000</c:v>
                </c:pt>
                <c:pt idx="49">
                  <c:v>1015270000000000</c:v>
                </c:pt>
                <c:pt idx="50">
                  <c:v>1127160000000000</c:v>
                </c:pt>
                <c:pt idx="51">
                  <c:v>1196400000000000</c:v>
                </c:pt>
                <c:pt idx="52">
                  <c:v>1166390000000000</c:v>
                </c:pt>
                <c:pt idx="53">
                  <c:v>1161940000000000</c:v>
                </c:pt>
                <c:pt idx="54">
                  <c:v>1074390000000000</c:v>
                </c:pt>
                <c:pt idx="55">
                  <c:v>1084090000000000</c:v>
                </c:pt>
                <c:pt idx="56">
                  <c:v>1022740000000000</c:v>
                </c:pt>
                <c:pt idx="57">
                  <c:v>996616000000000</c:v>
                </c:pt>
                <c:pt idx="58">
                  <c:v>1012620000000000</c:v>
                </c:pt>
                <c:pt idx="59">
                  <c:v>979063000000000</c:v>
                </c:pt>
                <c:pt idx="60">
                  <c:v>987315000000000</c:v>
                </c:pt>
                <c:pt idx="61">
                  <c:v>995673000000000</c:v>
                </c:pt>
                <c:pt idx="62">
                  <c:v>933471000000000</c:v>
                </c:pt>
                <c:pt idx="63">
                  <c:v>965902000000000</c:v>
                </c:pt>
                <c:pt idx="64">
                  <c:v>959943000000000</c:v>
                </c:pt>
                <c:pt idx="65">
                  <c:v>808351000000000</c:v>
                </c:pt>
                <c:pt idx="66">
                  <c:v>815842000000000</c:v>
                </c:pt>
                <c:pt idx="67">
                  <c:v>792493000000000</c:v>
                </c:pt>
                <c:pt idx="68">
                  <c:v>767139000000000</c:v>
                </c:pt>
                <c:pt idx="69">
                  <c:v>778442000000000</c:v>
                </c:pt>
                <c:pt idx="70">
                  <c:v>737651000000000</c:v>
                </c:pt>
                <c:pt idx="71">
                  <c:v>696629000000000</c:v>
                </c:pt>
                <c:pt idx="72">
                  <c:v>687819000000000</c:v>
                </c:pt>
                <c:pt idx="73">
                  <c:v>711776000000000</c:v>
                </c:pt>
                <c:pt idx="74">
                  <c:v>712718000000000</c:v>
                </c:pt>
                <c:pt idx="75">
                  <c:v>695024000000000</c:v>
                </c:pt>
                <c:pt idx="76">
                  <c:v>631991000000000</c:v>
                </c:pt>
                <c:pt idx="77">
                  <c:v>676345000000000</c:v>
                </c:pt>
                <c:pt idx="78">
                  <c:v>672083000000000</c:v>
                </c:pt>
                <c:pt idx="79">
                  <c:v>670453000000000</c:v>
                </c:pt>
                <c:pt idx="80">
                  <c:v>665816000000000</c:v>
                </c:pt>
                <c:pt idx="81">
                  <c:v>685261000000000</c:v>
                </c:pt>
                <c:pt idx="82">
                  <c:v>639967000000000</c:v>
                </c:pt>
                <c:pt idx="83">
                  <c:v>737969000000000</c:v>
                </c:pt>
                <c:pt idx="84">
                  <c:v>748771000000000</c:v>
                </c:pt>
                <c:pt idx="85">
                  <c:v>760363000000000</c:v>
                </c:pt>
                <c:pt idx="86">
                  <c:v>742914000000000</c:v>
                </c:pt>
                <c:pt idx="87">
                  <c:v>750913000000000</c:v>
                </c:pt>
                <c:pt idx="88">
                  <c:v>764308000000000</c:v>
                </c:pt>
                <c:pt idx="89">
                  <c:v>813289000000000</c:v>
                </c:pt>
                <c:pt idx="90">
                  <c:v>774421000000000</c:v>
                </c:pt>
                <c:pt idx="91">
                  <c:v>703961000000000</c:v>
                </c:pt>
                <c:pt idx="92">
                  <c:v>738033000000000</c:v>
                </c:pt>
                <c:pt idx="93">
                  <c:v>795883000000000</c:v>
                </c:pt>
                <c:pt idx="94">
                  <c:v>835224000000000</c:v>
                </c:pt>
                <c:pt idx="95">
                  <c:v>846451000000000</c:v>
                </c:pt>
                <c:pt idx="96">
                  <c:v>816813000000000</c:v>
                </c:pt>
                <c:pt idx="97">
                  <c:v>763935000000000</c:v>
                </c:pt>
                <c:pt idx="98">
                  <c:v>705143000000000</c:v>
                </c:pt>
                <c:pt idx="99">
                  <c:v>663195000000000</c:v>
                </c:pt>
                <c:pt idx="100">
                  <c:v>679960000000000</c:v>
                </c:pt>
                <c:pt idx="101">
                  <c:v>666344000000000</c:v>
                </c:pt>
                <c:pt idx="102">
                  <c:v>609211000000000</c:v>
                </c:pt>
                <c:pt idx="103">
                  <c:v>601456000000000</c:v>
                </c:pt>
                <c:pt idx="104">
                  <c:v>598090000000000</c:v>
                </c:pt>
                <c:pt idx="105">
                  <c:v>567395000000000</c:v>
                </c:pt>
                <c:pt idx="106">
                  <c:v>561610000000000</c:v>
                </c:pt>
                <c:pt idx="107">
                  <c:v>544733000000000</c:v>
                </c:pt>
                <c:pt idx="108">
                  <c:v>548122000000000</c:v>
                </c:pt>
                <c:pt idx="109">
                  <c:v>511354000000000</c:v>
                </c:pt>
                <c:pt idx="110">
                  <c:v>492073000000000</c:v>
                </c:pt>
                <c:pt idx="111">
                  <c:v>481799000000000</c:v>
                </c:pt>
                <c:pt idx="112">
                  <c:v>493003000000000</c:v>
                </c:pt>
                <c:pt idx="113">
                  <c:v>472668000000000</c:v>
                </c:pt>
                <c:pt idx="114">
                  <c:v>486619000000000</c:v>
                </c:pt>
                <c:pt idx="115">
                  <c:v>494731000000000</c:v>
                </c:pt>
                <c:pt idx="116">
                  <c:v>479536000000000</c:v>
                </c:pt>
                <c:pt idx="117">
                  <c:v>472614000000000</c:v>
                </c:pt>
                <c:pt idx="118">
                  <c:v>441621000000000</c:v>
                </c:pt>
                <c:pt idx="119">
                  <c:v>402363000000000</c:v>
                </c:pt>
                <c:pt idx="120">
                  <c:v>398812000000000</c:v>
                </c:pt>
                <c:pt idx="121">
                  <c:v>396633000000000</c:v>
                </c:pt>
                <c:pt idx="122">
                  <c:v>389594000000000</c:v>
                </c:pt>
                <c:pt idx="123">
                  <c:v>374146000000000</c:v>
                </c:pt>
                <c:pt idx="124">
                  <c:v>378398000000000</c:v>
                </c:pt>
                <c:pt idx="125">
                  <c:v>384367000000000</c:v>
                </c:pt>
                <c:pt idx="126">
                  <c:v>379527000000000</c:v>
                </c:pt>
                <c:pt idx="127">
                  <c:v>397541000000000</c:v>
                </c:pt>
                <c:pt idx="128">
                  <c:v>400699000000000</c:v>
                </c:pt>
                <c:pt idx="129">
                  <c:v>396727000000000</c:v>
                </c:pt>
                <c:pt idx="130">
                  <c:v>387296000000000</c:v>
                </c:pt>
                <c:pt idx="131">
                  <c:v>402719000000000</c:v>
                </c:pt>
                <c:pt idx="132">
                  <c:v>397639000000000</c:v>
                </c:pt>
                <c:pt idx="133">
                  <c:v>389377000000000</c:v>
                </c:pt>
                <c:pt idx="134">
                  <c:v>406396000000000</c:v>
                </c:pt>
                <c:pt idx="135">
                  <c:v>376390000000000</c:v>
                </c:pt>
                <c:pt idx="136">
                  <c:v>366846000000000</c:v>
                </c:pt>
                <c:pt idx="137">
                  <c:v>354217000000000</c:v>
                </c:pt>
                <c:pt idx="138">
                  <c:v>355073000000000</c:v>
                </c:pt>
                <c:pt idx="139">
                  <c:v>387795000000000</c:v>
                </c:pt>
                <c:pt idx="140">
                  <c:v>395545000000000</c:v>
                </c:pt>
                <c:pt idx="141">
                  <c:v>380140000000000</c:v>
                </c:pt>
                <c:pt idx="142">
                  <c:v>380243000000000</c:v>
                </c:pt>
                <c:pt idx="143">
                  <c:v>385854000000000</c:v>
                </c:pt>
                <c:pt idx="144">
                  <c:v>385400000000000</c:v>
                </c:pt>
                <c:pt idx="145">
                  <c:v>368734000000000</c:v>
                </c:pt>
                <c:pt idx="146">
                  <c:v>368447000000000</c:v>
                </c:pt>
                <c:pt idx="147">
                  <c:v>365143000000000</c:v>
                </c:pt>
                <c:pt idx="148">
                  <c:v>345765000000000</c:v>
                </c:pt>
                <c:pt idx="149">
                  <c:v>330034000000000</c:v>
                </c:pt>
                <c:pt idx="150">
                  <c:v>332362000000000</c:v>
                </c:pt>
                <c:pt idx="151">
                  <c:v>337526000000000</c:v>
                </c:pt>
                <c:pt idx="152">
                  <c:v>336669000000000</c:v>
                </c:pt>
                <c:pt idx="153">
                  <c:v>324775000000000</c:v>
                </c:pt>
                <c:pt idx="154">
                  <c:v>316285000000000</c:v>
                </c:pt>
                <c:pt idx="155">
                  <c:v>317142000000000</c:v>
                </c:pt>
                <c:pt idx="156">
                  <c:v>320176000000000</c:v>
                </c:pt>
                <c:pt idx="157">
                  <c:v>306803000000000</c:v>
                </c:pt>
                <c:pt idx="158">
                  <c:v>321929000000000</c:v>
                </c:pt>
                <c:pt idx="159">
                  <c:v>322202000000000</c:v>
                </c:pt>
                <c:pt idx="160">
                  <c:v>292280000000000</c:v>
                </c:pt>
                <c:pt idx="161">
                  <c:v>288472000000000</c:v>
                </c:pt>
                <c:pt idx="162">
                  <c:v>280192000000000</c:v>
                </c:pt>
                <c:pt idx="163">
                  <c:v>284041000000000</c:v>
                </c:pt>
                <c:pt idx="164">
                  <c:v>284936000000000</c:v>
                </c:pt>
                <c:pt idx="165">
                  <c:v>280078000000000</c:v>
                </c:pt>
                <c:pt idx="166">
                  <c:v>277821000000000</c:v>
                </c:pt>
                <c:pt idx="167">
                  <c:v>274367000000000</c:v>
                </c:pt>
                <c:pt idx="168">
                  <c:v>282274000000000</c:v>
                </c:pt>
                <c:pt idx="169">
                  <c:v>270296000000000</c:v>
                </c:pt>
                <c:pt idx="170">
                  <c:v>269375000000000</c:v>
                </c:pt>
                <c:pt idx="171">
                  <c:v>270953000000000</c:v>
                </c:pt>
                <c:pt idx="172">
                  <c:v>267291000000000</c:v>
                </c:pt>
                <c:pt idx="173">
                  <c:v>267970000000000</c:v>
                </c:pt>
                <c:pt idx="174">
                  <c:v>265031000000000</c:v>
                </c:pt>
                <c:pt idx="175">
                  <c:v>246274000000000</c:v>
                </c:pt>
                <c:pt idx="176">
                  <c:v>242660000000000</c:v>
                </c:pt>
                <c:pt idx="177">
                  <c:v>237305000000000</c:v>
                </c:pt>
                <c:pt idx="178">
                  <c:v>234706000000000</c:v>
                </c:pt>
                <c:pt idx="179">
                  <c:v>233950000000000</c:v>
                </c:pt>
                <c:pt idx="180">
                  <c:v>237517000000000</c:v>
                </c:pt>
                <c:pt idx="181">
                  <c:v>236145000000000</c:v>
                </c:pt>
                <c:pt idx="182">
                  <c:v>236058000000000</c:v>
                </c:pt>
                <c:pt idx="183">
                  <c:v>238719000000000</c:v>
                </c:pt>
                <c:pt idx="184">
                  <c:v>235167000000000</c:v>
                </c:pt>
                <c:pt idx="185">
                  <c:v>233341000000000</c:v>
                </c:pt>
                <c:pt idx="186">
                  <c:v>228540000000000</c:v>
                </c:pt>
                <c:pt idx="187">
                  <c:v>225457000000000</c:v>
                </c:pt>
                <c:pt idx="188">
                  <c:v>220348000000000</c:v>
                </c:pt>
                <c:pt idx="189">
                  <c:v>219005000000000</c:v>
                </c:pt>
                <c:pt idx="190">
                  <c:v>222897000000000</c:v>
                </c:pt>
                <c:pt idx="191">
                  <c:v>220330000000000</c:v>
                </c:pt>
                <c:pt idx="192">
                  <c:v>217835000000000</c:v>
                </c:pt>
                <c:pt idx="193">
                  <c:v>218374000000000</c:v>
                </c:pt>
                <c:pt idx="194">
                  <c:v>219262000000000</c:v>
                </c:pt>
                <c:pt idx="195">
                  <c:v>222659000000000</c:v>
                </c:pt>
                <c:pt idx="196">
                  <c:v>223890000000000</c:v>
                </c:pt>
                <c:pt idx="197">
                  <c:v>221094000000000</c:v>
                </c:pt>
                <c:pt idx="198">
                  <c:v>222437000000000</c:v>
                </c:pt>
                <c:pt idx="199">
                  <c:v>221919000000000</c:v>
                </c:pt>
                <c:pt idx="200">
                  <c:v>220710000000000</c:v>
                </c:pt>
                <c:pt idx="201">
                  <c:v>222089000000000</c:v>
                </c:pt>
                <c:pt idx="202">
                  <c:v>211472000000000</c:v>
                </c:pt>
                <c:pt idx="203">
                  <c:v>217499000000000</c:v>
                </c:pt>
                <c:pt idx="204">
                  <c:v>215917000000000</c:v>
                </c:pt>
                <c:pt idx="205">
                  <c:v>225730000000000</c:v>
                </c:pt>
                <c:pt idx="206">
                  <c:v>228940000000000</c:v>
                </c:pt>
                <c:pt idx="207">
                  <c:v>225838000000000</c:v>
                </c:pt>
                <c:pt idx="208">
                  <c:v>225916000000000</c:v>
                </c:pt>
                <c:pt idx="209">
                  <c:v>226437000000000</c:v>
                </c:pt>
                <c:pt idx="210">
                  <c:v>222754000000000</c:v>
                </c:pt>
                <c:pt idx="211">
                  <c:v>220347000000000</c:v>
                </c:pt>
                <c:pt idx="212">
                  <c:v>212968000000000</c:v>
                </c:pt>
                <c:pt idx="213">
                  <c:v>215399000000000</c:v>
                </c:pt>
                <c:pt idx="214">
                  <c:v>214535000000000</c:v>
                </c:pt>
                <c:pt idx="215">
                  <c:v>213746000000000</c:v>
                </c:pt>
                <c:pt idx="216">
                  <c:v>211243000000000</c:v>
                </c:pt>
                <c:pt idx="217">
                  <c:v>208947000000000</c:v>
                </c:pt>
                <c:pt idx="218">
                  <c:v>213845000000000</c:v>
                </c:pt>
                <c:pt idx="219">
                  <c:v>211993000000000</c:v>
                </c:pt>
                <c:pt idx="220">
                  <c:v>209698000000000</c:v>
                </c:pt>
                <c:pt idx="221">
                  <c:v>216745000000000</c:v>
                </c:pt>
                <c:pt idx="222">
                  <c:v>211240000000000</c:v>
                </c:pt>
                <c:pt idx="223">
                  <c:v>235327000000000</c:v>
                </c:pt>
                <c:pt idx="224">
                  <c:v>246787000000000</c:v>
                </c:pt>
                <c:pt idx="225">
                  <c:v>240803000000000</c:v>
                </c:pt>
                <c:pt idx="226">
                  <c:v>241423000000000</c:v>
                </c:pt>
                <c:pt idx="227">
                  <c:v>237194000000000</c:v>
                </c:pt>
                <c:pt idx="228">
                  <c:v>237917000000000</c:v>
                </c:pt>
                <c:pt idx="229">
                  <c:v>233388000000000</c:v>
                </c:pt>
                <c:pt idx="230">
                  <c:v>236778000000000</c:v>
                </c:pt>
                <c:pt idx="231">
                  <c:v>234248000000000</c:v>
                </c:pt>
                <c:pt idx="232">
                  <c:v>242655000000000</c:v>
                </c:pt>
                <c:pt idx="233">
                  <c:v>240381000000000</c:v>
                </c:pt>
                <c:pt idx="234">
                  <c:v>240718000000000</c:v>
                </c:pt>
                <c:pt idx="235">
                  <c:v>238866000000000</c:v>
                </c:pt>
                <c:pt idx="236">
                  <c:v>244744000000000</c:v>
                </c:pt>
                <c:pt idx="237">
                  <c:v>242258000000000</c:v>
                </c:pt>
                <c:pt idx="238">
                  <c:v>247046000000000</c:v>
                </c:pt>
                <c:pt idx="239">
                  <c:v>252456000000000</c:v>
                </c:pt>
                <c:pt idx="240">
                  <c:v>244996000000000</c:v>
                </c:pt>
                <c:pt idx="241">
                  <c:v>244425000000000</c:v>
                </c:pt>
                <c:pt idx="242">
                  <c:v>242418000000000</c:v>
                </c:pt>
                <c:pt idx="243">
                  <c:v>242718000000000</c:v>
                </c:pt>
                <c:pt idx="244">
                  <c:v>238603000000000</c:v>
                </c:pt>
                <c:pt idx="245">
                  <c:v>234999000000000</c:v>
                </c:pt>
                <c:pt idx="246">
                  <c:v>244616000000000</c:v>
                </c:pt>
                <c:pt idx="247">
                  <c:v>240437000000000</c:v>
                </c:pt>
                <c:pt idx="248">
                  <c:v>242037000000000</c:v>
                </c:pt>
                <c:pt idx="249">
                  <c:v>238884000000000</c:v>
                </c:pt>
                <c:pt idx="250">
                  <c:v>242543000000000</c:v>
                </c:pt>
                <c:pt idx="251">
                  <c:v>241856000000000</c:v>
                </c:pt>
                <c:pt idx="252">
                  <c:v>230704000000000</c:v>
                </c:pt>
                <c:pt idx="253">
                  <c:v>231526000000000</c:v>
                </c:pt>
                <c:pt idx="254">
                  <c:v>227546000000000</c:v>
                </c:pt>
                <c:pt idx="255">
                  <c:v>242067000000000</c:v>
                </c:pt>
                <c:pt idx="256">
                  <c:v>233079000000000</c:v>
                </c:pt>
                <c:pt idx="257">
                  <c:v>228698000000000</c:v>
                </c:pt>
                <c:pt idx="258">
                  <c:v>228466000000000</c:v>
                </c:pt>
                <c:pt idx="259">
                  <c:v>224593000000000</c:v>
                </c:pt>
                <c:pt idx="260">
                  <c:v>226188000000000</c:v>
                </c:pt>
                <c:pt idx="261">
                  <c:v>203835000000000</c:v>
                </c:pt>
                <c:pt idx="262">
                  <c:v>199131000000000</c:v>
                </c:pt>
                <c:pt idx="263">
                  <c:v>196236000000000</c:v>
                </c:pt>
                <c:pt idx="264">
                  <c:v>197134000000000</c:v>
                </c:pt>
                <c:pt idx="265">
                  <c:v>195979000000000</c:v>
                </c:pt>
                <c:pt idx="266">
                  <c:v>192874000000000</c:v>
                </c:pt>
                <c:pt idx="267">
                  <c:v>188532000000000</c:v>
                </c:pt>
                <c:pt idx="268">
                  <c:v>188967000000000</c:v>
                </c:pt>
                <c:pt idx="269">
                  <c:v>188408000000000</c:v>
                </c:pt>
                <c:pt idx="270">
                  <c:v>188242000000000</c:v>
                </c:pt>
                <c:pt idx="271">
                  <c:v>187840000000000</c:v>
                </c:pt>
                <c:pt idx="272">
                  <c:v>189078000000000</c:v>
                </c:pt>
                <c:pt idx="273">
                  <c:v>190105000000000</c:v>
                </c:pt>
                <c:pt idx="274">
                  <c:v>190104000000000</c:v>
                </c:pt>
                <c:pt idx="275">
                  <c:v>190771000000000</c:v>
                </c:pt>
                <c:pt idx="276">
                  <c:v>190018000000000</c:v>
                </c:pt>
                <c:pt idx="277">
                  <c:v>190799000000000</c:v>
                </c:pt>
                <c:pt idx="278">
                  <c:v>190771000000000</c:v>
                </c:pt>
                <c:pt idx="279">
                  <c:v>193852000000000</c:v>
                </c:pt>
                <c:pt idx="280">
                  <c:v>190222000000000</c:v>
                </c:pt>
                <c:pt idx="281">
                  <c:v>192745000000000</c:v>
                </c:pt>
                <c:pt idx="282">
                  <c:v>186536000000000</c:v>
                </c:pt>
                <c:pt idx="283">
                  <c:v>187729000000000</c:v>
                </c:pt>
                <c:pt idx="284">
                  <c:v>186791000000000</c:v>
                </c:pt>
                <c:pt idx="285">
                  <c:v>187522000000000</c:v>
                </c:pt>
                <c:pt idx="286">
                  <c:v>189668000000000</c:v>
                </c:pt>
                <c:pt idx="287">
                  <c:v>187801000000000</c:v>
                </c:pt>
                <c:pt idx="288">
                  <c:v>188878000000000</c:v>
                </c:pt>
                <c:pt idx="289">
                  <c:v>187897000000000</c:v>
                </c:pt>
                <c:pt idx="290">
                  <c:v>185870000000000</c:v>
                </c:pt>
                <c:pt idx="291">
                  <c:v>188276000000000</c:v>
                </c:pt>
                <c:pt idx="292">
                  <c:v>190359000000000</c:v>
                </c:pt>
                <c:pt idx="293">
                  <c:v>191353000000000</c:v>
                </c:pt>
                <c:pt idx="294">
                  <c:v>197837000000000</c:v>
                </c:pt>
                <c:pt idx="295">
                  <c:v>198218000000000</c:v>
                </c:pt>
                <c:pt idx="296">
                  <c:v>191119000000000</c:v>
                </c:pt>
                <c:pt idx="297">
                  <c:v>191700000000000</c:v>
                </c:pt>
                <c:pt idx="298">
                  <c:v>190780000000000</c:v>
                </c:pt>
                <c:pt idx="299">
                  <c:v>193314000000000</c:v>
                </c:pt>
                <c:pt idx="300">
                  <c:v>194711000000000</c:v>
                </c:pt>
                <c:pt idx="301">
                  <c:v>195889000000000</c:v>
                </c:pt>
                <c:pt idx="302">
                  <c:v>194085000000000</c:v>
                </c:pt>
                <c:pt idx="303">
                  <c:v>192764000000000</c:v>
                </c:pt>
                <c:pt idx="304">
                  <c:v>194570000000000</c:v>
                </c:pt>
                <c:pt idx="305">
                  <c:v>194674000000000</c:v>
                </c:pt>
                <c:pt idx="306">
                  <c:v>191397000000000</c:v>
                </c:pt>
                <c:pt idx="307">
                  <c:v>202642000000000</c:v>
                </c:pt>
                <c:pt idx="308">
                  <c:v>201104000000000</c:v>
                </c:pt>
                <c:pt idx="309">
                  <c:v>200596000000000</c:v>
                </c:pt>
                <c:pt idx="310">
                  <c:v>200325000000000</c:v>
                </c:pt>
                <c:pt idx="311">
                  <c:v>198156000000000</c:v>
                </c:pt>
                <c:pt idx="312">
                  <c:v>198386000000000</c:v>
                </c:pt>
                <c:pt idx="313">
                  <c:v>201146000000000</c:v>
                </c:pt>
                <c:pt idx="314">
                  <c:v>198182000000000</c:v>
                </c:pt>
                <c:pt idx="315">
                  <c:v>195569000000000</c:v>
                </c:pt>
                <c:pt idx="316">
                  <c:v>208641000000000</c:v>
                </c:pt>
                <c:pt idx="317">
                  <c:v>194141000000000</c:v>
                </c:pt>
                <c:pt idx="318">
                  <c:v>199042000000000</c:v>
                </c:pt>
                <c:pt idx="319">
                  <c:v>193670000000000</c:v>
                </c:pt>
                <c:pt idx="320">
                  <c:v>195439000000000</c:v>
                </c:pt>
                <c:pt idx="321">
                  <c:v>188358000000000</c:v>
                </c:pt>
                <c:pt idx="322">
                  <c:v>181252000000000</c:v>
                </c:pt>
                <c:pt idx="323">
                  <c:v>182719000000000</c:v>
                </c:pt>
                <c:pt idx="324">
                  <c:v>180320000000000</c:v>
                </c:pt>
                <c:pt idx="325">
                  <c:v>188906000000000</c:v>
                </c:pt>
                <c:pt idx="326">
                  <c:v>188350000000000</c:v>
                </c:pt>
                <c:pt idx="327">
                  <c:v>186275000000000</c:v>
                </c:pt>
                <c:pt idx="328">
                  <c:v>195316000000000</c:v>
                </c:pt>
                <c:pt idx="329">
                  <c:v>199535000000000</c:v>
                </c:pt>
                <c:pt idx="330">
                  <c:v>199477000000000</c:v>
                </c:pt>
                <c:pt idx="331">
                  <c:v>198323000000000</c:v>
                </c:pt>
                <c:pt idx="332">
                  <c:v>192293000000000</c:v>
                </c:pt>
                <c:pt idx="333">
                  <c:v>191283000000000</c:v>
                </c:pt>
                <c:pt idx="334">
                  <c:v>199591000000000</c:v>
                </c:pt>
                <c:pt idx="335">
                  <c:v>190074000000000</c:v>
                </c:pt>
                <c:pt idx="336">
                  <c:v>180522000000000</c:v>
                </c:pt>
                <c:pt idx="337">
                  <c:v>176358000000000</c:v>
                </c:pt>
                <c:pt idx="338">
                  <c:v>179510000000000</c:v>
                </c:pt>
                <c:pt idx="339">
                  <c:v>196656000000000</c:v>
                </c:pt>
                <c:pt idx="340">
                  <c:v>201736000000000</c:v>
                </c:pt>
                <c:pt idx="341">
                  <c:v>203948000000000</c:v>
                </c:pt>
                <c:pt idx="342">
                  <c:v>189937000000000</c:v>
                </c:pt>
                <c:pt idx="343">
                  <c:v>184473000000000</c:v>
                </c:pt>
                <c:pt idx="344">
                  <c:v>182601000000000</c:v>
                </c:pt>
                <c:pt idx="345">
                  <c:v>182270000000000</c:v>
                </c:pt>
                <c:pt idx="346">
                  <c:v>184116000000000</c:v>
                </c:pt>
                <c:pt idx="347">
                  <c:v>181561000000000</c:v>
                </c:pt>
                <c:pt idx="348">
                  <c:v>177320000000000</c:v>
                </c:pt>
                <c:pt idx="349">
                  <c:v>180222000000000</c:v>
                </c:pt>
                <c:pt idx="350">
                  <c:v>159852000000000</c:v>
                </c:pt>
                <c:pt idx="351">
                  <c:v>159601000000000</c:v>
                </c:pt>
                <c:pt idx="352">
                  <c:v>157216000000000</c:v>
                </c:pt>
                <c:pt idx="353">
                  <c:v>154951000000000</c:v>
                </c:pt>
                <c:pt idx="354">
                  <c:v>154547000000000</c:v>
                </c:pt>
                <c:pt idx="355">
                  <c:v>152052000000000</c:v>
                </c:pt>
                <c:pt idx="356">
                  <c:v>145642000000000</c:v>
                </c:pt>
                <c:pt idx="357">
                  <c:v>140782000000000</c:v>
                </c:pt>
                <c:pt idx="358">
                  <c:v>140801000000000</c:v>
                </c:pt>
                <c:pt idx="359">
                  <c:v>147076000000000</c:v>
                </c:pt>
                <c:pt idx="360">
                  <c:v>148457000000000</c:v>
                </c:pt>
                <c:pt idx="361">
                  <c:v>145137000000000</c:v>
                </c:pt>
                <c:pt idx="362">
                  <c:v>145547000000000</c:v>
                </c:pt>
                <c:pt idx="363">
                  <c:v>135825000000000</c:v>
                </c:pt>
                <c:pt idx="364">
                  <c:v>139905000000000</c:v>
                </c:pt>
                <c:pt idx="365">
                  <c:v>139942000000000</c:v>
                </c:pt>
                <c:pt idx="366">
                  <c:v>142502000000000</c:v>
                </c:pt>
                <c:pt idx="367">
                  <c:v>140198000000000</c:v>
                </c:pt>
                <c:pt idx="368">
                  <c:v>140314000000000</c:v>
                </c:pt>
                <c:pt idx="369">
                  <c:v>149221000000000</c:v>
                </c:pt>
                <c:pt idx="370">
                  <c:v>149859000000000</c:v>
                </c:pt>
                <c:pt idx="371">
                  <c:v>146622000000000</c:v>
                </c:pt>
                <c:pt idx="372">
                  <c:v>148554000000000</c:v>
                </c:pt>
                <c:pt idx="373">
                  <c:v>138722000000000</c:v>
                </c:pt>
                <c:pt idx="374">
                  <c:v>140266000000000</c:v>
                </c:pt>
                <c:pt idx="375">
                  <c:v>137512000000000</c:v>
                </c:pt>
                <c:pt idx="376">
                  <c:v>138729000000000</c:v>
                </c:pt>
                <c:pt idx="377">
                  <c:v>134900000000000</c:v>
                </c:pt>
                <c:pt idx="378">
                  <c:v>131453000000000</c:v>
                </c:pt>
                <c:pt idx="379">
                  <c:v>131259000000000</c:v>
                </c:pt>
                <c:pt idx="380">
                  <c:v>120881000000000</c:v>
                </c:pt>
                <c:pt idx="381">
                  <c:v>127403000000000</c:v>
                </c:pt>
                <c:pt idx="382">
                  <c:v>132036000000000</c:v>
                </c:pt>
                <c:pt idx="383">
                  <c:v>137055000000000</c:v>
                </c:pt>
                <c:pt idx="384">
                  <c:v>136318000000000</c:v>
                </c:pt>
                <c:pt idx="385">
                  <c:v>137406000000000</c:v>
                </c:pt>
                <c:pt idx="386">
                  <c:v>130896000000000</c:v>
                </c:pt>
                <c:pt idx="387">
                  <c:v>118931000000000</c:v>
                </c:pt>
                <c:pt idx="388">
                  <c:v>126158000000000</c:v>
                </c:pt>
                <c:pt idx="389">
                  <c:v>126427000000000</c:v>
                </c:pt>
                <c:pt idx="390">
                  <c:v>126263000000000</c:v>
                </c:pt>
                <c:pt idx="391">
                  <c:v>106824000000000</c:v>
                </c:pt>
                <c:pt idx="392">
                  <c:v>106556000000000</c:v>
                </c:pt>
                <c:pt idx="393">
                  <c:v>102242000000000</c:v>
                </c:pt>
                <c:pt idx="394">
                  <c:v>109937000000000</c:v>
                </c:pt>
                <c:pt idx="395">
                  <c:v>106015000000000</c:v>
                </c:pt>
                <c:pt idx="396">
                  <c:v>113412000000000</c:v>
                </c:pt>
                <c:pt idx="397">
                  <c:v>101317000000000</c:v>
                </c:pt>
                <c:pt idx="398">
                  <c:v>161238000000000</c:v>
                </c:pt>
                <c:pt idx="399">
                  <c:v>161190000000000</c:v>
                </c:pt>
                <c:pt idx="400">
                  <c:v>161459000000000</c:v>
                </c:pt>
                <c:pt idx="401">
                  <c:v>165201000000000</c:v>
                </c:pt>
                <c:pt idx="402">
                  <c:v>181519000000000</c:v>
                </c:pt>
                <c:pt idx="403">
                  <c:v>185829000000000</c:v>
                </c:pt>
                <c:pt idx="404">
                  <c:v>184918000000000</c:v>
                </c:pt>
                <c:pt idx="405">
                  <c:v>178309000000000</c:v>
                </c:pt>
                <c:pt idx="406">
                  <c:v>178951000000000</c:v>
                </c:pt>
                <c:pt idx="407">
                  <c:v>180600000000000</c:v>
                </c:pt>
                <c:pt idx="408">
                  <c:v>174327000000000</c:v>
                </c:pt>
                <c:pt idx="409">
                  <c:v>175060000000000</c:v>
                </c:pt>
                <c:pt idx="410">
                  <c:v>176528000000000</c:v>
                </c:pt>
                <c:pt idx="411">
                  <c:v>178789000000000</c:v>
                </c:pt>
                <c:pt idx="412">
                  <c:v>179504000000000</c:v>
                </c:pt>
                <c:pt idx="413">
                  <c:v>190093000000000</c:v>
                </c:pt>
                <c:pt idx="414">
                  <c:v>196351000000000</c:v>
                </c:pt>
                <c:pt idx="415">
                  <c:v>201913000000000</c:v>
                </c:pt>
                <c:pt idx="416">
                  <c:v>196577000000000</c:v>
                </c:pt>
                <c:pt idx="417">
                  <c:v>197030000000000</c:v>
                </c:pt>
                <c:pt idx="418">
                  <c:v>195424000000000</c:v>
                </c:pt>
                <c:pt idx="419">
                  <c:v>195913000000000</c:v>
                </c:pt>
                <c:pt idx="420">
                  <c:v>206237000000000</c:v>
                </c:pt>
                <c:pt idx="421">
                  <c:v>197028000000000</c:v>
                </c:pt>
                <c:pt idx="422">
                  <c:v>201974000000000</c:v>
                </c:pt>
                <c:pt idx="423">
                  <c:v>201039000000000</c:v>
                </c:pt>
                <c:pt idx="424">
                  <c:v>209611000000000</c:v>
                </c:pt>
                <c:pt idx="425">
                  <c:v>207605000000000</c:v>
                </c:pt>
                <c:pt idx="426">
                  <c:v>209855000000000</c:v>
                </c:pt>
                <c:pt idx="427">
                  <c:v>207440000000000</c:v>
                </c:pt>
                <c:pt idx="428">
                  <c:v>200275000000000</c:v>
                </c:pt>
                <c:pt idx="429">
                  <c:v>205541000000000</c:v>
                </c:pt>
                <c:pt idx="430">
                  <c:v>200410000000000</c:v>
                </c:pt>
                <c:pt idx="431">
                  <c:v>198986000000000</c:v>
                </c:pt>
                <c:pt idx="432">
                  <c:v>197623000000000</c:v>
                </c:pt>
                <c:pt idx="433">
                  <c:v>195241000000000</c:v>
                </c:pt>
                <c:pt idx="434">
                  <c:v>186438000000000</c:v>
                </c:pt>
                <c:pt idx="435">
                  <c:v>188706000000000</c:v>
                </c:pt>
                <c:pt idx="436">
                  <c:v>189720000000000</c:v>
                </c:pt>
                <c:pt idx="437">
                  <c:v>190686000000000</c:v>
                </c:pt>
                <c:pt idx="438">
                  <c:v>189806000000000</c:v>
                </c:pt>
                <c:pt idx="439">
                  <c:v>193004000000000</c:v>
                </c:pt>
                <c:pt idx="440">
                  <c:v>189079000000000</c:v>
                </c:pt>
                <c:pt idx="441">
                  <c:v>189910000000000</c:v>
                </c:pt>
                <c:pt idx="442">
                  <c:v>180786000000000</c:v>
                </c:pt>
                <c:pt idx="443">
                  <c:v>174419000000000</c:v>
                </c:pt>
                <c:pt idx="444">
                  <c:v>169757000000000</c:v>
                </c:pt>
                <c:pt idx="445">
                  <c:v>171312000000000</c:v>
                </c:pt>
                <c:pt idx="446">
                  <c:v>170504000000000</c:v>
                </c:pt>
                <c:pt idx="447">
                  <c:v>176050000000000</c:v>
                </c:pt>
                <c:pt idx="448">
                  <c:v>177349000000000</c:v>
                </c:pt>
                <c:pt idx="449">
                  <c:v>175541000000000</c:v>
                </c:pt>
                <c:pt idx="450">
                  <c:v>176508000000000</c:v>
                </c:pt>
                <c:pt idx="451">
                  <c:v>181286000000000</c:v>
                </c:pt>
                <c:pt idx="452">
                  <c:v>180990000000000</c:v>
                </c:pt>
                <c:pt idx="453">
                  <c:v>176810000000000</c:v>
                </c:pt>
                <c:pt idx="454">
                  <c:v>178477000000000</c:v>
                </c:pt>
                <c:pt idx="455">
                  <c:v>178879000000000</c:v>
                </c:pt>
                <c:pt idx="456">
                  <c:v>165012000000000</c:v>
                </c:pt>
                <c:pt idx="457">
                  <c:v>165974000000000</c:v>
                </c:pt>
                <c:pt idx="458">
                  <c:v>162818000000000</c:v>
                </c:pt>
                <c:pt idx="459">
                  <c:v>165413000000000</c:v>
                </c:pt>
                <c:pt idx="460">
                  <c:v>159573000000000</c:v>
                </c:pt>
                <c:pt idx="461">
                  <c:v>163622000000000</c:v>
                </c:pt>
                <c:pt idx="462">
                  <c:v>165304000000000</c:v>
                </c:pt>
                <c:pt idx="463">
                  <c:v>157297000000000</c:v>
                </c:pt>
                <c:pt idx="464">
                  <c:v>150037000000000</c:v>
                </c:pt>
                <c:pt idx="465">
                  <c:v>150007000000000</c:v>
                </c:pt>
                <c:pt idx="466">
                  <c:v>148658000000000</c:v>
                </c:pt>
                <c:pt idx="467">
                  <c:v>141367000000000</c:v>
                </c:pt>
                <c:pt idx="468">
                  <c:v>145698000000000</c:v>
                </c:pt>
                <c:pt idx="469">
                  <c:v>145548000000000</c:v>
                </c:pt>
                <c:pt idx="470">
                  <c:v>147544000000000</c:v>
                </c:pt>
                <c:pt idx="471">
                  <c:v>150150000000000</c:v>
                </c:pt>
                <c:pt idx="472">
                  <c:v>148017000000000</c:v>
                </c:pt>
                <c:pt idx="473">
                  <c:v>147437000000000</c:v>
                </c:pt>
                <c:pt idx="474">
                  <c:v>146389000000000</c:v>
                </c:pt>
                <c:pt idx="475">
                  <c:v>147104000000000</c:v>
                </c:pt>
                <c:pt idx="476">
                  <c:v>148049000000000</c:v>
                </c:pt>
                <c:pt idx="477">
                  <c:v>148705000000000</c:v>
                </c:pt>
                <c:pt idx="478">
                  <c:v>151843000000000</c:v>
                </c:pt>
                <c:pt idx="479">
                  <c:v>145349000000000</c:v>
                </c:pt>
                <c:pt idx="480">
                  <c:v>145890000000000</c:v>
                </c:pt>
                <c:pt idx="481">
                  <c:v>145547000000000</c:v>
                </c:pt>
                <c:pt idx="482">
                  <c:v>147008000000000</c:v>
                </c:pt>
                <c:pt idx="483">
                  <c:v>134154000000000</c:v>
                </c:pt>
                <c:pt idx="484">
                  <c:v>140046000000000</c:v>
                </c:pt>
                <c:pt idx="485">
                  <c:v>144471000000000</c:v>
                </c:pt>
                <c:pt idx="486">
                  <c:v>143901000000000</c:v>
                </c:pt>
                <c:pt idx="487">
                  <c:v>146814000000000</c:v>
                </c:pt>
                <c:pt idx="488">
                  <c:v>146263000000000</c:v>
                </c:pt>
                <c:pt idx="489">
                  <c:v>145730000000000</c:v>
                </c:pt>
                <c:pt idx="490">
                  <c:v>146942000000000</c:v>
                </c:pt>
                <c:pt idx="491">
                  <c:v>149406000000000</c:v>
                </c:pt>
                <c:pt idx="492">
                  <c:v>152690000000000</c:v>
                </c:pt>
                <c:pt idx="493">
                  <c:v>152511000000000</c:v>
                </c:pt>
                <c:pt idx="494">
                  <c:v>152308000000000</c:v>
                </c:pt>
                <c:pt idx="495">
                  <c:v>150301000000000</c:v>
                </c:pt>
                <c:pt idx="496">
                  <c:v>146325000000000</c:v>
                </c:pt>
                <c:pt idx="497">
                  <c:v>147683000000000</c:v>
                </c:pt>
                <c:pt idx="498">
                  <c:v>147704000000000</c:v>
                </c:pt>
                <c:pt idx="499">
                  <c:v>149753000000000</c:v>
                </c:pt>
                <c:pt idx="500">
                  <c:v>152670000000000</c:v>
                </c:pt>
                <c:pt idx="501">
                  <c:v>156520000000000</c:v>
                </c:pt>
                <c:pt idx="502">
                  <c:v>150494000000000</c:v>
                </c:pt>
                <c:pt idx="503">
                  <c:v>151859000000000</c:v>
                </c:pt>
                <c:pt idx="504">
                  <c:v>145529000000000</c:v>
                </c:pt>
                <c:pt idx="505">
                  <c:v>144060000000000</c:v>
                </c:pt>
                <c:pt idx="506">
                  <c:v>142068000000000</c:v>
                </c:pt>
                <c:pt idx="507">
                  <c:v>149107000000000</c:v>
                </c:pt>
                <c:pt idx="508">
                  <c:v>147049000000000</c:v>
                </c:pt>
                <c:pt idx="509">
                  <c:v>154012000000000</c:v>
                </c:pt>
                <c:pt idx="510">
                  <c:v>161745000000000</c:v>
                </c:pt>
                <c:pt idx="511">
                  <c:v>165333000000000</c:v>
                </c:pt>
                <c:pt idx="512">
                  <c:v>167394000000000</c:v>
                </c:pt>
                <c:pt idx="513">
                  <c:v>172790000000000</c:v>
                </c:pt>
                <c:pt idx="514">
                  <c:v>172223000000000</c:v>
                </c:pt>
                <c:pt idx="515">
                  <c:v>171022000000000</c:v>
                </c:pt>
                <c:pt idx="516">
                  <c:v>175355000000000</c:v>
                </c:pt>
                <c:pt idx="517">
                  <c:v>177351000000000</c:v>
                </c:pt>
                <c:pt idx="518">
                  <c:v>177484000000000</c:v>
                </c:pt>
                <c:pt idx="519">
                  <c:v>176302000000000</c:v>
                </c:pt>
                <c:pt idx="520">
                  <c:v>182277000000000</c:v>
                </c:pt>
                <c:pt idx="521">
                  <c:v>177387000000000</c:v>
                </c:pt>
                <c:pt idx="522">
                  <c:v>177194000000000</c:v>
                </c:pt>
                <c:pt idx="523">
                  <c:v>186488000000000</c:v>
                </c:pt>
                <c:pt idx="524">
                  <c:v>188349000000000</c:v>
                </c:pt>
                <c:pt idx="525">
                  <c:v>187962000000000</c:v>
                </c:pt>
                <c:pt idx="526">
                  <c:v>189353000000000</c:v>
                </c:pt>
                <c:pt idx="527">
                  <c:v>185770000000000</c:v>
                </c:pt>
                <c:pt idx="528">
                  <c:v>187550000000000</c:v>
                </c:pt>
                <c:pt idx="529">
                  <c:v>186253000000000</c:v>
                </c:pt>
                <c:pt idx="530">
                  <c:v>184999000000000</c:v>
                </c:pt>
                <c:pt idx="531">
                  <c:v>185105000000000</c:v>
                </c:pt>
                <c:pt idx="532">
                  <c:v>189551000000000</c:v>
                </c:pt>
                <c:pt idx="533">
                  <c:v>186085000000000</c:v>
                </c:pt>
                <c:pt idx="534">
                  <c:v>192009000000000</c:v>
                </c:pt>
                <c:pt idx="535">
                  <c:v>185828000000000</c:v>
                </c:pt>
                <c:pt idx="536">
                  <c:v>174067000000000</c:v>
                </c:pt>
                <c:pt idx="537">
                  <c:v>150594000000000</c:v>
                </c:pt>
                <c:pt idx="538">
                  <c:v>151005000000000</c:v>
                </c:pt>
                <c:pt idx="539">
                  <c:v>162310000000000</c:v>
                </c:pt>
                <c:pt idx="540">
                  <c:v>165617000000000</c:v>
                </c:pt>
                <c:pt idx="541">
                  <c:v>165163000000000</c:v>
                </c:pt>
                <c:pt idx="542">
                  <c:v>160457000000000</c:v>
                </c:pt>
                <c:pt idx="543">
                  <c:v>160132000000000</c:v>
                </c:pt>
                <c:pt idx="544">
                  <c:v>162739000000000</c:v>
                </c:pt>
                <c:pt idx="545">
                  <c:v>161590000000000</c:v>
                </c:pt>
                <c:pt idx="546">
                  <c:v>164743000000000</c:v>
                </c:pt>
                <c:pt idx="547">
                  <c:v>168125000000000</c:v>
                </c:pt>
                <c:pt idx="548">
                  <c:v>167031000000000</c:v>
                </c:pt>
                <c:pt idx="549">
                  <c:v>167327000000000</c:v>
                </c:pt>
                <c:pt idx="550">
                  <c:v>167015000000000</c:v>
                </c:pt>
                <c:pt idx="551">
                  <c:v>172309000000000</c:v>
                </c:pt>
                <c:pt idx="552">
                  <c:v>172475000000000</c:v>
                </c:pt>
                <c:pt idx="553">
                  <c:v>165096000000000</c:v>
                </c:pt>
                <c:pt idx="554">
                  <c:v>165416000000000</c:v>
                </c:pt>
                <c:pt idx="555">
                  <c:v>160233000000000</c:v>
                </c:pt>
                <c:pt idx="556">
                  <c:v>163493000000000</c:v>
                </c:pt>
                <c:pt idx="557">
                  <c:v>164567000000000</c:v>
                </c:pt>
                <c:pt idx="558">
                  <c:v>165634000000000</c:v>
                </c:pt>
                <c:pt idx="559">
                  <c:v>168284000000000</c:v>
                </c:pt>
                <c:pt idx="560">
                  <c:v>167269000000000</c:v>
                </c:pt>
                <c:pt idx="561">
                  <c:v>166262000000000</c:v>
                </c:pt>
                <c:pt idx="562">
                  <c:v>162445000000000</c:v>
                </c:pt>
                <c:pt idx="563">
                  <c:v>165270000000000</c:v>
                </c:pt>
                <c:pt idx="564">
                  <c:v>165371000000000</c:v>
                </c:pt>
                <c:pt idx="565">
                  <c:v>162693000000000</c:v>
                </c:pt>
                <c:pt idx="566">
                  <c:v>170048000000000</c:v>
                </c:pt>
                <c:pt idx="567">
                  <c:v>172705000000000</c:v>
                </c:pt>
                <c:pt idx="568">
                  <c:v>194896000000000</c:v>
                </c:pt>
                <c:pt idx="569">
                  <c:v>201713000000000</c:v>
                </c:pt>
                <c:pt idx="570">
                  <c:v>200675000000000</c:v>
                </c:pt>
                <c:pt idx="571">
                  <c:v>203894000000000</c:v>
                </c:pt>
                <c:pt idx="572">
                  <c:v>205570000000000</c:v>
                </c:pt>
                <c:pt idx="573">
                  <c:v>204184000000000</c:v>
                </c:pt>
                <c:pt idx="574">
                  <c:v>205021000000000</c:v>
                </c:pt>
                <c:pt idx="575">
                  <c:v>205711000000000</c:v>
                </c:pt>
                <c:pt idx="576">
                  <c:v>207107000000000</c:v>
                </c:pt>
                <c:pt idx="577">
                  <c:v>207292000000000</c:v>
                </c:pt>
                <c:pt idx="578">
                  <c:v>207320000000000</c:v>
                </c:pt>
                <c:pt idx="579">
                  <c:v>208291000000000</c:v>
                </c:pt>
                <c:pt idx="580">
                  <c:v>203631000000000</c:v>
                </c:pt>
                <c:pt idx="581">
                  <c:v>202357000000000</c:v>
                </c:pt>
                <c:pt idx="582">
                  <c:v>206711000000000</c:v>
                </c:pt>
                <c:pt idx="583">
                  <c:v>208816000000000</c:v>
                </c:pt>
                <c:pt idx="584">
                  <c:v>210310000000000</c:v>
                </c:pt>
                <c:pt idx="585">
                  <c:v>207009000000000</c:v>
                </c:pt>
                <c:pt idx="586">
                  <c:v>211430000000000</c:v>
                </c:pt>
                <c:pt idx="587">
                  <c:v>211784000000000</c:v>
                </c:pt>
                <c:pt idx="588">
                  <c:v>212345000000000</c:v>
                </c:pt>
                <c:pt idx="589">
                  <c:v>206789000000000</c:v>
                </c:pt>
                <c:pt idx="590">
                  <c:v>195001000000000</c:v>
                </c:pt>
                <c:pt idx="591">
                  <c:v>192437000000000</c:v>
                </c:pt>
                <c:pt idx="592">
                  <c:v>191766000000000</c:v>
                </c:pt>
                <c:pt idx="593">
                  <c:v>189987000000000</c:v>
                </c:pt>
                <c:pt idx="594">
                  <c:v>194844000000000</c:v>
                </c:pt>
                <c:pt idx="595">
                  <c:v>203433000000000</c:v>
                </c:pt>
                <c:pt idx="596">
                  <c:v>207115000000000</c:v>
                </c:pt>
                <c:pt idx="597">
                  <c:v>202456000000000</c:v>
                </c:pt>
                <c:pt idx="598">
                  <c:v>202862000000000</c:v>
                </c:pt>
                <c:pt idx="599">
                  <c:v>207791000000000</c:v>
                </c:pt>
                <c:pt idx="600">
                  <c:v>202241000000000</c:v>
                </c:pt>
                <c:pt idx="601">
                  <c:v>202361000000000</c:v>
                </c:pt>
                <c:pt idx="602">
                  <c:v>214819000000000</c:v>
                </c:pt>
                <c:pt idx="603">
                  <c:v>217846000000000</c:v>
                </c:pt>
                <c:pt idx="604">
                  <c:v>206443000000000</c:v>
                </c:pt>
                <c:pt idx="605">
                  <c:v>204149000000000</c:v>
                </c:pt>
                <c:pt idx="606">
                  <c:v>206975000000000</c:v>
                </c:pt>
                <c:pt idx="607">
                  <c:v>205700000000000</c:v>
                </c:pt>
                <c:pt idx="608">
                  <c:v>200496000000000</c:v>
                </c:pt>
                <c:pt idx="609">
                  <c:v>217310000000000</c:v>
                </c:pt>
                <c:pt idx="610">
                  <c:v>226994000000000</c:v>
                </c:pt>
                <c:pt idx="611">
                  <c:v>229783000000000</c:v>
                </c:pt>
                <c:pt idx="612">
                  <c:v>226378000000000</c:v>
                </c:pt>
                <c:pt idx="613">
                  <c:v>236500000000000</c:v>
                </c:pt>
                <c:pt idx="614">
                  <c:v>238538000000000</c:v>
                </c:pt>
                <c:pt idx="615">
                  <c:v>238027000000000</c:v>
                </c:pt>
                <c:pt idx="616">
                  <c:v>228759000000000</c:v>
                </c:pt>
                <c:pt idx="617">
                  <c:v>235258000000000</c:v>
                </c:pt>
                <c:pt idx="618">
                  <c:v>218588000000000</c:v>
                </c:pt>
                <c:pt idx="619">
                  <c:v>215604000000000</c:v>
                </c:pt>
                <c:pt idx="620">
                  <c:v>209531000000000</c:v>
                </c:pt>
                <c:pt idx="621">
                  <c:v>207146000000000</c:v>
                </c:pt>
                <c:pt idx="622">
                  <c:v>200871000000000</c:v>
                </c:pt>
                <c:pt idx="623">
                  <c:v>191324000000000</c:v>
                </c:pt>
                <c:pt idx="624">
                  <c:v>189547000000000</c:v>
                </c:pt>
                <c:pt idx="625">
                  <c:v>190196000000000</c:v>
                </c:pt>
                <c:pt idx="626">
                  <c:v>188676000000000</c:v>
                </c:pt>
                <c:pt idx="627">
                  <c:v>196471000000000</c:v>
                </c:pt>
                <c:pt idx="628">
                  <c:v>197275000000000</c:v>
                </c:pt>
                <c:pt idx="629">
                  <c:v>195266000000000</c:v>
                </c:pt>
                <c:pt idx="630">
                  <c:v>197014000000000</c:v>
                </c:pt>
                <c:pt idx="631">
                  <c:v>205796000000000</c:v>
                </c:pt>
                <c:pt idx="632">
                  <c:v>210866000000000</c:v>
                </c:pt>
                <c:pt idx="633">
                  <c:v>214187000000000</c:v>
                </c:pt>
                <c:pt idx="634">
                  <c:v>209458000000000</c:v>
                </c:pt>
                <c:pt idx="635">
                  <c:v>212141000000000</c:v>
                </c:pt>
                <c:pt idx="636">
                  <c:v>192779000000000</c:v>
                </c:pt>
                <c:pt idx="637">
                  <c:v>188463000000000</c:v>
                </c:pt>
                <c:pt idx="638">
                  <c:v>216624000000000</c:v>
                </c:pt>
                <c:pt idx="639">
                  <c:v>203898000000000</c:v>
                </c:pt>
                <c:pt idx="640">
                  <c:v>226466000000000</c:v>
                </c:pt>
                <c:pt idx="641">
                  <c:v>234863000000000</c:v>
                </c:pt>
                <c:pt idx="642">
                  <c:v>225747000000000</c:v>
                </c:pt>
                <c:pt idx="643">
                  <c:v>241582000000000</c:v>
                </c:pt>
                <c:pt idx="644">
                  <c:v>249852000000000</c:v>
                </c:pt>
                <c:pt idx="645">
                  <c:v>244106000000000</c:v>
                </c:pt>
                <c:pt idx="646">
                  <c:v>227485000000000</c:v>
                </c:pt>
                <c:pt idx="647">
                  <c:v>222647000000000</c:v>
                </c:pt>
                <c:pt idx="648">
                  <c:v>218049000000000</c:v>
                </c:pt>
                <c:pt idx="649">
                  <c:v>222727000000000</c:v>
                </c:pt>
                <c:pt idx="650">
                  <c:v>237510000000000</c:v>
                </c:pt>
                <c:pt idx="651">
                  <c:v>214458000000000</c:v>
                </c:pt>
                <c:pt idx="652">
                  <c:v>210097000000000</c:v>
                </c:pt>
                <c:pt idx="653">
                  <c:v>214721000000000</c:v>
                </c:pt>
                <c:pt idx="654">
                  <c:v>237368000000000</c:v>
                </c:pt>
                <c:pt idx="655">
                  <c:v>246229000000000</c:v>
                </c:pt>
                <c:pt idx="656">
                  <c:v>221903000000000</c:v>
                </c:pt>
                <c:pt idx="657">
                  <c:v>258258000000000</c:v>
                </c:pt>
                <c:pt idx="658">
                  <c:v>233919000000000</c:v>
                </c:pt>
                <c:pt idx="659">
                  <c:v>218426000000000</c:v>
                </c:pt>
                <c:pt idx="660">
                  <c:v>215310000000000</c:v>
                </c:pt>
                <c:pt idx="661">
                  <c:v>212235000000000</c:v>
                </c:pt>
                <c:pt idx="662">
                  <c:v>201166000000000</c:v>
                </c:pt>
                <c:pt idx="663">
                  <c:v>188905000000000</c:v>
                </c:pt>
                <c:pt idx="664">
                  <c:v>183857000000000</c:v>
                </c:pt>
                <c:pt idx="665">
                  <c:v>180033000000000</c:v>
                </c:pt>
                <c:pt idx="666">
                  <c:v>184742000000000</c:v>
                </c:pt>
                <c:pt idx="667">
                  <c:v>178266000000000</c:v>
                </c:pt>
                <c:pt idx="668">
                  <c:v>175156000000000</c:v>
                </c:pt>
                <c:pt idx="669">
                  <c:v>172273000000000</c:v>
                </c:pt>
                <c:pt idx="670">
                  <c:v>163081000000000</c:v>
                </c:pt>
                <c:pt idx="671">
                  <c:v>161379000000000</c:v>
                </c:pt>
                <c:pt idx="672">
                  <c:v>157043000000000</c:v>
                </c:pt>
                <c:pt idx="673">
                  <c:v>158465000000000</c:v>
                </c:pt>
                <c:pt idx="674">
                  <c:v>152263000000000</c:v>
                </c:pt>
                <c:pt idx="675">
                  <c:v>157516000000000</c:v>
                </c:pt>
                <c:pt idx="676">
                  <c:v>159281000000000</c:v>
                </c:pt>
                <c:pt idx="677">
                  <c:v>154869000000000</c:v>
                </c:pt>
                <c:pt idx="678">
                  <c:v>154896000000000</c:v>
                </c:pt>
                <c:pt idx="679">
                  <c:v>152573000000000</c:v>
                </c:pt>
                <c:pt idx="680">
                  <c:v>162477000000000</c:v>
                </c:pt>
                <c:pt idx="681">
                  <c:v>173030000000000</c:v>
                </c:pt>
                <c:pt idx="682">
                  <c:v>169474000000000</c:v>
                </c:pt>
                <c:pt idx="683">
                  <c:v>169664000000000</c:v>
                </c:pt>
                <c:pt idx="684">
                  <c:v>164604000000000</c:v>
                </c:pt>
                <c:pt idx="685">
                  <c:v>171312000000000</c:v>
                </c:pt>
                <c:pt idx="686">
                  <c:v>172487000000000</c:v>
                </c:pt>
                <c:pt idx="687">
                  <c:v>174165000000000</c:v>
                </c:pt>
                <c:pt idx="688">
                  <c:v>171522000000000</c:v>
                </c:pt>
                <c:pt idx="689">
                  <c:v>159229000000000</c:v>
                </c:pt>
                <c:pt idx="690">
                  <c:v>157925000000000</c:v>
                </c:pt>
                <c:pt idx="691">
                  <c:v>155822000000000</c:v>
                </c:pt>
                <c:pt idx="692">
                  <c:v>151816000000000</c:v>
                </c:pt>
                <c:pt idx="693">
                  <c:v>157397000000000</c:v>
                </c:pt>
                <c:pt idx="694">
                  <c:v>157676000000000</c:v>
                </c:pt>
                <c:pt idx="695">
                  <c:v>161993000000000</c:v>
                </c:pt>
                <c:pt idx="696">
                  <c:v>143668000000000</c:v>
                </c:pt>
                <c:pt idx="697">
                  <c:v>145089000000000</c:v>
                </c:pt>
                <c:pt idx="698">
                  <c:v>155761000000000</c:v>
                </c:pt>
                <c:pt idx="699">
                  <c:v>162070000000000</c:v>
                </c:pt>
                <c:pt idx="700">
                  <c:v>157891000000000</c:v>
                </c:pt>
                <c:pt idx="701">
                  <c:v>154329000000000</c:v>
                </c:pt>
                <c:pt idx="702">
                  <c:v>137674000000000</c:v>
                </c:pt>
                <c:pt idx="703">
                  <c:v>142248000000000</c:v>
                </c:pt>
                <c:pt idx="704">
                  <c:v>125929000000000</c:v>
                </c:pt>
                <c:pt idx="705">
                  <c:v>121885000000000</c:v>
                </c:pt>
                <c:pt idx="706">
                  <c:v>118081000000000</c:v>
                </c:pt>
                <c:pt idx="707">
                  <c:v>115050000000000</c:v>
                </c:pt>
                <c:pt idx="708">
                  <c:v>113407000000000</c:v>
                </c:pt>
                <c:pt idx="709">
                  <c:v>114360000000000</c:v>
                </c:pt>
                <c:pt idx="710">
                  <c:v>115049000000000</c:v>
                </c:pt>
                <c:pt idx="711">
                  <c:v>113793000000000</c:v>
                </c:pt>
                <c:pt idx="712">
                  <c:v>108598000000000</c:v>
                </c:pt>
                <c:pt idx="713">
                  <c:v>106557000000000</c:v>
                </c:pt>
                <c:pt idx="714">
                  <c:v>105523000000000</c:v>
                </c:pt>
                <c:pt idx="715">
                  <c:v>103474000000000</c:v>
                </c:pt>
                <c:pt idx="716">
                  <c:v>104203000000000</c:v>
                </c:pt>
                <c:pt idx="717">
                  <c:v>103863000000000</c:v>
                </c:pt>
                <c:pt idx="718">
                  <c:v>104070000000000</c:v>
                </c:pt>
                <c:pt idx="719">
                  <c:v>102703000000000</c:v>
                </c:pt>
                <c:pt idx="720">
                  <c:v>107705000000000</c:v>
                </c:pt>
                <c:pt idx="721">
                  <c:v>109811000000000</c:v>
                </c:pt>
                <c:pt idx="722">
                  <c:v>106393000000000</c:v>
                </c:pt>
                <c:pt idx="723">
                  <c:v>104712000000000</c:v>
                </c:pt>
                <c:pt idx="724">
                  <c:v>105160000000000</c:v>
                </c:pt>
                <c:pt idx="725">
                  <c:v>104479000000000</c:v>
                </c:pt>
                <c:pt idx="726">
                  <c:v>104361000000000</c:v>
                </c:pt>
                <c:pt idx="727">
                  <c:v>103435000000000</c:v>
                </c:pt>
                <c:pt idx="728">
                  <c:v>103102000000000</c:v>
                </c:pt>
                <c:pt idx="729">
                  <c:v>99774500000000</c:v>
                </c:pt>
                <c:pt idx="730">
                  <c:v>101745000000000</c:v>
                </c:pt>
                <c:pt idx="731">
                  <c:v>100336000000000</c:v>
                </c:pt>
                <c:pt idx="732">
                  <c:v>100188000000000</c:v>
                </c:pt>
                <c:pt idx="733">
                  <c:v>99684100000000</c:v>
                </c:pt>
                <c:pt idx="734">
                  <c:v>104791000000000</c:v>
                </c:pt>
                <c:pt idx="735">
                  <c:v>102427000000000</c:v>
                </c:pt>
                <c:pt idx="736">
                  <c:v>104086000000000</c:v>
                </c:pt>
                <c:pt idx="737">
                  <c:v>102287000000000</c:v>
                </c:pt>
                <c:pt idx="738">
                  <c:v>99540800000000</c:v>
                </c:pt>
                <c:pt idx="739">
                  <c:v>99075900000000</c:v>
                </c:pt>
                <c:pt idx="740">
                  <c:v>96825000000000</c:v>
                </c:pt>
                <c:pt idx="741">
                  <c:v>97803000000000</c:v>
                </c:pt>
                <c:pt idx="742">
                  <c:v>95940500000000</c:v>
                </c:pt>
                <c:pt idx="743">
                  <c:v>81751700000000</c:v>
                </c:pt>
                <c:pt idx="744">
                  <c:v>80714000000000</c:v>
                </c:pt>
                <c:pt idx="745">
                  <c:v>80731700000000</c:v>
                </c:pt>
                <c:pt idx="746">
                  <c:v>80560800000000</c:v>
                </c:pt>
                <c:pt idx="747">
                  <c:v>79977200000000</c:v>
                </c:pt>
                <c:pt idx="748">
                  <c:v>80321800000000</c:v>
                </c:pt>
                <c:pt idx="749">
                  <c:v>78309300000000</c:v>
                </c:pt>
                <c:pt idx="750">
                  <c:v>77869300000000</c:v>
                </c:pt>
                <c:pt idx="751">
                  <c:v>79022100000000</c:v>
                </c:pt>
                <c:pt idx="752">
                  <c:v>79282100000000</c:v>
                </c:pt>
                <c:pt idx="753">
                  <c:v>79041100000000</c:v>
                </c:pt>
                <c:pt idx="754">
                  <c:v>79137300000000</c:v>
                </c:pt>
                <c:pt idx="755">
                  <c:v>80271100000000</c:v>
                </c:pt>
                <c:pt idx="756">
                  <c:v>79942300000000</c:v>
                </c:pt>
                <c:pt idx="757">
                  <c:v>79172900000000</c:v>
                </c:pt>
                <c:pt idx="758">
                  <c:v>79020900000000</c:v>
                </c:pt>
                <c:pt idx="759">
                  <c:v>79473900000000</c:v>
                </c:pt>
                <c:pt idx="760">
                  <c:v>77741200000000</c:v>
                </c:pt>
                <c:pt idx="761">
                  <c:v>77015600000000</c:v>
                </c:pt>
                <c:pt idx="762">
                  <c:v>76660800000000</c:v>
                </c:pt>
                <c:pt idx="763">
                  <c:v>76701300000000</c:v>
                </c:pt>
                <c:pt idx="764">
                  <c:v>76616400000000</c:v>
                </c:pt>
                <c:pt idx="765">
                  <c:v>77518400000000</c:v>
                </c:pt>
                <c:pt idx="766">
                  <c:v>77740600000000</c:v>
                </c:pt>
                <c:pt idx="767">
                  <c:v>76513400000000</c:v>
                </c:pt>
                <c:pt idx="768">
                  <c:v>76708400000000</c:v>
                </c:pt>
                <c:pt idx="769">
                  <c:v>76552800000000</c:v>
                </c:pt>
                <c:pt idx="770">
                  <c:v>76397400000000</c:v>
                </c:pt>
                <c:pt idx="771">
                  <c:v>73746200000000</c:v>
                </c:pt>
                <c:pt idx="772">
                  <c:v>75417500000000</c:v>
                </c:pt>
                <c:pt idx="773">
                  <c:v>75747600000000</c:v>
                </c:pt>
                <c:pt idx="774">
                  <c:v>75645700000000</c:v>
                </c:pt>
                <c:pt idx="775">
                  <c:v>75542900000000</c:v>
                </c:pt>
                <c:pt idx="776">
                  <c:v>75461600000000</c:v>
                </c:pt>
                <c:pt idx="777">
                  <c:v>75518900000000</c:v>
                </c:pt>
                <c:pt idx="778">
                  <c:v>76065500000000</c:v>
                </c:pt>
                <c:pt idx="779">
                  <c:v>74642100000000</c:v>
                </c:pt>
                <c:pt idx="780">
                  <c:v>81139700000000</c:v>
                </c:pt>
                <c:pt idx="781">
                  <c:v>78448100000000</c:v>
                </c:pt>
                <c:pt idx="782">
                  <c:v>77432500000000</c:v>
                </c:pt>
                <c:pt idx="783">
                  <c:v>78320700000000</c:v>
                </c:pt>
                <c:pt idx="784">
                  <c:v>77281100000000</c:v>
                </c:pt>
                <c:pt idx="785">
                  <c:v>76658200000000</c:v>
                </c:pt>
                <c:pt idx="786">
                  <c:v>71915000000000</c:v>
                </c:pt>
                <c:pt idx="787">
                  <c:v>71044700000000</c:v>
                </c:pt>
                <c:pt idx="788">
                  <c:v>70861500000000</c:v>
                </c:pt>
                <c:pt idx="789">
                  <c:v>70778200000000</c:v>
                </c:pt>
                <c:pt idx="790">
                  <c:v>71068200000000</c:v>
                </c:pt>
                <c:pt idx="791">
                  <c:v>71480300000000</c:v>
                </c:pt>
                <c:pt idx="792">
                  <c:v>71373900000000</c:v>
                </c:pt>
                <c:pt idx="793">
                  <c:v>72183600000000</c:v>
                </c:pt>
                <c:pt idx="794">
                  <c:v>71805000000000</c:v>
                </c:pt>
                <c:pt idx="795">
                  <c:v>71710800000000</c:v>
                </c:pt>
                <c:pt idx="796">
                  <c:v>66475300000000</c:v>
                </c:pt>
                <c:pt idx="797">
                  <c:v>66746600000000</c:v>
                </c:pt>
                <c:pt idx="798">
                  <c:v>67766800000000</c:v>
                </c:pt>
                <c:pt idx="799">
                  <c:v>67619000000000</c:v>
                </c:pt>
                <c:pt idx="800">
                  <c:v>67706900000000</c:v>
                </c:pt>
                <c:pt idx="801">
                  <c:v>68815200000000</c:v>
                </c:pt>
                <c:pt idx="802">
                  <c:v>68160900000000</c:v>
                </c:pt>
                <c:pt idx="803">
                  <c:v>67564100000000</c:v>
                </c:pt>
                <c:pt idx="804">
                  <c:v>68111300000000</c:v>
                </c:pt>
                <c:pt idx="805">
                  <c:v>67361000000000</c:v>
                </c:pt>
                <c:pt idx="806">
                  <c:v>67790300000000</c:v>
                </c:pt>
                <c:pt idx="807">
                  <c:v>70000300000000</c:v>
                </c:pt>
                <c:pt idx="808">
                  <c:v>70354700000000</c:v>
                </c:pt>
                <c:pt idx="809">
                  <c:v>70294500000000</c:v>
                </c:pt>
                <c:pt idx="810">
                  <c:v>70309100000000</c:v>
                </c:pt>
                <c:pt idx="811">
                  <c:v>69993700000000</c:v>
                </c:pt>
                <c:pt idx="812">
                  <c:v>70366100000000</c:v>
                </c:pt>
                <c:pt idx="813">
                  <c:v>69802300000000</c:v>
                </c:pt>
                <c:pt idx="814">
                  <c:v>70282400000000</c:v>
                </c:pt>
                <c:pt idx="815">
                  <c:v>72763900000000</c:v>
                </c:pt>
                <c:pt idx="816">
                  <c:v>71376800000000</c:v>
                </c:pt>
                <c:pt idx="817">
                  <c:v>71774100000000</c:v>
                </c:pt>
                <c:pt idx="818">
                  <c:v>71308000000000</c:v>
                </c:pt>
                <c:pt idx="819">
                  <c:v>70826600000000</c:v>
                </c:pt>
                <c:pt idx="820">
                  <c:v>72290200000000</c:v>
                </c:pt>
                <c:pt idx="821">
                  <c:v>69296400000000</c:v>
                </c:pt>
                <c:pt idx="822">
                  <c:v>71402700000000</c:v>
                </c:pt>
                <c:pt idx="823">
                  <c:v>71903800000000</c:v>
                </c:pt>
                <c:pt idx="824">
                  <c:v>71731600000000</c:v>
                </c:pt>
                <c:pt idx="825">
                  <c:v>78671400000000</c:v>
                </c:pt>
                <c:pt idx="826">
                  <c:v>78575500000000</c:v>
                </c:pt>
                <c:pt idx="827">
                  <c:v>78456700000000</c:v>
                </c:pt>
                <c:pt idx="828">
                  <c:v>79450300000000</c:v>
                </c:pt>
                <c:pt idx="829">
                  <c:v>74932300000000</c:v>
                </c:pt>
                <c:pt idx="830">
                  <c:v>75167500000000</c:v>
                </c:pt>
                <c:pt idx="831">
                  <c:v>74750800000000</c:v>
                </c:pt>
                <c:pt idx="832">
                  <c:v>76820500000000</c:v>
                </c:pt>
                <c:pt idx="833">
                  <c:v>74866600000000</c:v>
                </c:pt>
                <c:pt idx="834">
                  <c:v>72894800000000</c:v>
                </c:pt>
                <c:pt idx="835">
                  <c:v>75287100000000</c:v>
                </c:pt>
                <c:pt idx="836">
                  <c:v>74390800000000</c:v>
                </c:pt>
                <c:pt idx="837">
                  <c:v>76398700000000</c:v>
                </c:pt>
                <c:pt idx="838">
                  <c:v>71151200000000</c:v>
                </c:pt>
                <c:pt idx="839">
                  <c:v>75083200000000</c:v>
                </c:pt>
                <c:pt idx="840">
                  <c:v>74261100000000</c:v>
                </c:pt>
                <c:pt idx="841">
                  <c:v>79373000000000</c:v>
                </c:pt>
                <c:pt idx="842">
                  <c:v>77815100000000</c:v>
                </c:pt>
                <c:pt idx="843">
                  <c:v>78101000000000</c:v>
                </c:pt>
                <c:pt idx="844">
                  <c:v>75802700000000</c:v>
                </c:pt>
                <c:pt idx="845">
                  <c:v>80422600000000</c:v>
                </c:pt>
                <c:pt idx="846">
                  <c:v>72858700000000</c:v>
                </c:pt>
                <c:pt idx="847">
                  <c:v>71880700000000</c:v>
                </c:pt>
                <c:pt idx="848">
                  <c:v>68953300000000</c:v>
                </c:pt>
                <c:pt idx="849">
                  <c:v>63247800000000</c:v>
                </c:pt>
                <c:pt idx="850">
                  <c:v>62930100000000</c:v>
                </c:pt>
                <c:pt idx="851">
                  <c:v>63034700000000</c:v>
                </c:pt>
                <c:pt idx="852">
                  <c:v>64411900000000</c:v>
                </c:pt>
                <c:pt idx="853">
                  <c:v>67773600000000</c:v>
                </c:pt>
                <c:pt idx="854">
                  <c:v>66555800000000</c:v>
                </c:pt>
                <c:pt idx="855">
                  <c:v>68066800000000</c:v>
                </c:pt>
                <c:pt idx="856">
                  <c:v>70228900000000</c:v>
                </c:pt>
                <c:pt idx="857">
                  <c:v>67538900000000</c:v>
                </c:pt>
                <c:pt idx="858">
                  <c:v>66441400000000</c:v>
                </c:pt>
                <c:pt idx="859">
                  <c:v>68401000000000</c:v>
                </c:pt>
                <c:pt idx="860">
                  <c:v>72918300000000</c:v>
                </c:pt>
                <c:pt idx="861">
                  <c:v>76852200000000</c:v>
                </c:pt>
                <c:pt idx="862">
                  <c:v>75625700000000</c:v>
                </c:pt>
                <c:pt idx="863">
                  <c:v>80391700000000</c:v>
                </c:pt>
                <c:pt idx="864">
                  <c:v>81837400000000</c:v>
                </c:pt>
                <c:pt idx="865">
                  <c:v>77997400000000</c:v>
                </c:pt>
                <c:pt idx="866">
                  <c:v>83070100000000</c:v>
                </c:pt>
                <c:pt idx="867">
                  <c:v>82647800000000</c:v>
                </c:pt>
                <c:pt idx="868">
                  <c:v>74164000000000</c:v>
                </c:pt>
                <c:pt idx="869">
                  <c:v>73349800000000</c:v>
                </c:pt>
                <c:pt idx="870">
                  <c:v>77824000000000</c:v>
                </c:pt>
                <c:pt idx="871">
                  <c:v>75309500000000</c:v>
                </c:pt>
                <c:pt idx="872">
                  <c:v>84350800000000</c:v>
                </c:pt>
                <c:pt idx="873">
                  <c:v>84708500000000</c:v>
                </c:pt>
                <c:pt idx="874">
                  <c:v>89284000000000</c:v>
                </c:pt>
                <c:pt idx="875">
                  <c:v>86361700000000</c:v>
                </c:pt>
                <c:pt idx="876">
                  <c:v>94492800000000</c:v>
                </c:pt>
                <c:pt idx="877">
                  <c:v>109071000000000</c:v>
                </c:pt>
                <c:pt idx="878">
                  <c:v>107719000000000</c:v>
                </c:pt>
                <c:pt idx="879">
                  <c:v>108119000000000</c:v>
                </c:pt>
                <c:pt idx="880">
                  <c:v>109514000000000</c:v>
                </c:pt>
                <c:pt idx="881">
                  <c:v>111256000000000</c:v>
                </c:pt>
                <c:pt idx="882">
                  <c:v>123286000000000</c:v>
                </c:pt>
                <c:pt idx="883">
                  <c:v>123504000000000</c:v>
                </c:pt>
                <c:pt idx="884">
                  <c:v>124267000000000</c:v>
                </c:pt>
                <c:pt idx="885">
                  <c:v>124214000000000</c:v>
                </c:pt>
                <c:pt idx="886">
                  <c:v>123745000000000</c:v>
                </c:pt>
                <c:pt idx="887">
                  <c:v>125054000000000</c:v>
                </c:pt>
                <c:pt idx="888">
                  <c:v>126523000000000</c:v>
                </c:pt>
                <c:pt idx="889">
                  <c:v>125073000000000</c:v>
                </c:pt>
                <c:pt idx="890">
                  <c:v>124359000000000</c:v>
                </c:pt>
                <c:pt idx="891">
                  <c:v>123504000000000</c:v>
                </c:pt>
                <c:pt idx="892">
                  <c:v>123205000000000</c:v>
                </c:pt>
                <c:pt idx="893">
                  <c:v>123717000000000</c:v>
                </c:pt>
                <c:pt idx="894">
                  <c:v>123498000000000</c:v>
                </c:pt>
                <c:pt idx="895">
                  <c:v>122318000000000</c:v>
                </c:pt>
                <c:pt idx="896">
                  <c:v>122627000000000</c:v>
                </c:pt>
                <c:pt idx="897">
                  <c:v>122582000000000</c:v>
                </c:pt>
                <c:pt idx="898">
                  <c:v>125545000000000</c:v>
                </c:pt>
                <c:pt idx="899">
                  <c:v>125416000000000</c:v>
                </c:pt>
                <c:pt idx="900">
                  <c:v>125295000000000</c:v>
                </c:pt>
                <c:pt idx="901">
                  <c:v>125311000000000</c:v>
                </c:pt>
                <c:pt idx="902">
                  <c:v>125677000000000</c:v>
                </c:pt>
                <c:pt idx="903">
                  <c:v>125278000000000</c:v>
                </c:pt>
                <c:pt idx="904">
                  <c:v>125485000000000</c:v>
                </c:pt>
                <c:pt idx="905">
                  <c:v>125378000000000</c:v>
                </c:pt>
                <c:pt idx="906">
                  <c:v>125498000000000</c:v>
                </c:pt>
                <c:pt idx="907">
                  <c:v>125025000000000</c:v>
                </c:pt>
                <c:pt idx="908">
                  <c:v>125231000000000</c:v>
                </c:pt>
                <c:pt idx="909">
                  <c:v>126527000000000</c:v>
                </c:pt>
                <c:pt idx="910">
                  <c:v>127514000000000</c:v>
                </c:pt>
                <c:pt idx="911">
                  <c:v>127510000000000</c:v>
                </c:pt>
                <c:pt idx="912">
                  <c:v>121588000000000</c:v>
                </c:pt>
                <c:pt idx="913">
                  <c:v>121483000000000</c:v>
                </c:pt>
                <c:pt idx="914">
                  <c:v>121250000000000</c:v>
                </c:pt>
                <c:pt idx="915">
                  <c:v>120884000000000</c:v>
                </c:pt>
                <c:pt idx="916">
                  <c:v>127232000000000</c:v>
                </c:pt>
                <c:pt idx="917">
                  <c:v>128322000000000</c:v>
                </c:pt>
                <c:pt idx="918">
                  <c:v>128495000000000</c:v>
                </c:pt>
                <c:pt idx="919">
                  <c:v>127531000000000</c:v>
                </c:pt>
                <c:pt idx="920">
                  <c:v>127235000000000</c:v>
                </c:pt>
                <c:pt idx="921">
                  <c:v>127884000000000</c:v>
                </c:pt>
                <c:pt idx="922">
                  <c:v>126987000000000</c:v>
                </c:pt>
                <c:pt idx="923">
                  <c:v>125543000000000</c:v>
                </c:pt>
                <c:pt idx="924">
                  <c:v>126563000000000</c:v>
                </c:pt>
                <c:pt idx="925">
                  <c:v>127197000000000</c:v>
                </c:pt>
                <c:pt idx="926">
                  <c:v>127877000000000</c:v>
                </c:pt>
                <c:pt idx="927">
                  <c:v>127406000000000</c:v>
                </c:pt>
                <c:pt idx="928">
                  <c:v>128206000000000</c:v>
                </c:pt>
                <c:pt idx="929">
                  <c:v>128821000000000</c:v>
                </c:pt>
                <c:pt idx="930">
                  <c:v>125301000000000</c:v>
                </c:pt>
                <c:pt idx="931">
                  <c:v>124352000000000</c:v>
                </c:pt>
                <c:pt idx="932">
                  <c:v>127210000000000</c:v>
                </c:pt>
                <c:pt idx="933">
                  <c:v>129418000000000</c:v>
                </c:pt>
                <c:pt idx="934">
                  <c:v>129623000000000</c:v>
                </c:pt>
                <c:pt idx="935">
                  <c:v>129859000000000</c:v>
                </c:pt>
                <c:pt idx="936">
                  <c:v>125695000000000</c:v>
                </c:pt>
                <c:pt idx="937">
                  <c:v>123346000000000</c:v>
                </c:pt>
                <c:pt idx="938">
                  <c:v>122807000000000</c:v>
                </c:pt>
                <c:pt idx="939">
                  <c:v>121058000000000</c:v>
                </c:pt>
                <c:pt idx="940">
                  <c:v>125594000000000</c:v>
                </c:pt>
                <c:pt idx="941">
                  <c:v>126082000000000</c:v>
                </c:pt>
                <c:pt idx="942">
                  <c:v>125482000000000</c:v>
                </c:pt>
                <c:pt idx="943">
                  <c:v>125559000000000</c:v>
                </c:pt>
                <c:pt idx="944">
                  <c:v>122357000000000</c:v>
                </c:pt>
                <c:pt idx="945">
                  <c:v>121753000000000</c:v>
                </c:pt>
                <c:pt idx="946">
                  <c:v>121904000000000</c:v>
                </c:pt>
                <c:pt idx="947">
                  <c:v>121337000000000</c:v>
                </c:pt>
                <c:pt idx="948">
                  <c:v>119881000000000</c:v>
                </c:pt>
                <c:pt idx="949">
                  <c:v>124509000000000</c:v>
                </c:pt>
                <c:pt idx="950">
                  <c:v>125691000000000</c:v>
                </c:pt>
                <c:pt idx="951">
                  <c:v>130752000000000</c:v>
                </c:pt>
                <c:pt idx="952">
                  <c:v>141688000000000</c:v>
                </c:pt>
                <c:pt idx="953">
                  <c:v>139720000000000</c:v>
                </c:pt>
                <c:pt idx="954">
                  <c:v>139948000000000</c:v>
                </c:pt>
                <c:pt idx="955">
                  <c:v>138405000000000</c:v>
                </c:pt>
                <c:pt idx="956">
                  <c:v>135395000000000</c:v>
                </c:pt>
                <c:pt idx="957">
                  <c:v>134238000000000</c:v>
                </c:pt>
                <c:pt idx="958">
                  <c:v>135549000000000</c:v>
                </c:pt>
                <c:pt idx="959">
                  <c:v>136480000000000</c:v>
                </c:pt>
                <c:pt idx="960">
                  <c:v>132395000000000</c:v>
                </c:pt>
                <c:pt idx="961">
                  <c:v>128966000000000</c:v>
                </c:pt>
                <c:pt idx="962">
                  <c:v>130026000000000</c:v>
                </c:pt>
                <c:pt idx="963">
                  <c:v>129182000000000</c:v>
                </c:pt>
                <c:pt idx="964">
                  <c:v>125610000000000</c:v>
                </c:pt>
                <c:pt idx="965">
                  <c:v>122557000000000</c:v>
                </c:pt>
                <c:pt idx="966">
                  <c:v>124696000000000</c:v>
                </c:pt>
                <c:pt idx="967">
                  <c:v>121220000000000</c:v>
                </c:pt>
                <c:pt idx="968">
                  <c:v>125002000000000</c:v>
                </c:pt>
                <c:pt idx="969">
                  <c:v>123407000000000</c:v>
                </c:pt>
                <c:pt idx="970">
                  <c:v>126406000000000</c:v>
                </c:pt>
                <c:pt idx="971">
                  <c:v>121669000000000</c:v>
                </c:pt>
                <c:pt idx="972">
                  <c:v>121152000000000</c:v>
                </c:pt>
                <c:pt idx="973">
                  <c:v>119048000000000</c:v>
                </c:pt>
                <c:pt idx="974">
                  <c:v>120915000000000</c:v>
                </c:pt>
                <c:pt idx="975">
                  <c:v>121385000000000</c:v>
                </c:pt>
                <c:pt idx="976">
                  <c:v>120854000000000</c:v>
                </c:pt>
                <c:pt idx="977">
                  <c:v>118708000000000</c:v>
                </c:pt>
                <c:pt idx="978">
                  <c:v>126053000000000</c:v>
                </c:pt>
                <c:pt idx="979">
                  <c:v>121003000000000</c:v>
                </c:pt>
                <c:pt idx="980">
                  <c:v>129572000000000</c:v>
                </c:pt>
                <c:pt idx="981">
                  <c:v>133370000000000</c:v>
                </c:pt>
                <c:pt idx="982">
                  <c:v>135595000000000</c:v>
                </c:pt>
                <c:pt idx="983">
                  <c:v>134896000000000</c:v>
                </c:pt>
                <c:pt idx="984">
                  <c:v>142579000000000</c:v>
                </c:pt>
                <c:pt idx="985">
                  <c:v>145108000000000</c:v>
                </c:pt>
                <c:pt idx="986">
                  <c:v>146199000000000</c:v>
                </c:pt>
                <c:pt idx="987">
                  <c:v>149165000000000</c:v>
                </c:pt>
                <c:pt idx="988">
                  <c:v>156818000000000</c:v>
                </c:pt>
                <c:pt idx="989">
                  <c:v>157531000000000</c:v>
                </c:pt>
                <c:pt idx="990">
                  <c:v>157007000000000</c:v>
                </c:pt>
                <c:pt idx="991">
                  <c:v>156470000000000</c:v>
                </c:pt>
                <c:pt idx="992">
                  <c:v>152362000000000</c:v>
                </c:pt>
                <c:pt idx="993">
                  <c:v>156746000000000</c:v>
                </c:pt>
                <c:pt idx="994">
                  <c:v>161379000000000</c:v>
                </c:pt>
                <c:pt idx="995">
                  <c:v>147700000000000</c:v>
                </c:pt>
                <c:pt idx="996">
                  <c:v>142078000000000</c:v>
                </c:pt>
                <c:pt idx="997">
                  <c:v>142075000000000</c:v>
                </c:pt>
                <c:pt idx="998">
                  <c:v>140813000000000</c:v>
                </c:pt>
                <c:pt idx="999">
                  <c:v>142955000000000</c:v>
                </c:pt>
                <c:pt idx="1000">
                  <c:v>141098000000000</c:v>
                </c:pt>
                <c:pt idx="1001">
                  <c:v>140128000000000</c:v>
                </c:pt>
                <c:pt idx="1002">
                  <c:v>129025000000000</c:v>
                </c:pt>
                <c:pt idx="1003">
                  <c:v>121702000000000</c:v>
                </c:pt>
                <c:pt idx="1004">
                  <c:v>120092000000000</c:v>
                </c:pt>
                <c:pt idx="1005">
                  <c:v>119352000000000</c:v>
                </c:pt>
                <c:pt idx="1006">
                  <c:v>119163000000000</c:v>
                </c:pt>
                <c:pt idx="1007">
                  <c:v>122324000000000</c:v>
                </c:pt>
                <c:pt idx="1008">
                  <c:v>121073000000000</c:v>
                </c:pt>
                <c:pt idx="1009">
                  <c:v>128936000000000</c:v>
                </c:pt>
                <c:pt idx="1010">
                  <c:v>129537000000000</c:v>
                </c:pt>
                <c:pt idx="1011">
                  <c:v>131110000000000</c:v>
                </c:pt>
                <c:pt idx="1012">
                  <c:v>127589000000000</c:v>
                </c:pt>
                <c:pt idx="1013">
                  <c:v>126917000000000</c:v>
                </c:pt>
                <c:pt idx="1014">
                  <c:v>126109000000000</c:v>
                </c:pt>
                <c:pt idx="1015">
                  <c:v>124798000000000</c:v>
                </c:pt>
                <c:pt idx="1016">
                  <c:v>126404000000000</c:v>
                </c:pt>
                <c:pt idx="1017">
                  <c:v>122027000000000</c:v>
                </c:pt>
                <c:pt idx="1018">
                  <c:v>122361000000000</c:v>
                </c:pt>
                <c:pt idx="1019">
                  <c:v>118801000000000</c:v>
                </c:pt>
                <c:pt idx="1020">
                  <c:v>112773000000000</c:v>
                </c:pt>
                <c:pt idx="1021">
                  <c:v>117606000000000</c:v>
                </c:pt>
                <c:pt idx="1022">
                  <c:v>116384000000000</c:v>
                </c:pt>
                <c:pt idx="1023">
                  <c:v>119341000000000</c:v>
                </c:pt>
                <c:pt idx="1024">
                  <c:v>117877000000000</c:v>
                </c:pt>
                <c:pt idx="1025">
                  <c:v>117657000000000</c:v>
                </c:pt>
                <c:pt idx="1026">
                  <c:v>116139000000000</c:v>
                </c:pt>
                <c:pt idx="1027">
                  <c:v>128458000000000</c:v>
                </c:pt>
                <c:pt idx="1028">
                  <c:v>129336000000000</c:v>
                </c:pt>
                <c:pt idx="1029">
                  <c:v>129195000000000</c:v>
                </c:pt>
                <c:pt idx="1030">
                  <c:v>128510000000000</c:v>
                </c:pt>
                <c:pt idx="1031">
                  <c:v>124001000000000</c:v>
                </c:pt>
                <c:pt idx="1032">
                  <c:v>124957000000000</c:v>
                </c:pt>
                <c:pt idx="1033">
                  <c:v>123157000000000</c:v>
                </c:pt>
                <c:pt idx="1034">
                  <c:v>127316000000000</c:v>
                </c:pt>
                <c:pt idx="1035">
                  <c:v>121095000000000</c:v>
                </c:pt>
                <c:pt idx="1036">
                  <c:v>125515000000000</c:v>
                </c:pt>
                <c:pt idx="1037">
                  <c:v>131690000000000</c:v>
                </c:pt>
                <c:pt idx="1038">
                  <c:v>129371000000000</c:v>
                </c:pt>
                <c:pt idx="1039">
                  <c:v>143579000000000</c:v>
                </c:pt>
                <c:pt idx="1040">
                  <c:v>145336000000000</c:v>
                </c:pt>
                <c:pt idx="1041">
                  <c:v>146337000000000</c:v>
                </c:pt>
                <c:pt idx="1042">
                  <c:v>145859000000000</c:v>
                </c:pt>
                <c:pt idx="1043">
                  <c:v>145458000000000</c:v>
                </c:pt>
                <c:pt idx="1044">
                  <c:v>143167000000000</c:v>
                </c:pt>
                <c:pt idx="1045">
                  <c:v>147067000000000</c:v>
                </c:pt>
                <c:pt idx="1046">
                  <c:v>145587000000000</c:v>
                </c:pt>
                <c:pt idx="1047">
                  <c:v>143628000000000</c:v>
                </c:pt>
                <c:pt idx="1048">
                  <c:v>142710000000000</c:v>
                </c:pt>
                <c:pt idx="1049">
                  <c:v>141024000000000</c:v>
                </c:pt>
                <c:pt idx="1050">
                  <c:v>142263000000000</c:v>
                </c:pt>
                <c:pt idx="1051">
                  <c:v>135842000000000</c:v>
                </c:pt>
                <c:pt idx="1052">
                  <c:v>140247000000000</c:v>
                </c:pt>
                <c:pt idx="1053">
                  <c:v>139994000000000</c:v>
                </c:pt>
                <c:pt idx="1054">
                  <c:v>142343000000000</c:v>
                </c:pt>
                <c:pt idx="1055">
                  <c:v>144364000000000</c:v>
                </c:pt>
                <c:pt idx="1056">
                  <c:v>143787000000000</c:v>
                </c:pt>
                <c:pt idx="1057">
                  <c:v>152976000000000</c:v>
                </c:pt>
                <c:pt idx="1058">
                  <c:v>160134000000000</c:v>
                </c:pt>
                <c:pt idx="1059">
                  <c:v>161909000000000</c:v>
                </c:pt>
                <c:pt idx="1060">
                  <c:v>156832000000000</c:v>
                </c:pt>
                <c:pt idx="1061">
                  <c:v>156886000000000</c:v>
                </c:pt>
                <c:pt idx="1062">
                  <c:v>153891000000000</c:v>
                </c:pt>
                <c:pt idx="1063">
                  <c:v>159095000000000</c:v>
                </c:pt>
                <c:pt idx="1064">
                  <c:v>161764000000000</c:v>
                </c:pt>
                <c:pt idx="1065">
                  <c:v>165670000000000</c:v>
                </c:pt>
                <c:pt idx="1066">
                  <c:v>165790000000000</c:v>
                </c:pt>
                <c:pt idx="1067">
                  <c:v>161609000000000</c:v>
                </c:pt>
                <c:pt idx="1068">
                  <c:v>160385000000000</c:v>
                </c:pt>
                <c:pt idx="1069">
                  <c:v>171815000000000</c:v>
                </c:pt>
                <c:pt idx="1070">
                  <c:v>177138000000000</c:v>
                </c:pt>
                <c:pt idx="1071">
                  <c:v>175401000000000</c:v>
                </c:pt>
                <c:pt idx="1072">
                  <c:v>178008000000000</c:v>
                </c:pt>
                <c:pt idx="1073">
                  <c:v>183339000000000</c:v>
                </c:pt>
                <c:pt idx="1074">
                  <c:v>187181000000000</c:v>
                </c:pt>
                <c:pt idx="1075">
                  <c:v>184172000000000</c:v>
                </c:pt>
                <c:pt idx="1076">
                  <c:v>184970000000000</c:v>
                </c:pt>
                <c:pt idx="1077">
                  <c:v>175309000000000</c:v>
                </c:pt>
                <c:pt idx="1078">
                  <c:v>173071000000000</c:v>
                </c:pt>
                <c:pt idx="1079">
                  <c:v>175358000000000</c:v>
                </c:pt>
                <c:pt idx="1080">
                  <c:v>178726000000000</c:v>
                </c:pt>
                <c:pt idx="1081">
                  <c:v>177366000000000</c:v>
                </c:pt>
                <c:pt idx="1082">
                  <c:v>170493000000000</c:v>
                </c:pt>
                <c:pt idx="1083">
                  <c:v>176061000000000</c:v>
                </c:pt>
                <c:pt idx="1084">
                  <c:v>167777000000000</c:v>
                </c:pt>
                <c:pt idx="1085">
                  <c:v>183916000000000</c:v>
                </c:pt>
                <c:pt idx="1086">
                  <c:v>169357000000000</c:v>
                </c:pt>
                <c:pt idx="1087">
                  <c:v>166903000000000</c:v>
                </c:pt>
                <c:pt idx="1088">
                  <c:v>168649000000000</c:v>
                </c:pt>
                <c:pt idx="1089">
                  <c:v>167686000000000</c:v>
                </c:pt>
                <c:pt idx="1090">
                  <c:v>157215000000000</c:v>
                </c:pt>
                <c:pt idx="1091">
                  <c:v>154714000000000</c:v>
                </c:pt>
                <c:pt idx="1092">
                  <c:v>149744000000000</c:v>
                </c:pt>
                <c:pt idx="1093">
                  <c:v>152692000000000</c:v>
                </c:pt>
                <c:pt idx="1094">
                  <c:v>157800000000000</c:v>
                </c:pt>
                <c:pt idx="1095">
                  <c:v>151286000000000</c:v>
                </c:pt>
                <c:pt idx="1096">
                  <c:v>149561000000000</c:v>
                </c:pt>
                <c:pt idx="1097">
                  <c:v>149415000000000</c:v>
                </c:pt>
                <c:pt idx="1098">
                  <c:v>131959000000000</c:v>
                </c:pt>
                <c:pt idx="1099">
                  <c:v>129405000000000</c:v>
                </c:pt>
                <c:pt idx="1100">
                  <c:v>128187000000000</c:v>
                </c:pt>
                <c:pt idx="1101">
                  <c:v>132958000000000</c:v>
                </c:pt>
                <c:pt idx="1102">
                  <c:v>130814000000000</c:v>
                </c:pt>
                <c:pt idx="1103">
                  <c:v>125597000000000</c:v>
                </c:pt>
                <c:pt idx="1104">
                  <c:v>128899000000000</c:v>
                </c:pt>
                <c:pt idx="1105">
                  <c:v>129685000000000</c:v>
                </c:pt>
                <c:pt idx="1106">
                  <c:v>141066000000000</c:v>
                </c:pt>
                <c:pt idx="1107">
                  <c:v>134006000000000</c:v>
                </c:pt>
                <c:pt idx="1108">
                  <c:v>129459000000000</c:v>
                </c:pt>
                <c:pt idx="1109">
                  <c:v>131889000000000</c:v>
                </c:pt>
                <c:pt idx="1110">
                  <c:v>130307000000000</c:v>
                </c:pt>
                <c:pt idx="1111">
                  <c:v>135495000000000</c:v>
                </c:pt>
                <c:pt idx="1112">
                  <c:v>150393000000000</c:v>
                </c:pt>
                <c:pt idx="1113">
                  <c:v>148082000000000</c:v>
                </c:pt>
                <c:pt idx="1114">
                  <c:v>155179000000000</c:v>
                </c:pt>
                <c:pt idx="1115">
                  <c:v>160575000000000</c:v>
                </c:pt>
                <c:pt idx="1116">
                  <c:v>163816000000000</c:v>
                </c:pt>
                <c:pt idx="1117">
                  <c:v>167793000000000</c:v>
                </c:pt>
                <c:pt idx="1118">
                  <c:v>164921000000000</c:v>
                </c:pt>
                <c:pt idx="1119">
                  <c:v>168697000000000</c:v>
                </c:pt>
                <c:pt idx="1120">
                  <c:v>168380000000000</c:v>
                </c:pt>
                <c:pt idx="1121">
                  <c:v>163022000000000</c:v>
                </c:pt>
                <c:pt idx="1122">
                  <c:v>155317000000000</c:v>
                </c:pt>
                <c:pt idx="1123">
                  <c:v>149506000000000</c:v>
                </c:pt>
                <c:pt idx="1124">
                  <c:v>157448000000000</c:v>
                </c:pt>
                <c:pt idx="1125">
                  <c:v>156722000000000</c:v>
                </c:pt>
                <c:pt idx="1126">
                  <c:v>156119000000000</c:v>
                </c:pt>
                <c:pt idx="1127">
                  <c:v>173564000000000</c:v>
                </c:pt>
                <c:pt idx="1128">
                  <c:v>173737000000000</c:v>
                </c:pt>
                <c:pt idx="1129">
                  <c:v>180765000000000</c:v>
                </c:pt>
                <c:pt idx="1130">
                  <c:v>167298000000000</c:v>
                </c:pt>
                <c:pt idx="1131">
                  <c:v>176178000000000</c:v>
                </c:pt>
                <c:pt idx="1132">
                  <c:v>177242000000000</c:v>
                </c:pt>
                <c:pt idx="1133">
                  <c:v>187984000000000</c:v>
                </c:pt>
                <c:pt idx="1134">
                  <c:v>203321000000000</c:v>
                </c:pt>
                <c:pt idx="1135">
                  <c:v>218261000000000</c:v>
                </c:pt>
                <c:pt idx="1136">
                  <c:v>217092000000000</c:v>
                </c:pt>
                <c:pt idx="1137">
                  <c:v>216637000000000</c:v>
                </c:pt>
                <c:pt idx="1138">
                  <c:v>209005000000000</c:v>
                </c:pt>
                <c:pt idx="1139">
                  <c:v>206428000000000</c:v>
                </c:pt>
                <c:pt idx="1140">
                  <c:v>195978000000000</c:v>
                </c:pt>
                <c:pt idx="1141">
                  <c:v>202131000000000</c:v>
                </c:pt>
                <c:pt idx="1142">
                  <c:v>195344000000000</c:v>
                </c:pt>
                <c:pt idx="1143">
                  <c:v>182098000000000</c:v>
                </c:pt>
                <c:pt idx="1144">
                  <c:v>184869000000000</c:v>
                </c:pt>
                <c:pt idx="1145">
                  <c:v>194043000000000</c:v>
                </c:pt>
                <c:pt idx="1146">
                  <c:v>188445000000000</c:v>
                </c:pt>
                <c:pt idx="1147">
                  <c:v>201332000000000</c:v>
                </c:pt>
                <c:pt idx="1148">
                  <c:v>214738000000000</c:v>
                </c:pt>
                <c:pt idx="1149">
                  <c:v>211356000000000</c:v>
                </c:pt>
                <c:pt idx="1150">
                  <c:v>198652000000000</c:v>
                </c:pt>
                <c:pt idx="1151">
                  <c:v>209187000000000</c:v>
                </c:pt>
                <c:pt idx="1152">
                  <c:v>192623000000000</c:v>
                </c:pt>
                <c:pt idx="1153">
                  <c:v>191330000000000</c:v>
                </c:pt>
                <c:pt idx="1154">
                  <c:v>178670000000000</c:v>
                </c:pt>
                <c:pt idx="1155">
                  <c:v>161782000000000</c:v>
                </c:pt>
                <c:pt idx="1156">
                  <c:v>167938000000000</c:v>
                </c:pt>
                <c:pt idx="1157">
                  <c:v>152932000000000</c:v>
                </c:pt>
                <c:pt idx="1158">
                  <c:v>162168000000000</c:v>
                </c:pt>
                <c:pt idx="1159">
                  <c:v>164315000000000</c:v>
                </c:pt>
                <c:pt idx="1160">
                  <c:v>155434000000000</c:v>
                </c:pt>
                <c:pt idx="1161">
                  <c:v>143304000000000</c:v>
                </c:pt>
                <c:pt idx="1162">
                  <c:v>145784000000000</c:v>
                </c:pt>
                <c:pt idx="1163">
                  <c:v>130751000000000</c:v>
                </c:pt>
                <c:pt idx="1164">
                  <c:v>155576000000000</c:v>
                </c:pt>
                <c:pt idx="1165">
                  <c:v>172431000000000</c:v>
                </c:pt>
                <c:pt idx="1166">
                  <c:v>165943000000000</c:v>
                </c:pt>
                <c:pt idx="1167">
                  <c:v>172307000000000</c:v>
                </c:pt>
                <c:pt idx="1168">
                  <c:v>192023000000000</c:v>
                </c:pt>
                <c:pt idx="1169">
                  <c:v>189850000000000</c:v>
                </c:pt>
                <c:pt idx="1170">
                  <c:v>212180000000000</c:v>
                </c:pt>
                <c:pt idx="1171">
                  <c:v>221357000000000</c:v>
                </c:pt>
                <c:pt idx="1172">
                  <c:v>214842000000000</c:v>
                </c:pt>
                <c:pt idx="1173">
                  <c:v>209760000000000</c:v>
                </c:pt>
                <c:pt idx="1174">
                  <c:v>211388000000000</c:v>
                </c:pt>
                <c:pt idx="1175">
                  <c:v>213240000000000</c:v>
                </c:pt>
                <c:pt idx="1176">
                  <c:v>203996000000000</c:v>
                </c:pt>
                <c:pt idx="1177">
                  <c:v>205152000000000</c:v>
                </c:pt>
                <c:pt idx="1178">
                  <c:v>217675000000000</c:v>
                </c:pt>
                <c:pt idx="1179">
                  <c:v>242019000000000</c:v>
                </c:pt>
                <c:pt idx="1180">
                  <c:v>217752000000000</c:v>
                </c:pt>
                <c:pt idx="1181">
                  <c:v>215240000000000</c:v>
                </c:pt>
                <c:pt idx="1182">
                  <c:v>209843000000000</c:v>
                </c:pt>
                <c:pt idx="1183">
                  <c:v>215478000000000</c:v>
                </c:pt>
                <c:pt idx="1184">
                  <c:v>259129000000000</c:v>
                </c:pt>
                <c:pt idx="1185">
                  <c:v>258204000000000</c:v>
                </c:pt>
                <c:pt idx="1186">
                  <c:v>269200000000000</c:v>
                </c:pt>
                <c:pt idx="1187">
                  <c:v>262055000000000</c:v>
                </c:pt>
                <c:pt idx="1188">
                  <c:v>251247000000000</c:v>
                </c:pt>
                <c:pt idx="1189">
                  <c:v>280585000000000</c:v>
                </c:pt>
                <c:pt idx="1190">
                  <c:v>273470000000000</c:v>
                </c:pt>
                <c:pt idx="1191">
                  <c:v>284203000000000</c:v>
                </c:pt>
                <c:pt idx="1192">
                  <c:v>308660000000000</c:v>
                </c:pt>
                <c:pt idx="1193">
                  <c:v>328279000000000</c:v>
                </c:pt>
                <c:pt idx="1194">
                  <c:v>326412000000000</c:v>
                </c:pt>
                <c:pt idx="1195">
                  <c:v>292103000000000</c:v>
                </c:pt>
                <c:pt idx="1196">
                  <c:v>284611000000000</c:v>
                </c:pt>
                <c:pt idx="1197">
                  <c:v>280480000000000</c:v>
                </c:pt>
                <c:pt idx="1198">
                  <c:v>255644000000000</c:v>
                </c:pt>
                <c:pt idx="1199">
                  <c:v>264957000000000</c:v>
                </c:pt>
                <c:pt idx="1200">
                  <c:v>242389000000000</c:v>
                </c:pt>
                <c:pt idx="1201">
                  <c:v>274249000000000</c:v>
                </c:pt>
                <c:pt idx="1202">
                  <c:v>273285000000000</c:v>
                </c:pt>
                <c:pt idx="1203">
                  <c:v>296303000000000</c:v>
                </c:pt>
                <c:pt idx="1204">
                  <c:v>301155000000000</c:v>
                </c:pt>
                <c:pt idx="1205">
                  <c:v>262347000000000</c:v>
                </c:pt>
                <c:pt idx="1206">
                  <c:v>260436000000000</c:v>
                </c:pt>
                <c:pt idx="1207">
                  <c:v>274869000000000</c:v>
                </c:pt>
                <c:pt idx="1208">
                  <c:v>258622000000000</c:v>
                </c:pt>
                <c:pt idx="1209">
                  <c:v>295443000000000</c:v>
                </c:pt>
                <c:pt idx="1210">
                  <c:v>310774000000000</c:v>
                </c:pt>
                <c:pt idx="1211">
                  <c:v>332277000000000</c:v>
                </c:pt>
                <c:pt idx="1212">
                  <c:v>357240000000000</c:v>
                </c:pt>
                <c:pt idx="1213">
                  <c:v>357689000000000</c:v>
                </c:pt>
                <c:pt idx="1214">
                  <c:v>364301000000000</c:v>
                </c:pt>
                <c:pt idx="1215">
                  <c:v>330805000000000</c:v>
                </c:pt>
                <c:pt idx="1216">
                  <c:v>309414000000000</c:v>
                </c:pt>
                <c:pt idx="1217">
                  <c:v>306461000000000</c:v>
                </c:pt>
                <c:pt idx="1218">
                  <c:v>325229000000000</c:v>
                </c:pt>
                <c:pt idx="1219">
                  <c:v>316253000000000</c:v>
                </c:pt>
                <c:pt idx="1220">
                  <c:v>288555000000000</c:v>
                </c:pt>
                <c:pt idx="1221">
                  <c:v>283345000000000</c:v>
                </c:pt>
                <c:pt idx="1222">
                  <c:v>309275000000000</c:v>
                </c:pt>
                <c:pt idx="1223">
                  <c:v>334067000000000</c:v>
                </c:pt>
                <c:pt idx="1224">
                  <c:v>266696000000000</c:v>
                </c:pt>
                <c:pt idx="1225">
                  <c:v>222349000000000</c:v>
                </c:pt>
                <c:pt idx="1226">
                  <c:v>217478000000000</c:v>
                </c:pt>
                <c:pt idx="1227">
                  <c:v>211218000000000</c:v>
                </c:pt>
                <c:pt idx="1228">
                  <c:v>206553000000000</c:v>
                </c:pt>
                <c:pt idx="1229">
                  <c:v>204682000000000</c:v>
                </c:pt>
                <c:pt idx="1230">
                  <c:v>190819000000000</c:v>
                </c:pt>
                <c:pt idx="1231">
                  <c:v>184363000000000</c:v>
                </c:pt>
                <c:pt idx="1232">
                  <c:v>187512000000000</c:v>
                </c:pt>
                <c:pt idx="1233">
                  <c:v>183008000000000</c:v>
                </c:pt>
                <c:pt idx="1234">
                  <c:v>173893000000000</c:v>
                </c:pt>
                <c:pt idx="1235">
                  <c:v>163818000000000</c:v>
                </c:pt>
                <c:pt idx="1236">
                  <c:v>153789000000000</c:v>
                </c:pt>
                <c:pt idx="1237">
                  <c:v>149767000000000</c:v>
                </c:pt>
                <c:pt idx="1238">
                  <c:v>153751000000000</c:v>
                </c:pt>
                <c:pt idx="1239">
                  <c:v>150338000000000</c:v>
                </c:pt>
                <c:pt idx="1240">
                  <c:v>152728000000000</c:v>
                </c:pt>
                <c:pt idx="1241">
                  <c:v>149652000000000</c:v>
                </c:pt>
                <c:pt idx="1242">
                  <c:v>145047000000000</c:v>
                </c:pt>
                <c:pt idx="1243">
                  <c:v>143512000000000</c:v>
                </c:pt>
                <c:pt idx="1244">
                  <c:v>146532000000000</c:v>
                </c:pt>
                <c:pt idx="1245">
                  <c:v>136164000000000</c:v>
                </c:pt>
                <c:pt idx="1246">
                  <c:v>123497000000000</c:v>
                </c:pt>
                <c:pt idx="1247">
                  <c:v>122066000000000</c:v>
                </c:pt>
                <c:pt idx="1248">
                  <c:v>110713000000000</c:v>
                </c:pt>
                <c:pt idx="1249">
                  <c:v>118289000000000</c:v>
                </c:pt>
                <c:pt idx="1250">
                  <c:v>123130000000000</c:v>
                </c:pt>
                <c:pt idx="1251">
                  <c:v>132893000000000</c:v>
                </c:pt>
                <c:pt idx="1252">
                  <c:v>138758000000000</c:v>
                </c:pt>
                <c:pt idx="1253">
                  <c:v>132879000000000</c:v>
                </c:pt>
                <c:pt idx="1254">
                  <c:v>130601000000000</c:v>
                </c:pt>
                <c:pt idx="1255">
                  <c:v>137741000000000</c:v>
                </c:pt>
                <c:pt idx="1256">
                  <c:v>137216000000000</c:v>
                </c:pt>
                <c:pt idx="1257">
                  <c:v>134001000000000</c:v>
                </c:pt>
                <c:pt idx="1258">
                  <c:v>131586000000000</c:v>
                </c:pt>
                <c:pt idx="1259">
                  <c:v>125787000000000</c:v>
                </c:pt>
                <c:pt idx="1260">
                  <c:v>120217000000000</c:v>
                </c:pt>
                <c:pt idx="1261">
                  <c:v>113926000000000</c:v>
                </c:pt>
                <c:pt idx="1262">
                  <c:v>114347000000000</c:v>
                </c:pt>
                <c:pt idx="1263">
                  <c:v>106888000000000</c:v>
                </c:pt>
                <c:pt idx="1264">
                  <c:v>107398000000000</c:v>
                </c:pt>
                <c:pt idx="1265">
                  <c:v>109691000000000</c:v>
                </c:pt>
                <c:pt idx="1266">
                  <c:v>106815000000000</c:v>
                </c:pt>
                <c:pt idx="1267">
                  <c:v>102638000000000</c:v>
                </c:pt>
                <c:pt idx="1268">
                  <c:v>110121000000000</c:v>
                </c:pt>
                <c:pt idx="1269">
                  <c:v>111557000000000</c:v>
                </c:pt>
                <c:pt idx="1270">
                  <c:v>111971000000000</c:v>
                </c:pt>
                <c:pt idx="1271">
                  <c:v>111585000000000</c:v>
                </c:pt>
                <c:pt idx="1272">
                  <c:v>105948000000000</c:v>
                </c:pt>
                <c:pt idx="1273">
                  <c:v>103747000000000</c:v>
                </c:pt>
                <c:pt idx="1274">
                  <c:v>104010000000000</c:v>
                </c:pt>
                <c:pt idx="1275">
                  <c:v>106225000000000</c:v>
                </c:pt>
                <c:pt idx="1276">
                  <c:v>105332000000000</c:v>
                </c:pt>
                <c:pt idx="1277">
                  <c:v>108165000000000</c:v>
                </c:pt>
                <c:pt idx="1278">
                  <c:v>104731000000000</c:v>
                </c:pt>
                <c:pt idx="1279">
                  <c:v>101006000000000</c:v>
                </c:pt>
                <c:pt idx="1280">
                  <c:v>89490500000000</c:v>
                </c:pt>
                <c:pt idx="1281">
                  <c:v>88656300000000</c:v>
                </c:pt>
                <c:pt idx="1282">
                  <c:v>88460500000000</c:v>
                </c:pt>
                <c:pt idx="1283">
                  <c:v>85455900000000</c:v>
                </c:pt>
                <c:pt idx="1284">
                  <c:v>82041700000000</c:v>
                </c:pt>
                <c:pt idx="1285">
                  <c:v>80992800000000</c:v>
                </c:pt>
                <c:pt idx="1286">
                  <c:v>80197300000000</c:v>
                </c:pt>
                <c:pt idx="1287">
                  <c:v>78354900000000</c:v>
                </c:pt>
                <c:pt idx="1288">
                  <c:v>79979500000000</c:v>
                </c:pt>
                <c:pt idx="1289">
                  <c:v>81669400000000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98-4B90-9467-CF0286C03BD2}"/>
            </c:ext>
          </c:extLst>
        </c:ser>
        <c:ser>
          <c:idx val="1"/>
          <c:order val="1"/>
          <c:tx>
            <c:strRef>
              <c:f>total!$D$1</c:f>
              <c:strCache>
                <c:ptCount val="1"/>
                <c:pt idx="0">
                  <c:v>XRP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total!$D$2:$D$1291</c:f>
              <c:numCache>
                <c:formatCode>General</c:formatCode>
                <c:ptCount val="1290"/>
                <c:pt idx="0">
                  <c:v>90956601915429</c:v>
                </c:pt>
                <c:pt idx="1">
                  <c:v>74414762511874</c:v>
                </c:pt>
                <c:pt idx="2">
                  <c:v>68979429008365</c:v>
                </c:pt>
                <c:pt idx="3">
                  <c:v>69683456513331</c:v>
                </c:pt>
                <c:pt idx="4">
                  <c:v>51756829555008</c:v>
                </c:pt>
                <c:pt idx="5">
                  <c:v>53375180949138</c:v>
                </c:pt>
                <c:pt idx="6">
                  <c:v>46521486070677</c:v>
                </c:pt>
                <c:pt idx="7">
                  <c:v>55581114837118</c:v>
                </c:pt>
                <c:pt idx="8">
                  <c:v>46668359902106</c:v>
                </c:pt>
                <c:pt idx="9">
                  <c:v>32789431712656</c:v>
                </c:pt>
                <c:pt idx="10">
                  <c:v>29959634107764</c:v>
                </c:pt>
                <c:pt idx="11">
                  <c:v>31260290011952</c:v>
                </c:pt>
                <c:pt idx="12">
                  <c:v>29370334879185</c:v>
                </c:pt>
                <c:pt idx="13">
                  <c:v>29095416033959</c:v>
                </c:pt>
                <c:pt idx="14">
                  <c:v>28739961573235</c:v>
                </c:pt>
                <c:pt idx="15">
                  <c:v>28791282568462</c:v>
                </c:pt>
                <c:pt idx="16">
                  <c:v>27923545455986</c:v>
                </c:pt>
                <c:pt idx="17">
                  <c:v>27907708781937</c:v>
                </c:pt>
                <c:pt idx="18">
                  <c:v>28749928200739</c:v>
                </c:pt>
                <c:pt idx="19">
                  <c:v>26237376860900</c:v>
                </c:pt>
                <c:pt idx="20">
                  <c:v>24784224552263</c:v>
                </c:pt>
                <c:pt idx="21">
                  <c:v>28219596287624</c:v>
                </c:pt>
                <c:pt idx="22">
                  <c:v>27882263152835</c:v>
                </c:pt>
                <c:pt idx="23">
                  <c:v>26355867520302</c:v>
                </c:pt>
                <c:pt idx="24">
                  <c:v>26718651351561</c:v>
                </c:pt>
                <c:pt idx="25">
                  <c:v>23888557200285</c:v>
                </c:pt>
                <c:pt idx="26">
                  <c:v>23977205226600</c:v>
                </c:pt>
                <c:pt idx="27">
                  <c:v>23951737301873</c:v>
                </c:pt>
                <c:pt idx="28">
                  <c:v>23454007973569</c:v>
                </c:pt>
                <c:pt idx="29">
                  <c:v>22184218009181</c:v>
                </c:pt>
                <c:pt idx="30">
                  <c:v>22415234199049</c:v>
                </c:pt>
                <c:pt idx="31">
                  <c:v>23318357363661</c:v>
                </c:pt>
                <c:pt idx="32">
                  <c:v>22365506354161</c:v>
                </c:pt>
                <c:pt idx="33">
                  <c:v>22965238657215</c:v>
                </c:pt>
                <c:pt idx="34">
                  <c:v>23482704029787</c:v>
                </c:pt>
                <c:pt idx="35">
                  <c:v>24639776574519</c:v>
                </c:pt>
                <c:pt idx="36">
                  <c:v>24011578579951</c:v>
                </c:pt>
                <c:pt idx="37">
                  <c:v>23670361517085</c:v>
                </c:pt>
                <c:pt idx="38">
                  <c:v>23581074752130</c:v>
                </c:pt>
                <c:pt idx="39">
                  <c:v>23226826346222</c:v>
                </c:pt>
                <c:pt idx="40">
                  <c:v>24671089489282</c:v>
                </c:pt>
                <c:pt idx="41">
                  <c:v>22829335812598</c:v>
                </c:pt>
                <c:pt idx="42">
                  <c:v>22147827708788</c:v>
                </c:pt>
                <c:pt idx="43">
                  <c:v>22675460479185</c:v>
                </c:pt>
                <c:pt idx="44">
                  <c:v>21038295583071</c:v>
                </c:pt>
                <c:pt idx="45">
                  <c:v>22197094417270</c:v>
                </c:pt>
                <c:pt idx="46">
                  <c:v>21694714270045</c:v>
                </c:pt>
                <c:pt idx="47">
                  <c:v>22030520953787</c:v>
                </c:pt>
                <c:pt idx="48">
                  <c:v>23922050516288</c:v>
                </c:pt>
                <c:pt idx="49">
                  <c:v>24009816729235</c:v>
                </c:pt>
                <c:pt idx="50">
                  <c:v>28987510041429</c:v>
                </c:pt>
                <c:pt idx="51">
                  <c:v>27812223482390</c:v>
                </c:pt>
                <c:pt idx="52">
                  <c:v>26238080484521</c:v>
                </c:pt>
                <c:pt idx="53">
                  <c:v>28748073339075</c:v>
                </c:pt>
                <c:pt idx="54">
                  <c:v>26994575707763</c:v>
                </c:pt>
                <c:pt idx="55">
                  <c:v>27151956450061</c:v>
                </c:pt>
                <c:pt idx="56">
                  <c:v>26407103505243</c:v>
                </c:pt>
                <c:pt idx="57">
                  <c:v>27830233430037</c:v>
                </c:pt>
                <c:pt idx="58">
                  <c:v>30125833156112</c:v>
                </c:pt>
                <c:pt idx="59">
                  <c:v>31890361788111</c:v>
                </c:pt>
                <c:pt idx="60">
                  <c:v>30855878839392</c:v>
                </c:pt>
                <c:pt idx="61">
                  <c:v>26606890591643</c:v>
                </c:pt>
                <c:pt idx="62">
                  <c:v>25524882369446</c:v>
                </c:pt>
                <c:pt idx="63">
                  <c:v>23930113897650</c:v>
                </c:pt>
                <c:pt idx="64">
                  <c:v>22698674300053</c:v>
                </c:pt>
                <c:pt idx="65">
                  <c:v>21190618818197</c:v>
                </c:pt>
                <c:pt idx="66">
                  <c:v>22262330372620</c:v>
                </c:pt>
                <c:pt idx="67">
                  <c:v>22817568954134</c:v>
                </c:pt>
                <c:pt idx="68">
                  <c:v>22635152028352</c:v>
                </c:pt>
                <c:pt idx="69">
                  <c:v>19950094042022</c:v>
                </c:pt>
                <c:pt idx="70">
                  <c:v>18722139631169</c:v>
                </c:pt>
                <c:pt idx="71">
                  <c:v>18835640823518</c:v>
                </c:pt>
                <c:pt idx="72">
                  <c:v>24960524805334</c:v>
                </c:pt>
                <c:pt idx="73">
                  <c:v>22320572850279</c:v>
                </c:pt>
                <c:pt idx="74">
                  <c:v>14307029135009</c:v>
                </c:pt>
                <c:pt idx="75">
                  <c:v>13391097235352</c:v>
                </c:pt>
                <c:pt idx="76">
                  <c:v>12773637102933</c:v>
                </c:pt>
                <c:pt idx="77">
                  <c:v>13629620175853</c:v>
                </c:pt>
                <c:pt idx="78">
                  <c:v>13642910598595</c:v>
                </c:pt>
                <c:pt idx="79">
                  <c:v>13866992885465</c:v>
                </c:pt>
                <c:pt idx="80">
                  <c:v>13781460247922</c:v>
                </c:pt>
                <c:pt idx="81">
                  <c:v>13831000167207</c:v>
                </c:pt>
                <c:pt idx="82">
                  <c:v>13635693070119</c:v>
                </c:pt>
                <c:pt idx="83">
                  <c:v>15033584426880</c:v>
                </c:pt>
                <c:pt idx="84">
                  <c:v>14921824734884</c:v>
                </c:pt>
                <c:pt idx="85">
                  <c:v>14437914335026</c:v>
                </c:pt>
                <c:pt idx="86">
                  <c:v>14063464332198</c:v>
                </c:pt>
                <c:pt idx="87">
                  <c:v>14205664335575</c:v>
                </c:pt>
                <c:pt idx="88">
                  <c:v>14216673461032</c:v>
                </c:pt>
                <c:pt idx="89">
                  <c:v>14978822714689</c:v>
                </c:pt>
                <c:pt idx="90">
                  <c:v>15493020069893</c:v>
                </c:pt>
                <c:pt idx="91">
                  <c:v>14810761964299</c:v>
                </c:pt>
                <c:pt idx="92">
                  <c:v>14647603238016</c:v>
                </c:pt>
                <c:pt idx="93">
                  <c:v>16139785954493</c:v>
                </c:pt>
                <c:pt idx="94">
                  <c:v>16574785934821</c:v>
                </c:pt>
                <c:pt idx="95">
                  <c:v>16387872192530</c:v>
                </c:pt>
                <c:pt idx="96">
                  <c:v>16528433548867</c:v>
                </c:pt>
                <c:pt idx="97">
                  <c:v>12720487739180</c:v>
                </c:pt>
                <c:pt idx="98">
                  <c:v>11496323833459</c:v>
                </c:pt>
                <c:pt idx="99">
                  <c:v>11999626432425</c:v>
                </c:pt>
                <c:pt idx="100">
                  <c:v>11450595610531</c:v>
                </c:pt>
                <c:pt idx="101">
                  <c:v>11237995248353</c:v>
                </c:pt>
                <c:pt idx="102">
                  <c:v>12038527301642</c:v>
                </c:pt>
                <c:pt idx="103">
                  <c:v>11146260319743</c:v>
                </c:pt>
                <c:pt idx="104">
                  <c:v>10739776280370</c:v>
                </c:pt>
                <c:pt idx="105">
                  <c:v>11202864190985</c:v>
                </c:pt>
                <c:pt idx="106">
                  <c:v>12571583517094</c:v>
                </c:pt>
                <c:pt idx="107">
                  <c:v>14350208701324</c:v>
                </c:pt>
                <c:pt idx="108">
                  <c:v>14942093891345</c:v>
                </c:pt>
                <c:pt idx="109">
                  <c:v>16127320565161</c:v>
                </c:pt>
                <c:pt idx="110">
                  <c:v>17127537775330</c:v>
                </c:pt>
                <c:pt idx="111">
                  <c:v>13111207397900</c:v>
                </c:pt>
                <c:pt idx="112">
                  <c:v>22736493873950</c:v>
                </c:pt>
                <c:pt idx="113">
                  <c:v>26209246909088</c:v>
                </c:pt>
                <c:pt idx="114">
                  <c:v>28192344285984</c:v>
                </c:pt>
                <c:pt idx="115">
                  <c:v>29363788833083</c:v>
                </c:pt>
                <c:pt idx="116">
                  <c:v>29623248168599</c:v>
                </c:pt>
                <c:pt idx="117">
                  <c:v>29237750512638</c:v>
                </c:pt>
                <c:pt idx="118">
                  <c:v>28829654431876</c:v>
                </c:pt>
                <c:pt idx="119">
                  <c:v>23814495315577</c:v>
                </c:pt>
                <c:pt idx="120">
                  <c:v>25234203581479</c:v>
                </c:pt>
                <c:pt idx="121">
                  <c:v>25931416605614</c:v>
                </c:pt>
                <c:pt idx="122">
                  <c:v>25674714937343</c:v>
                </c:pt>
                <c:pt idx="123">
                  <c:v>27706923690334</c:v>
                </c:pt>
                <c:pt idx="124">
                  <c:v>29017518248171</c:v>
                </c:pt>
                <c:pt idx="125">
                  <c:v>29556161643364</c:v>
                </c:pt>
                <c:pt idx="126">
                  <c:v>28302516423356</c:v>
                </c:pt>
                <c:pt idx="127">
                  <c:v>30825809441980</c:v>
                </c:pt>
                <c:pt idx="128">
                  <c:v>31378434912739</c:v>
                </c:pt>
                <c:pt idx="129">
                  <c:v>29584867103128</c:v>
                </c:pt>
                <c:pt idx="130">
                  <c:v>28210015915222</c:v>
                </c:pt>
                <c:pt idx="131">
                  <c:v>31967266863701</c:v>
                </c:pt>
                <c:pt idx="132">
                  <c:v>31886786385188</c:v>
                </c:pt>
                <c:pt idx="133">
                  <c:v>31027740958613</c:v>
                </c:pt>
                <c:pt idx="134">
                  <c:v>33630442751659</c:v>
                </c:pt>
                <c:pt idx="135">
                  <c:v>30699154988394</c:v>
                </c:pt>
                <c:pt idx="136">
                  <c:v>31680308150058</c:v>
                </c:pt>
                <c:pt idx="137">
                  <c:v>28320245275321</c:v>
                </c:pt>
                <c:pt idx="138">
                  <c:v>26991060909700</c:v>
                </c:pt>
                <c:pt idx="139">
                  <c:v>32179659979318</c:v>
                </c:pt>
                <c:pt idx="140">
                  <c:v>35046782887564</c:v>
                </c:pt>
                <c:pt idx="141">
                  <c:v>31090754916753</c:v>
                </c:pt>
                <c:pt idx="142">
                  <c:v>22458201058144</c:v>
                </c:pt>
                <c:pt idx="143">
                  <c:v>23199403555278</c:v>
                </c:pt>
                <c:pt idx="144">
                  <c:v>16605398380475</c:v>
                </c:pt>
                <c:pt idx="145">
                  <c:v>15375306422798</c:v>
                </c:pt>
                <c:pt idx="146">
                  <c:v>14892231031753</c:v>
                </c:pt>
                <c:pt idx="147">
                  <c:v>15306603123851</c:v>
                </c:pt>
                <c:pt idx="148">
                  <c:v>14451807292446</c:v>
                </c:pt>
                <c:pt idx="149">
                  <c:v>13648092271072</c:v>
                </c:pt>
                <c:pt idx="150">
                  <c:v>13582336350509</c:v>
                </c:pt>
                <c:pt idx="151">
                  <c:v>13422798750987</c:v>
                </c:pt>
                <c:pt idx="152">
                  <c:v>12897641742681</c:v>
                </c:pt>
                <c:pt idx="153">
                  <c:v>12966262401107</c:v>
                </c:pt>
                <c:pt idx="154">
                  <c:v>12847446159529</c:v>
                </c:pt>
                <c:pt idx="155">
                  <c:v>12687378156094</c:v>
                </c:pt>
                <c:pt idx="156">
                  <c:v>12848839013082</c:v>
                </c:pt>
                <c:pt idx="157">
                  <c:v>12628409418938</c:v>
                </c:pt>
                <c:pt idx="158">
                  <c:v>13076831390363</c:v>
                </c:pt>
                <c:pt idx="159">
                  <c:v>12428205741218</c:v>
                </c:pt>
                <c:pt idx="160">
                  <c:v>12024489322247</c:v>
                </c:pt>
                <c:pt idx="161">
                  <c:v>12111332615932</c:v>
                </c:pt>
                <c:pt idx="162">
                  <c:v>11904539555694</c:v>
                </c:pt>
                <c:pt idx="163">
                  <c:v>12125866797167</c:v>
                </c:pt>
                <c:pt idx="164">
                  <c:v>12123174156473</c:v>
                </c:pt>
                <c:pt idx="165">
                  <c:v>12094837006664</c:v>
                </c:pt>
                <c:pt idx="166">
                  <c:v>12247127745980</c:v>
                </c:pt>
                <c:pt idx="167">
                  <c:v>12427572025978</c:v>
                </c:pt>
                <c:pt idx="168">
                  <c:v>12783151336555</c:v>
                </c:pt>
                <c:pt idx="169">
                  <c:v>12570263919605</c:v>
                </c:pt>
                <c:pt idx="170">
                  <c:v>12793910455778</c:v>
                </c:pt>
                <c:pt idx="171">
                  <c:v>12956485119723</c:v>
                </c:pt>
                <c:pt idx="172">
                  <c:v>12878073483217</c:v>
                </c:pt>
                <c:pt idx="173">
                  <c:v>12975512718130</c:v>
                </c:pt>
                <c:pt idx="174">
                  <c:v>12713157060602</c:v>
                </c:pt>
                <c:pt idx="175">
                  <c:v>12306822759763</c:v>
                </c:pt>
                <c:pt idx="176">
                  <c:v>12427662059804</c:v>
                </c:pt>
                <c:pt idx="177">
                  <c:v>12238698090226</c:v>
                </c:pt>
                <c:pt idx="178">
                  <c:v>12173319364098</c:v>
                </c:pt>
                <c:pt idx="179">
                  <c:v>12148693712283</c:v>
                </c:pt>
                <c:pt idx="180">
                  <c:v>12423159613918</c:v>
                </c:pt>
                <c:pt idx="181">
                  <c:v>12600370184100</c:v>
                </c:pt>
                <c:pt idx="182">
                  <c:v>12947661340894</c:v>
                </c:pt>
                <c:pt idx="183">
                  <c:v>12932742984724</c:v>
                </c:pt>
                <c:pt idx="184">
                  <c:v>12896043804460</c:v>
                </c:pt>
                <c:pt idx="185">
                  <c:v>12824010746845</c:v>
                </c:pt>
                <c:pt idx="186">
                  <c:v>12783679866174</c:v>
                </c:pt>
                <c:pt idx="187">
                  <c:v>12680999280888</c:v>
                </c:pt>
                <c:pt idx="188">
                  <c:v>12533948377179</c:v>
                </c:pt>
                <c:pt idx="189">
                  <c:v>12372669920013</c:v>
                </c:pt>
                <c:pt idx="190">
                  <c:v>12648826491637</c:v>
                </c:pt>
                <c:pt idx="191">
                  <c:v>12490914566394</c:v>
                </c:pt>
                <c:pt idx="192">
                  <c:v>11747215286312</c:v>
                </c:pt>
                <c:pt idx="193">
                  <c:v>11806681435964</c:v>
                </c:pt>
                <c:pt idx="194">
                  <c:v>12015032902260</c:v>
                </c:pt>
                <c:pt idx="195">
                  <c:v>12186229178181</c:v>
                </c:pt>
                <c:pt idx="196">
                  <c:v>12256453320763</c:v>
                </c:pt>
                <c:pt idx="197">
                  <c:v>12190170188825</c:v>
                </c:pt>
                <c:pt idx="198">
                  <c:v>12224642332784</c:v>
                </c:pt>
                <c:pt idx="199">
                  <c:v>12194672932475</c:v>
                </c:pt>
                <c:pt idx="200">
                  <c:v>12182682925340</c:v>
                </c:pt>
                <c:pt idx="201">
                  <c:v>11728617496316</c:v>
                </c:pt>
                <c:pt idx="202">
                  <c:v>11140260528204</c:v>
                </c:pt>
                <c:pt idx="203">
                  <c:v>11754405946198</c:v>
                </c:pt>
                <c:pt idx="204">
                  <c:v>11689977782265</c:v>
                </c:pt>
                <c:pt idx="205">
                  <c:v>12410332089469</c:v>
                </c:pt>
                <c:pt idx="206">
                  <c:v>12660440597137</c:v>
                </c:pt>
                <c:pt idx="207">
                  <c:v>12609690182358</c:v>
                </c:pt>
                <c:pt idx="208">
                  <c:v>12684459062731</c:v>
                </c:pt>
                <c:pt idx="209">
                  <c:v>12465836041961</c:v>
                </c:pt>
                <c:pt idx="210">
                  <c:v>12264784863834</c:v>
                </c:pt>
                <c:pt idx="211">
                  <c:v>12389379321372</c:v>
                </c:pt>
                <c:pt idx="212">
                  <c:v>12153349600035</c:v>
                </c:pt>
                <c:pt idx="213">
                  <c:v>12455570818484</c:v>
                </c:pt>
                <c:pt idx="214">
                  <c:v>12228269982781</c:v>
                </c:pt>
                <c:pt idx="215">
                  <c:v>12240253759717</c:v>
                </c:pt>
                <c:pt idx="216">
                  <c:v>12043195543078</c:v>
                </c:pt>
                <c:pt idx="217">
                  <c:v>11899656993098</c:v>
                </c:pt>
                <c:pt idx="218">
                  <c:v>12172087837819</c:v>
                </c:pt>
                <c:pt idx="219">
                  <c:v>12099575545431</c:v>
                </c:pt>
                <c:pt idx="220">
                  <c:v>11946827802499</c:v>
                </c:pt>
                <c:pt idx="221">
                  <c:v>12861119523643</c:v>
                </c:pt>
                <c:pt idx="222">
                  <c:v>12393577473190</c:v>
                </c:pt>
                <c:pt idx="223">
                  <c:v>13895439005067</c:v>
                </c:pt>
                <c:pt idx="224">
                  <c:v>14856781337285</c:v>
                </c:pt>
                <c:pt idx="225">
                  <c:v>14156896214148</c:v>
                </c:pt>
                <c:pt idx="226">
                  <c:v>14220609706065</c:v>
                </c:pt>
                <c:pt idx="227">
                  <c:v>13791672782049</c:v>
                </c:pt>
                <c:pt idx="228">
                  <c:v>13668547548514</c:v>
                </c:pt>
                <c:pt idx="229">
                  <c:v>13289956964536</c:v>
                </c:pt>
                <c:pt idx="230">
                  <c:v>13942113792504</c:v>
                </c:pt>
                <c:pt idx="231">
                  <c:v>13947790174481</c:v>
                </c:pt>
                <c:pt idx="232">
                  <c:v>14514295560282</c:v>
                </c:pt>
                <c:pt idx="233">
                  <c:v>14322155151437</c:v>
                </c:pt>
                <c:pt idx="234">
                  <c:v>14380371223457</c:v>
                </c:pt>
                <c:pt idx="235">
                  <c:v>14086085844612</c:v>
                </c:pt>
                <c:pt idx="236">
                  <c:v>14682818310145</c:v>
                </c:pt>
                <c:pt idx="237">
                  <c:v>14566019958141</c:v>
                </c:pt>
                <c:pt idx="238">
                  <c:v>15221513229926</c:v>
                </c:pt>
                <c:pt idx="239">
                  <c:v>15788216104269</c:v>
                </c:pt>
                <c:pt idx="240">
                  <c:v>15222692959623</c:v>
                </c:pt>
                <c:pt idx="241">
                  <c:v>15030523500374</c:v>
                </c:pt>
                <c:pt idx="242">
                  <c:v>15066165156710</c:v>
                </c:pt>
                <c:pt idx="243">
                  <c:v>14937562885470</c:v>
                </c:pt>
                <c:pt idx="244">
                  <c:v>14291680568678</c:v>
                </c:pt>
                <c:pt idx="245">
                  <c:v>14267549816729</c:v>
                </c:pt>
                <c:pt idx="246">
                  <c:v>14761181626340</c:v>
                </c:pt>
                <c:pt idx="247">
                  <c:v>14460339361000</c:v>
                </c:pt>
                <c:pt idx="248">
                  <c:v>14729268780267</c:v>
                </c:pt>
                <c:pt idx="249">
                  <c:v>14761438310639</c:v>
                </c:pt>
                <c:pt idx="250">
                  <c:v>15208306976548</c:v>
                </c:pt>
                <c:pt idx="251">
                  <c:v>15194647942840</c:v>
                </c:pt>
                <c:pt idx="252">
                  <c:v>15053450471649</c:v>
                </c:pt>
                <c:pt idx="253">
                  <c:v>15526719754386</c:v>
                </c:pt>
                <c:pt idx="254">
                  <c:v>14380636834160</c:v>
                </c:pt>
                <c:pt idx="255">
                  <c:v>14504208453744</c:v>
                </c:pt>
                <c:pt idx="256">
                  <c:v>12970011734229</c:v>
                </c:pt>
                <c:pt idx="257">
                  <c:v>12245779905246</c:v>
                </c:pt>
                <c:pt idx="258">
                  <c:v>12174497896767</c:v>
                </c:pt>
                <c:pt idx="259">
                  <c:v>11532340055941</c:v>
                </c:pt>
                <c:pt idx="260">
                  <c:v>11201559452390</c:v>
                </c:pt>
                <c:pt idx="261">
                  <c:v>10766372821549</c:v>
                </c:pt>
                <c:pt idx="262">
                  <c:v>10722333118987</c:v>
                </c:pt>
                <c:pt idx="263">
                  <c:v>10218830327428</c:v>
                </c:pt>
                <c:pt idx="264">
                  <c:v>10395576965835</c:v>
                </c:pt>
                <c:pt idx="265">
                  <c:v>10175133739158</c:v>
                </c:pt>
                <c:pt idx="266">
                  <c:v>9957277190639</c:v>
                </c:pt>
                <c:pt idx="267">
                  <c:v>9760956732157</c:v>
                </c:pt>
                <c:pt idx="268">
                  <c:v>9841344994740</c:v>
                </c:pt>
                <c:pt idx="269">
                  <c:v>9851527627951</c:v>
                </c:pt>
                <c:pt idx="270">
                  <c:v>9601457577129</c:v>
                </c:pt>
                <c:pt idx="271">
                  <c:v>9589928263266</c:v>
                </c:pt>
                <c:pt idx="272">
                  <c:v>9741312153859</c:v>
                </c:pt>
                <c:pt idx="273">
                  <c:v>9825245568133</c:v>
                </c:pt>
                <c:pt idx="274">
                  <c:v>9813677642347</c:v>
                </c:pt>
                <c:pt idx="275">
                  <c:v>9910683045680</c:v>
                </c:pt>
                <c:pt idx="276">
                  <c:v>9943272879307</c:v>
                </c:pt>
                <c:pt idx="277">
                  <c:v>9817490642090</c:v>
                </c:pt>
                <c:pt idx="278">
                  <c:v>10027891680124</c:v>
                </c:pt>
                <c:pt idx="279">
                  <c:v>10115993465914</c:v>
                </c:pt>
                <c:pt idx="280">
                  <c:v>9132279309663</c:v>
                </c:pt>
                <c:pt idx="281">
                  <c:v>9319066398384</c:v>
                </c:pt>
                <c:pt idx="282">
                  <c:v>8748263112278</c:v>
                </c:pt>
                <c:pt idx="283">
                  <c:v>8796048182443</c:v>
                </c:pt>
                <c:pt idx="284">
                  <c:v>8714593806162</c:v>
                </c:pt>
                <c:pt idx="285">
                  <c:v>8759492228327</c:v>
                </c:pt>
                <c:pt idx="286">
                  <c:v>8746231086942</c:v>
                </c:pt>
                <c:pt idx="287">
                  <c:v>8691602339578</c:v>
                </c:pt>
                <c:pt idx="288">
                  <c:v>8794841433201</c:v>
                </c:pt>
                <c:pt idx="289">
                  <c:v>8781637725822</c:v>
                </c:pt>
                <c:pt idx="290">
                  <c:v>8740040518043</c:v>
                </c:pt>
                <c:pt idx="291">
                  <c:v>9027706612786</c:v>
                </c:pt>
                <c:pt idx="292">
                  <c:v>9072099525104</c:v>
                </c:pt>
                <c:pt idx="293">
                  <c:v>9106800083507</c:v>
                </c:pt>
                <c:pt idx="294">
                  <c:v>9324650412528</c:v>
                </c:pt>
                <c:pt idx="295">
                  <c:v>9353921892896</c:v>
                </c:pt>
                <c:pt idx="296">
                  <c:v>9172929339269</c:v>
                </c:pt>
                <c:pt idx="297">
                  <c:v>9315768590305</c:v>
                </c:pt>
                <c:pt idx="298">
                  <c:v>9231248430288</c:v>
                </c:pt>
                <c:pt idx="299">
                  <c:v>9437202396750</c:v>
                </c:pt>
                <c:pt idx="300">
                  <c:v>9560046257652</c:v>
                </c:pt>
                <c:pt idx="301">
                  <c:v>9454476174561</c:v>
                </c:pt>
                <c:pt idx="302">
                  <c:v>9541790812402</c:v>
                </c:pt>
                <c:pt idx="303">
                  <c:v>9438782844153</c:v>
                </c:pt>
                <c:pt idx="304">
                  <c:v>9512139044256</c:v>
                </c:pt>
                <c:pt idx="305">
                  <c:v>9553367025442</c:v>
                </c:pt>
                <c:pt idx="306">
                  <c:v>9368010909044</c:v>
                </c:pt>
                <c:pt idx="307">
                  <c:v>9996454085850</c:v>
                </c:pt>
                <c:pt idx="308">
                  <c:v>9950866125771</c:v>
                </c:pt>
                <c:pt idx="309">
                  <c:v>10037485615541</c:v>
                </c:pt>
                <c:pt idx="310">
                  <c:v>10021630515249</c:v>
                </c:pt>
                <c:pt idx="311">
                  <c:v>10006504203244</c:v>
                </c:pt>
                <c:pt idx="312">
                  <c:v>10053287824690</c:v>
                </c:pt>
                <c:pt idx="313">
                  <c:v>10097110026675</c:v>
                </c:pt>
                <c:pt idx="314">
                  <c:v>10032176585988</c:v>
                </c:pt>
                <c:pt idx="315">
                  <c:v>9987890113554</c:v>
                </c:pt>
                <c:pt idx="316">
                  <c:v>10356584557180</c:v>
                </c:pt>
                <c:pt idx="317">
                  <c:v>9994846903216</c:v>
                </c:pt>
                <c:pt idx="318">
                  <c:v>10158094138893</c:v>
                </c:pt>
                <c:pt idx="319">
                  <c:v>9770358739215</c:v>
                </c:pt>
                <c:pt idx="320">
                  <c:v>9881019921750</c:v>
                </c:pt>
                <c:pt idx="321">
                  <c:v>9746173864505</c:v>
                </c:pt>
                <c:pt idx="322">
                  <c:v>9554918954241</c:v>
                </c:pt>
                <c:pt idx="323">
                  <c:v>9720062270648</c:v>
                </c:pt>
                <c:pt idx="324">
                  <c:v>9626683338724</c:v>
                </c:pt>
                <c:pt idx="325">
                  <c:v>9795383175632</c:v>
                </c:pt>
                <c:pt idx="326">
                  <c:v>9868630723786</c:v>
                </c:pt>
                <c:pt idx="327">
                  <c:v>9630523343110</c:v>
                </c:pt>
                <c:pt idx="328">
                  <c:v>9935815903307</c:v>
                </c:pt>
                <c:pt idx="329">
                  <c:v>10050126959009</c:v>
                </c:pt>
                <c:pt idx="330">
                  <c:v>10106705246402</c:v>
                </c:pt>
                <c:pt idx="331">
                  <c:v>9913552346094</c:v>
                </c:pt>
                <c:pt idx="332">
                  <c:v>9853291933356</c:v>
                </c:pt>
                <c:pt idx="333">
                  <c:v>9798071868254</c:v>
                </c:pt>
                <c:pt idx="334">
                  <c:v>10005864575319</c:v>
                </c:pt>
                <c:pt idx="335">
                  <c:v>9924642168328</c:v>
                </c:pt>
                <c:pt idx="336">
                  <c:v>9735342605433</c:v>
                </c:pt>
                <c:pt idx="337">
                  <c:v>9559316295943</c:v>
                </c:pt>
                <c:pt idx="338">
                  <c:v>9761870661640</c:v>
                </c:pt>
                <c:pt idx="339">
                  <c:v>10684304083945</c:v>
                </c:pt>
                <c:pt idx="340">
                  <c:v>10828383859658</c:v>
                </c:pt>
                <c:pt idx="341">
                  <c:v>10783563564493</c:v>
                </c:pt>
                <c:pt idx="342">
                  <c:v>10600961325877</c:v>
                </c:pt>
                <c:pt idx="343">
                  <c:v>10662650508261</c:v>
                </c:pt>
                <c:pt idx="344">
                  <c:v>10785830089976</c:v>
                </c:pt>
                <c:pt idx="345">
                  <c:v>10808044259711</c:v>
                </c:pt>
                <c:pt idx="346">
                  <c:v>11029684787768</c:v>
                </c:pt>
                <c:pt idx="347">
                  <c:v>10799838186441</c:v>
                </c:pt>
                <c:pt idx="348">
                  <c:v>10480293915227</c:v>
                </c:pt>
                <c:pt idx="349">
                  <c:v>11203008043532</c:v>
                </c:pt>
                <c:pt idx="350">
                  <c:v>10614446204745</c:v>
                </c:pt>
                <c:pt idx="351">
                  <c:v>9752130359473</c:v>
                </c:pt>
                <c:pt idx="352">
                  <c:v>9689250778395</c:v>
                </c:pt>
                <c:pt idx="353">
                  <c:v>9603014425111</c:v>
                </c:pt>
                <c:pt idx="354">
                  <c:v>9534641884202</c:v>
                </c:pt>
                <c:pt idx="355">
                  <c:v>9438441648557</c:v>
                </c:pt>
                <c:pt idx="356">
                  <c:v>9254283462540</c:v>
                </c:pt>
                <c:pt idx="357">
                  <c:v>9074967129056</c:v>
                </c:pt>
                <c:pt idx="358">
                  <c:v>9033705603124</c:v>
                </c:pt>
                <c:pt idx="359">
                  <c:v>9396502954205</c:v>
                </c:pt>
                <c:pt idx="360">
                  <c:v>9596663530871</c:v>
                </c:pt>
                <c:pt idx="361">
                  <c:v>9364137276474</c:v>
                </c:pt>
                <c:pt idx="362">
                  <c:v>9359346001161</c:v>
                </c:pt>
                <c:pt idx="363">
                  <c:v>8921058711751</c:v>
                </c:pt>
                <c:pt idx="364">
                  <c:v>9121150068733</c:v>
                </c:pt>
                <c:pt idx="365">
                  <c:v>9239109961133</c:v>
                </c:pt>
                <c:pt idx="366">
                  <c:v>9337349077733</c:v>
                </c:pt>
                <c:pt idx="367">
                  <c:v>9235626871061</c:v>
                </c:pt>
                <c:pt idx="368">
                  <c:v>9206193937767</c:v>
                </c:pt>
                <c:pt idx="369">
                  <c:v>9736215870155</c:v>
                </c:pt>
                <c:pt idx="370">
                  <c:v>9864497196015</c:v>
                </c:pt>
                <c:pt idx="371">
                  <c:v>9433506991119</c:v>
                </c:pt>
                <c:pt idx="372">
                  <c:v>9601127096448</c:v>
                </c:pt>
                <c:pt idx="373">
                  <c:v>8801784950209</c:v>
                </c:pt>
                <c:pt idx="374">
                  <c:v>8915923516315</c:v>
                </c:pt>
                <c:pt idx="375">
                  <c:v>8804783638618</c:v>
                </c:pt>
                <c:pt idx="376">
                  <c:v>8764236525972</c:v>
                </c:pt>
                <c:pt idx="377">
                  <c:v>8601462775032</c:v>
                </c:pt>
                <c:pt idx="378">
                  <c:v>8564203595027</c:v>
                </c:pt>
                <c:pt idx="379">
                  <c:v>8446832768566</c:v>
                </c:pt>
                <c:pt idx="380">
                  <c:v>8032191472006</c:v>
                </c:pt>
                <c:pt idx="381">
                  <c:v>8618255252841</c:v>
                </c:pt>
                <c:pt idx="382">
                  <c:v>8638479509009</c:v>
                </c:pt>
                <c:pt idx="383">
                  <c:v>8580810804200</c:v>
                </c:pt>
                <c:pt idx="384">
                  <c:v>7924517599514</c:v>
                </c:pt>
                <c:pt idx="385">
                  <c:v>7955012215658</c:v>
                </c:pt>
                <c:pt idx="386">
                  <c:v>7706731266038</c:v>
                </c:pt>
                <c:pt idx="387">
                  <c:v>7353994653457</c:v>
                </c:pt>
                <c:pt idx="388">
                  <c:v>7743960711821</c:v>
                </c:pt>
                <c:pt idx="389">
                  <c:v>7679789457803</c:v>
                </c:pt>
                <c:pt idx="390">
                  <c:v>8079677760950</c:v>
                </c:pt>
                <c:pt idx="391">
                  <c:v>7005751496204</c:v>
                </c:pt>
                <c:pt idx="392">
                  <c:v>7075445454762</c:v>
                </c:pt>
                <c:pt idx="393">
                  <c:v>6906009600971</c:v>
                </c:pt>
                <c:pt idx="394">
                  <c:v>7530321949577</c:v>
                </c:pt>
                <c:pt idx="395">
                  <c:v>7206917016072</c:v>
                </c:pt>
                <c:pt idx="396">
                  <c:v>7797003748008</c:v>
                </c:pt>
                <c:pt idx="397">
                  <c:v>6832260251056</c:v>
                </c:pt>
                <c:pt idx="398">
                  <c:v>10181994140551</c:v>
                </c:pt>
                <c:pt idx="399">
                  <c:v>10384541391588</c:v>
                </c:pt>
                <c:pt idx="400">
                  <c:v>10235093002901</c:v>
                </c:pt>
                <c:pt idx="401">
                  <c:v>10123700491344</c:v>
                </c:pt>
                <c:pt idx="402">
                  <c:v>11599722519100</c:v>
                </c:pt>
                <c:pt idx="403">
                  <c:v>11943091347618</c:v>
                </c:pt>
                <c:pt idx="404">
                  <c:v>11722589599073</c:v>
                </c:pt>
                <c:pt idx="405">
                  <c:v>11465336214353</c:v>
                </c:pt>
                <c:pt idx="406">
                  <c:v>11458018186608</c:v>
                </c:pt>
                <c:pt idx="407">
                  <c:v>11671494894940</c:v>
                </c:pt>
                <c:pt idx="408">
                  <c:v>11187471590576</c:v>
                </c:pt>
                <c:pt idx="409">
                  <c:v>11302208286676</c:v>
                </c:pt>
                <c:pt idx="410">
                  <c:v>11551672337185</c:v>
                </c:pt>
                <c:pt idx="411">
                  <c:v>11583791605449</c:v>
                </c:pt>
                <c:pt idx="412">
                  <c:v>11277725765018</c:v>
                </c:pt>
                <c:pt idx="413">
                  <c:v>12379868182014</c:v>
                </c:pt>
                <c:pt idx="414">
                  <c:v>13220872249167</c:v>
                </c:pt>
                <c:pt idx="415">
                  <c:v>13811210876354</c:v>
                </c:pt>
                <c:pt idx="416">
                  <c:v>13478535468198</c:v>
                </c:pt>
                <c:pt idx="417">
                  <c:v>13431475152865</c:v>
                </c:pt>
                <c:pt idx="418">
                  <c:v>13302835602041</c:v>
                </c:pt>
                <c:pt idx="419">
                  <c:v>13557103112414</c:v>
                </c:pt>
                <c:pt idx="420">
                  <c:v>14548993706557</c:v>
                </c:pt>
                <c:pt idx="421">
                  <c:v>13986786793409</c:v>
                </c:pt>
                <c:pt idx="422">
                  <c:v>14399792468891</c:v>
                </c:pt>
                <c:pt idx="423">
                  <c:v>14946555499648</c:v>
                </c:pt>
                <c:pt idx="424">
                  <c:v>16341749738014</c:v>
                </c:pt>
                <c:pt idx="425">
                  <c:v>15945633896186</c:v>
                </c:pt>
                <c:pt idx="426">
                  <c:v>14856566588080</c:v>
                </c:pt>
                <c:pt idx="427">
                  <c:v>13672900334455</c:v>
                </c:pt>
                <c:pt idx="428">
                  <c:v>13377117705077</c:v>
                </c:pt>
                <c:pt idx="429">
                  <c:v>13782686559708</c:v>
                </c:pt>
                <c:pt idx="430">
                  <c:v>13528243909651</c:v>
                </c:pt>
                <c:pt idx="431">
                  <c:v>13627846142579</c:v>
                </c:pt>
                <c:pt idx="432">
                  <c:v>13770810371967</c:v>
                </c:pt>
                <c:pt idx="433">
                  <c:v>13539220291620</c:v>
                </c:pt>
                <c:pt idx="434">
                  <c:v>13019075175625</c:v>
                </c:pt>
                <c:pt idx="435">
                  <c:v>12424690947492</c:v>
                </c:pt>
                <c:pt idx="436">
                  <c:v>12231195511164</c:v>
                </c:pt>
                <c:pt idx="437">
                  <c:v>11778546228207</c:v>
                </c:pt>
                <c:pt idx="438">
                  <c:v>11670126964627</c:v>
                </c:pt>
                <c:pt idx="439">
                  <c:v>11885203284582</c:v>
                </c:pt>
                <c:pt idx="440">
                  <c:v>11499246263836</c:v>
                </c:pt>
                <c:pt idx="441">
                  <c:v>11633800929244</c:v>
                </c:pt>
                <c:pt idx="442">
                  <c:v>11276857517587</c:v>
                </c:pt>
                <c:pt idx="443">
                  <c:v>11250721266042</c:v>
                </c:pt>
                <c:pt idx="444">
                  <c:v>10750384434674</c:v>
                </c:pt>
                <c:pt idx="445">
                  <c:v>10877880422668</c:v>
                </c:pt>
                <c:pt idx="446">
                  <c:v>11027250576390</c:v>
                </c:pt>
                <c:pt idx="447">
                  <c:v>11512596845910</c:v>
                </c:pt>
                <c:pt idx="448">
                  <c:v>11566736110909</c:v>
                </c:pt>
                <c:pt idx="449">
                  <c:v>11372263739674</c:v>
                </c:pt>
                <c:pt idx="450">
                  <c:v>11483837419610</c:v>
                </c:pt>
                <c:pt idx="451">
                  <c:v>11859214097882</c:v>
                </c:pt>
                <c:pt idx="452">
                  <c:v>11639371437629</c:v>
                </c:pt>
                <c:pt idx="453">
                  <c:v>11142048852748</c:v>
                </c:pt>
                <c:pt idx="454">
                  <c:v>11352689092475</c:v>
                </c:pt>
                <c:pt idx="455">
                  <c:v>11440054543687</c:v>
                </c:pt>
                <c:pt idx="456">
                  <c:v>10295963798204</c:v>
                </c:pt>
                <c:pt idx="457">
                  <c:v>10442026718455</c:v>
                </c:pt>
                <c:pt idx="458">
                  <c:v>10258861615795</c:v>
                </c:pt>
                <c:pt idx="459">
                  <c:v>10280893336823</c:v>
                </c:pt>
                <c:pt idx="460">
                  <c:v>9922213009257</c:v>
                </c:pt>
                <c:pt idx="461">
                  <c:v>10122080441108</c:v>
                </c:pt>
                <c:pt idx="462">
                  <c:v>10358923663931</c:v>
                </c:pt>
                <c:pt idx="463">
                  <c:v>10726600461265</c:v>
                </c:pt>
                <c:pt idx="464">
                  <c:v>9462684431325</c:v>
                </c:pt>
                <c:pt idx="465">
                  <c:v>9405489450136</c:v>
                </c:pt>
                <c:pt idx="466">
                  <c:v>9365120721473</c:v>
                </c:pt>
                <c:pt idx="467">
                  <c:v>9100000964949</c:v>
                </c:pt>
                <c:pt idx="468">
                  <c:v>9323806689759</c:v>
                </c:pt>
                <c:pt idx="469">
                  <c:v>9334769104371</c:v>
                </c:pt>
                <c:pt idx="470">
                  <c:v>9411240078092</c:v>
                </c:pt>
                <c:pt idx="471">
                  <c:v>9531876398837</c:v>
                </c:pt>
                <c:pt idx="472">
                  <c:v>9346678476532</c:v>
                </c:pt>
                <c:pt idx="473">
                  <c:v>9244125562652</c:v>
                </c:pt>
                <c:pt idx="474">
                  <c:v>9209877615199</c:v>
                </c:pt>
                <c:pt idx="475">
                  <c:v>9225587291104</c:v>
                </c:pt>
                <c:pt idx="476">
                  <c:v>9297146130524</c:v>
                </c:pt>
                <c:pt idx="477">
                  <c:v>9236411660456</c:v>
                </c:pt>
                <c:pt idx="478">
                  <c:v>9528343793380</c:v>
                </c:pt>
                <c:pt idx="479">
                  <c:v>9388264863033</c:v>
                </c:pt>
                <c:pt idx="480">
                  <c:v>9447943160348</c:v>
                </c:pt>
                <c:pt idx="481">
                  <c:v>9228490295304</c:v>
                </c:pt>
                <c:pt idx="482">
                  <c:v>9487560462805</c:v>
                </c:pt>
                <c:pt idx="483">
                  <c:v>8884138286372</c:v>
                </c:pt>
                <c:pt idx="484">
                  <c:v>10021904972702</c:v>
                </c:pt>
                <c:pt idx="485">
                  <c:v>10572085329829</c:v>
                </c:pt>
                <c:pt idx="486">
                  <c:v>10511849630220</c:v>
                </c:pt>
                <c:pt idx="487">
                  <c:v>10676220528986</c:v>
                </c:pt>
                <c:pt idx="488">
                  <c:v>10632932850751</c:v>
                </c:pt>
                <c:pt idx="489">
                  <c:v>10732910538048</c:v>
                </c:pt>
                <c:pt idx="490">
                  <c:v>10841635196769</c:v>
                </c:pt>
                <c:pt idx="491">
                  <c:v>10897216773226</c:v>
                </c:pt>
                <c:pt idx="492">
                  <c:v>11138057842813</c:v>
                </c:pt>
                <c:pt idx="493">
                  <c:v>11041861669798</c:v>
                </c:pt>
                <c:pt idx="494">
                  <c:v>10899769348012</c:v>
                </c:pt>
                <c:pt idx="495">
                  <c:v>10775228996686</c:v>
                </c:pt>
                <c:pt idx="496">
                  <c:v>10457143272976</c:v>
                </c:pt>
                <c:pt idx="497">
                  <c:v>10627383641853</c:v>
                </c:pt>
                <c:pt idx="498">
                  <c:v>10616905818680</c:v>
                </c:pt>
                <c:pt idx="499">
                  <c:v>10895024899401</c:v>
                </c:pt>
                <c:pt idx="500">
                  <c:v>10950222285146</c:v>
                </c:pt>
                <c:pt idx="501">
                  <c:v>11131194550307</c:v>
                </c:pt>
                <c:pt idx="502">
                  <c:v>10858124688174</c:v>
                </c:pt>
                <c:pt idx="503">
                  <c:v>10882838417294</c:v>
                </c:pt>
                <c:pt idx="504">
                  <c:v>10740881787716</c:v>
                </c:pt>
                <c:pt idx="505">
                  <c:v>10570528994422</c:v>
                </c:pt>
                <c:pt idx="506">
                  <c:v>10791146847034</c:v>
                </c:pt>
                <c:pt idx="507">
                  <c:v>11419904828159</c:v>
                </c:pt>
                <c:pt idx="508">
                  <c:v>11198032466018</c:v>
                </c:pt>
                <c:pt idx="509">
                  <c:v>11786289074887</c:v>
                </c:pt>
                <c:pt idx="510">
                  <c:v>12153638161010</c:v>
                </c:pt>
                <c:pt idx="511">
                  <c:v>12402003777745</c:v>
                </c:pt>
                <c:pt idx="512">
                  <c:v>12360649224480</c:v>
                </c:pt>
                <c:pt idx="513">
                  <c:v>12824783990662</c:v>
                </c:pt>
                <c:pt idx="514">
                  <c:v>12758714089213</c:v>
                </c:pt>
                <c:pt idx="515">
                  <c:v>12650797963149</c:v>
                </c:pt>
                <c:pt idx="516">
                  <c:v>13073195374026</c:v>
                </c:pt>
                <c:pt idx="517">
                  <c:v>13201093676772</c:v>
                </c:pt>
                <c:pt idx="518">
                  <c:v>13171216011851</c:v>
                </c:pt>
                <c:pt idx="519">
                  <c:v>13300188757828</c:v>
                </c:pt>
                <c:pt idx="520">
                  <c:v>13547631620965</c:v>
                </c:pt>
                <c:pt idx="521">
                  <c:v>13531499728090</c:v>
                </c:pt>
                <c:pt idx="522">
                  <c:v>13374896023009</c:v>
                </c:pt>
                <c:pt idx="523">
                  <c:v>14122362536019</c:v>
                </c:pt>
                <c:pt idx="524">
                  <c:v>14974981680254</c:v>
                </c:pt>
                <c:pt idx="525">
                  <c:v>14548515233602</c:v>
                </c:pt>
                <c:pt idx="526">
                  <c:v>14484872736985</c:v>
                </c:pt>
                <c:pt idx="527">
                  <c:v>14065840539925</c:v>
                </c:pt>
                <c:pt idx="528">
                  <c:v>14307409555391</c:v>
                </c:pt>
                <c:pt idx="529">
                  <c:v>14132534712786</c:v>
                </c:pt>
                <c:pt idx="530">
                  <c:v>14311992305852</c:v>
                </c:pt>
                <c:pt idx="531">
                  <c:v>14321519533761</c:v>
                </c:pt>
                <c:pt idx="532">
                  <c:v>14582332264904</c:v>
                </c:pt>
                <c:pt idx="533">
                  <c:v>14295051375952</c:v>
                </c:pt>
                <c:pt idx="534">
                  <c:v>14396136401668</c:v>
                </c:pt>
                <c:pt idx="535">
                  <c:v>14183624317346</c:v>
                </c:pt>
                <c:pt idx="536">
                  <c:v>14399264841973</c:v>
                </c:pt>
                <c:pt idx="537">
                  <c:v>13447445753142</c:v>
                </c:pt>
                <c:pt idx="538">
                  <c:v>13237495054299</c:v>
                </c:pt>
                <c:pt idx="539">
                  <c:v>14080795955088</c:v>
                </c:pt>
                <c:pt idx="540">
                  <c:v>14147061859753</c:v>
                </c:pt>
                <c:pt idx="541">
                  <c:v>14205017644337</c:v>
                </c:pt>
                <c:pt idx="542">
                  <c:v>14149150685373</c:v>
                </c:pt>
                <c:pt idx="543">
                  <c:v>14244867322831</c:v>
                </c:pt>
                <c:pt idx="544">
                  <c:v>14572251616761</c:v>
                </c:pt>
                <c:pt idx="545">
                  <c:v>13720262640782</c:v>
                </c:pt>
                <c:pt idx="546">
                  <c:v>13916053355463</c:v>
                </c:pt>
                <c:pt idx="547">
                  <c:v>14293055708731</c:v>
                </c:pt>
                <c:pt idx="548">
                  <c:v>13388862081220</c:v>
                </c:pt>
                <c:pt idx="549">
                  <c:v>13168427986094</c:v>
                </c:pt>
                <c:pt idx="550">
                  <c:v>13067588975173</c:v>
                </c:pt>
                <c:pt idx="551">
                  <c:v>13114503749333</c:v>
                </c:pt>
                <c:pt idx="552">
                  <c:v>13575039171982</c:v>
                </c:pt>
                <c:pt idx="553">
                  <c:v>13422323478600</c:v>
                </c:pt>
                <c:pt idx="554">
                  <c:v>13288604350764</c:v>
                </c:pt>
                <c:pt idx="555">
                  <c:v>12408958637574</c:v>
                </c:pt>
                <c:pt idx="556">
                  <c:v>12204431607587</c:v>
                </c:pt>
                <c:pt idx="557">
                  <c:v>12227434213276</c:v>
                </c:pt>
                <c:pt idx="558">
                  <c:v>11934934764989</c:v>
                </c:pt>
                <c:pt idx="559">
                  <c:v>12208361639962</c:v>
                </c:pt>
                <c:pt idx="560">
                  <c:v>12017031985776</c:v>
                </c:pt>
                <c:pt idx="561">
                  <c:v>12323633768166</c:v>
                </c:pt>
                <c:pt idx="562">
                  <c:v>11612046871144</c:v>
                </c:pt>
                <c:pt idx="563">
                  <c:v>11668964615521</c:v>
                </c:pt>
                <c:pt idx="564">
                  <c:v>11738683658671</c:v>
                </c:pt>
                <c:pt idx="565">
                  <c:v>11727281690240</c:v>
                </c:pt>
                <c:pt idx="566">
                  <c:v>11855136325403</c:v>
                </c:pt>
                <c:pt idx="567">
                  <c:v>11315627135961</c:v>
                </c:pt>
                <c:pt idx="568">
                  <c:v>12924692918594</c:v>
                </c:pt>
                <c:pt idx="569">
                  <c:v>13410248458314</c:v>
                </c:pt>
                <c:pt idx="570">
                  <c:v>13915638776784</c:v>
                </c:pt>
                <c:pt idx="571">
                  <c:v>14157355017310</c:v>
                </c:pt>
                <c:pt idx="572">
                  <c:v>14540587944832</c:v>
                </c:pt>
                <c:pt idx="573">
                  <c:v>15085544853213</c:v>
                </c:pt>
                <c:pt idx="574">
                  <c:v>13692938462099</c:v>
                </c:pt>
                <c:pt idx="575">
                  <c:v>12536964753040</c:v>
                </c:pt>
                <c:pt idx="576">
                  <c:v>12569447541261</c:v>
                </c:pt>
                <c:pt idx="577">
                  <c:v>12547294919641</c:v>
                </c:pt>
                <c:pt idx="578">
                  <c:v>12277508863191</c:v>
                </c:pt>
                <c:pt idx="579">
                  <c:v>12241939215196</c:v>
                </c:pt>
                <c:pt idx="580">
                  <c:v>12296976386867</c:v>
                </c:pt>
                <c:pt idx="581">
                  <c:v>12427399929906</c:v>
                </c:pt>
                <c:pt idx="582">
                  <c:v>12458685248834</c:v>
                </c:pt>
                <c:pt idx="583">
                  <c:v>12627736179950</c:v>
                </c:pt>
                <c:pt idx="584">
                  <c:v>12512656585187</c:v>
                </c:pt>
                <c:pt idx="585">
                  <c:v>12112031810262</c:v>
                </c:pt>
                <c:pt idx="586">
                  <c:v>12304300464078</c:v>
                </c:pt>
                <c:pt idx="587">
                  <c:v>12475123321993</c:v>
                </c:pt>
                <c:pt idx="588">
                  <c:v>12630366036007</c:v>
                </c:pt>
                <c:pt idx="589">
                  <c:v>12519074770666</c:v>
                </c:pt>
                <c:pt idx="590">
                  <c:v>12386289345528</c:v>
                </c:pt>
                <c:pt idx="591">
                  <c:v>12441505337170</c:v>
                </c:pt>
                <c:pt idx="592">
                  <c:v>12298164270157</c:v>
                </c:pt>
                <c:pt idx="593">
                  <c:v>12322998382856</c:v>
                </c:pt>
                <c:pt idx="594">
                  <c:v>12342391668516</c:v>
                </c:pt>
                <c:pt idx="595">
                  <c:v>12925765448907</c:v>
                </c:pt>
                <c:pt idx="596">
                  <c:v>12981845184074</c:v>
                </c:pt>
                <c:pt idx="597">
                  <c:v>12941254499614</c:v>
                </c:pt>
                <c:pt idx="598">
                  <c:v>13059360433275</c:v>
                </c:pt>
                <c:pt idx="599">
                  <c:v>13250621453063</c:v>
                </c:pt>
                <c:pt idx="600">
                  <c:v>12976571731145</c:v>
                </c:pt>
                <c:pt idx="601">
                  <c:v>12752283515096</c:v>
                </c:pt>
                <c:pt idx="602">
                  <c:v>13209429914577</c:v>
                </c:pt>
                <c:pt idx="603">
                  <c:v>13569692519152</c:v>
                </c:pt>
                <c:pt idx="604">
                  <c:v>13537038505413</c:v>
                </c:pt>
                <c:pt idx="605">
                  <c:v>12726402422635</c:v>
                </c:pt>
                <c:pt idx="606">
                  <c:v>12546833456915</c:v>
                </c:pt>
                <c:pt idx="607">
                  <c:v>12686243229925</c:v>
                </c:pt>
                <c:pt idx="608">
                  <c:v>12612522647449</c:v>
                </c:pt>
                <c:pt idx="609">
                  <c:v>14207178118754</c:v>
                </c:pt>
                <c:pt idx="610">
                  <c:v>14383576364512</c:v>
                </c:pt>
                <c:pt idx="611">
                  <c:v>14453816513861</c:v>
                </c:pt>
                <c:pt idx="612">
                  <c:v>14300871093439</c:v>
                </c:pt>
                <c:pt idx="613">
                  <c:v>14234937755807</c:v>
                </c:pt>
                <c:pt idx="614">
                  <c:v>14728894032387</c:v>
                </c:pt>
                <c:pt idx="615">
                  <c:v>14935143327513</c:v>
                </c:pt>
                <c:pt idx="616">
                  <c:v>14904330528454</c:v>
                </c:pt>
                <c:pt idx="617">
                  <c:v>15490225367569</c:v>
                </c:pt>
                <c:pt idx="618">
                  <c:v>15312032176684</c:v>
                </c:pt>
                <c:pt idx="619">
                  <c:v>15164350462511</c:v>
                </c:pt>
                <c:pt idx="620">
                  <c:v>14955460058544</c:v>
                </c:pt>
                <c:pt idx="621">
                  <c:v>15219337323951</c:v>
                </c:pt>
                <c:pt idx="622">
                  <c:v>15363111301039</c:v>
                </c:pt>
                <c:pt idx="623">
                  <c:v>15246342382679</c:v>
                </c:pt>
                <c:pt idx="624">
                  <c:v>14872361557552</c:v>
                </c:pt>
                <c:pt idx="625">
                  <c:v>14936481947775</c:v>
                </c:pt>
                <c:pt idx="626">
                  <c:v>14852274616366</c:v>
                </c:pt>
                <c:pt idx="627">
                  <c:v>15474153031398</c:v>
                </c:pt>
                <c:pt idx="628">
                  <c:v>15057114673884</c:v>
                </c:pt>
                <c:pt idx="629">
                  <c:v>15111479603647</c:v>
                </c:pt>
                <c:pt idx="630">
                  <c:v>14823492568147</c:v>
                </c:pt>
                <c:pt idx="631">
                  <c:v>15406033449783</c:v>
                </c:pt>
                <c:pt idx="632">
                  <c:v>15846205621928</c:v>
                </c:pt>
                <c:pt idx="633">
                  <c:v>15937088606356</c:v>
                </c:pt>
                <c:pt idx="634">
                  <c:v>15334265633504</c:v>
                </c:pt>
                <c:pt idx="635">
                  <c:v>15457244732053</c:v>
                </c:pt>
                <c:pt idx="636">
                  <c:v>14856334712823</c:v>
                </c:pt>
                <c:pt idx="637">
                  <c:v>14103974075491</c:v>
                </c:pt>
                <c:pt idx="638">
                  <c:v>14987309815726</c:v>
                </c:pt>
                <c:pt idx="639">
                  <c:v>14565048553186</c:v>
                </c:pt>
                <c:pt idx="640">
                  <c:v>15789123100525</c:v>
                </c:pt>
                <c:pt idx="641">
                  <c:v>16356602570681</c:v>
                </c:pt>
                <c:pt idx="642">
                  <c:v>15701500574156</c:v>
                </c:pt>
                <c:pt idx="643">
                  <c:v>17290941917797</c:v>
                </c:pt>
                <c:pt idx="644">
                  <c:v>18735594592759</c:v>
                </c:pt>
                <c:pt idx="645">
                  <c:v>19085645808138</c:v>
                </c:pt>
                <c:pt idx="646">
                  <c:v>18872443467128</c:v>
                </c:pt>
                <c:pt idx="647">
                  <c:v>18492559902634</c:v>
                </c:pt>
                <c:pt idx="648">
                  <c:v>18012926362430</c:v>
                </c:pt>
                <c:pt idx="649">
                  <c:v>18476566515111</c:v>
                </c:pt>
                <c:pt idx="650">
                  <c:v>19418332117641</c:v>
                </c:pt>
                <c:pt idx="651">
                  <c:v>19022496012477</c:v>
                </c:pt>
                <c:pt idx="652">
                  <c:v>19338956792118</c:v>
                </c:pt>
                <c:pt idx="653">
                  <c:v>18842180443109</c:v>
                </c:pt>
                <c:pt idx="654">
                  <c:v>20409172927235</c:v>
                </c:pt>
                <c:pt idx="655">
                  <c:v>20311149690887</c:v>
                </c:pt>
                <c:pt idx="656">
                  <c:v>19428909377210</c:v>
                </c:pt>
                <c:pt idx="657">
                  <c:v>22218877707685</c:v>
                </c:pt>
                <c:pt idx="658">
                  <c:v>22255857614810</c:v>
                </c:pt>
                <c:pt idx="659">
                  <c:v>22344205570887</c:v>
                </c:pt>
                <c:pt idx="660">
                  <c:v>22224999378731</c:v>
                </c:pt>
                <c:pt idx="661">
                  <c:v>22532220374198</c:v>
                </c:pt>
                <c:pt idx="662">
                  <c:v>21033632296927</c:v>
                </c:pt>
                <c:pt idx="663">
                  <c:v>20399309069866</c:v>
                </c:pt>
                <c:pt idx="664">
                  <c:v>20731226170241</c:v>
                </c:pt>
                <c:pt idx="665">
                  <c:v>20348930490681</c:v>
                </c:pt>
                <c:pt idx="666">
                  <c:v>21265784958044</c:v>
                </c:pt>
                <c:pt idx="667">
                  <c:v>20289848366931</c:v>
                </c:pt>
                <c:pt idx="668">
                  <c:v>19478421275316</c:v>
                </c:pt>
                <c:pt idx="669">
                  <c:v>19264951335165</c:v>
                </c:pt>
                <c:pt idx="670">
                  <c:v>19026013655128</c:v>
                </c:pt>
                <c:pt idx="671">
                  <c:v>19067460955879</c:v>
                </c:pt>
                <c:pt idx="672">
                  <c:v>18595758598223</c:v>
                </c:pt>
                <c:pt idx="673">
                  <c:v>18886605324681</c:v>
                </c:pt>
                <c:pt idx="674">
                  <c:v>18313004048568</c:v>
                </c:pt>
                <c:pt idx="675">
                  <c:v>19451826011744</c:v>
                </c:pt>
                <c:pt idx="676">
                  <c:v>19957417929223</c:v>
                </c:pt>
                <c:pt idx="677">
                  <c:v>19788057983562</c:v>
                </c:pt>
                <c:pt idx="678">
                  <c:v>18969687431915</c:v>
                </c:pt>
                <c:pt idx="679">
                  <c:v>18872408974985</c:v>
                </c:pt>
                <c:pt idx="680">
                  <c:v>20054540780423</c:v>
                </c:pt>
                <c:pt idx="681">
                  <c:v>20950503506891</c:v>
                </c:pt>
                <c:pt idx="682">
                  <c:v>20281545432375</c:v>
                </c:pt>
                <c:pt idx="683">
                  <c:v>20657931998062</c:v>
                </c:pt>
                <c:pt idx="684">
                  <c:v>19865082432814</c:v>
                </c:pt>
                <c:pt idx="685">
                  <c:v>20867630218684</c:v>
                </c:pt>
                <c:pt idx="686">
                  <c:v>21001017295428</c:v>
                </c:pt>
                <c:pt idx="687">
                  <c:v>20418735855178</c:v>
                </c:pt>
                <c:pt idx="688">
                  <c:v>19207476784621</c:v>
                </c:pt>
                <c:pt idx="689">
                  <c:v>18202323598368</c:v>
                </c:pt>
                <c:pt idx="690">
                  <c:v>18084827128540</c:v>
                </c:pt>
                <c:pt idx="691">
                  <c:v>17927874015801</c:v>
                </c:pt>
                <c:pt idx="692">
                  <c:v>17713083433486</c:v>
                </c:pt>
                <c:pt idx="693">
                  <c:v>18699116359842</c:v>
                </c:pt>
                <c:pt idx="694">
                  <c:v>18717900055219</c:v>
                </c:pt>
                <c:pt idx="695">
                  <c:v>19652026739835</c:v>
                </c:pt>
                <c:pt idx="696">
                  <c:v>17536520133242</c:v>
                </c:pt>
                <c:pt idx="697">
                  <c:v>18169680270838</c:v>
                </c:pt>
                <c:pt idx="698">
                  <c:v>19746432136109</c:v>
                </c:pt>
                <c:pt idx="699">
                  <c:v>21454188732361</c:v>
                </c:pt>
                <c:pt idx="700">
                  <c:v>19245602417065</c:v>
                </c:pt>
                <c:pt idx="701">
                  <c:v>15313002863359</c:v>
                </c:pt>
                <c:pt idx="702">
                  <c:v>14588405139462</c:v>
                </c:pt>
                <c:pt idx="703">
                  <c:v>15269170272425</c:v>
                </c:pt>
                <c:pt idx="704">
                  <c:v>14132669200692</c:v>
                </c:pt>
                <c:pt idx="705">
                  <c:v>13950212150558</c:v>
                </c:pt>
                <c:pt idx="706">
                  <c:v>14148380501684</c:v>
                </c:pt>
                <c:pt idx="707">
                  <c:v>14099603017203</c:v>
                </c:pt>
                <c:pt idx="708">
                  <c:v>14211244692045</c:v>
                </c:pt>
                <c:pt idx="709">
                  <c:v>14209027832651</c:v>
                </c:pt>
                <c:pt idx="710">
                  <c:v>14312857995257</c:v>
                </c:pt>
                <c:pt idx="711">
                  <c:v>14485368619531</c:v>
                </c:pt>
                <c:pt idx="712">
                  <c:v>14223396574195</c:v>
                </c:pt>
                <c:pt idx="713">
                  <c:v>14291717930662</c:v>
                </c:pt>
                <c:pt idx="714">
                  <c:v>14515934878348</c:v>
                </c:pt>
                <c:pt idx="715">
                  <c:v>13803593848340</c:v>
                </c:pt>
                <c:pt idx="716">
                  <c:v>13950700459356</c:v>
                </c:pt>
                <c:pt idx="717">
                  <c:v>13918599681994</c:v>
                </c:pt>
                <c:pt idx="718">
                  <c:v>14001198122433</c:v>
                </c:pt>
                <c:pt idx="719">
                  <c:v>13573519590690</c:v>
                </c:pt>
                <c:pt idx="720">
                  <c:v>14180201328950</c:v>
                </c:pt>
                <c:pt idx="721">
                  <c:v>15066884611219</c:v>
                </c:pt>
                <c:pt idx="722">
                  <c:v>15194059239033</c:v>
                </c:pt>
                <c:pt idx="723">
                  <c:v>15112079406500</c:v>
                </c:pt>
                <c:pt idx="724">
                  <c:v>15394566354557</c:v>
                </c:pt>
                <c:pt idx="725">
                  <c:v>15555137076896</c:v>
                </c:pt>
                <c:pt idx="726">
                  <c:v>15797086559910</c:v>
                </c:pt>
                <c:pt idx="727">
                  <c:v>15721547590944</c:v>
                </c:pt>
                <c:pt idx="728">
                  <c:v>15335591964223</c:v>
                </c:pt>
                <c:pt idx="729">
                  <c:v>15040134504250</c:v>
                </c:pt>
                <c:pt idx="730">
                  <c:v>15344601858113</c:v>
                </c:pt>
                <c:pt idx="731">
                  <c:v>15214923830899</c:v>
                </c:pt>
                <c:pt idx="732">
                  <c:v>15229655101786</c:v>
                </c:pt>
                <c:pt idx="733">
                  <c:v>15446092408564</c:v>
                </c:pt>
                <c:pt idx="734">
                  <c:v>16557146488229</c:v>
                </c:pt>
                <c:pt idx="735">
                  <c:v>16308387263247</c:v>
                </c:pt>
                <c:pt idx="736">
                  <c:v>16717749137362</c:v>
                </c:pt>
                <c:pt idx="737">
                  <c:v>16774016261509</c:v>
                </c:pt>
                <c:pt idx="738">
                  <c:v>16519926709637</c:v>
                </c:pt>
                <c:pt idx="739">
                  <c:v>16864770159962</c:v>
                </c:pt>
                <c:pt idx="740">
                  <c:v>15499482286932</c:v>
                </c:pt>
                <c:pt idx="741">
                  <c:v>15952612489894</c:v>
                </c:pt>
                <c:pt idx="742">
                  <c:v>16384493950822</c:v>
                </c:pt>
                <c:pt idx="743">
                  <c:v>14565119984128</c:v>
                </c:pt>
                <c:pt idx="744">
                  <c:v>14401293148053</c:v>
                </c:pt>
                <c:pt idx="745">
                  <c:v>14466637555843</c:v>
                </c:pt>
                <c:pt idx="746">
                  <c:v>14340739901849</c:v>
                </c:pt>
                <c:pt idx="747">
                  <c:v>14402113459115</c:v>
                </c:pt>
                <c:pt idx="748">
                  <c:v>14551990398967</c:v>
                </c:pt>
                <c:pt idx="749">
                  <c:v>14207122789072</c:v>
                </c:pt>
                <c:pt idx="750">
                  <c:v>14160360499134</c:v>
                </c:pt>
                <c:pt idx="751">
                  <c:v>14376253087020</c:v>
                </c:pt>
                <c:pt idx="752">
                  <c:v>14532940861636</c:v>
                </c:pt>
                <c:pt idx="753">
                  <c:v>14494871596901</c:v>
                </c:pt>
                <c:pt idx="754">
                  <c:v>14549610795648</c:v>
                </c:pt>
                <c:pt idx="755">
                  <c:v>14870300078419</c:v>
                </c:pt>
                <c:pt idx="756">
                  <c:v>14771615827524</c:v>
                </c:pt>
                <c:pt idx="757">
                  <c:v>14686431878344</c:v>
                </c:pt>
                <c:pt idx="758">
                  <c:v>14694395076250</c:v>
                </c:pt>
                <c:pt idx="759">
                  <c:v>14826535948059</c:v>
                </c:pt>
                <c:pt idx="760">
                  <c:v>14575932924488</c:v>
                </c:pt>
                <c:pt idx="761">
                  <c:v>14478937205660</c:v>
                </c:pt>
                <c:pt idx="762">
                  <c:v>14531797004325</c:v>
                </c:pt>
                <c:pt idx="763">
                  <c:v>14351508668433</c:v>
                </c:pt>
                <c:pt idx="764">
                  <c:v>14391470136112</c:v>
                </c:pt>
                <c:pt idx="765">
                  <c:v>14485957070547</c:v>
                </c:pt>
                <c:pt idx="766">
                  <c:v>14519234261586</c:v>
                </c:pt>
                <c:pt idx="767">
                  <c:v>14346259733853</c:v>
                </c:pt>
                <c:pt idx="768">
                  <c:v>14562722167698</c:v>
                </c:pt>
                <c:pt idx="769">
                  <c:v>14667505385944</c:v>
                </c:pt>
                <c:pt idx="770">
                  <c:v>14643238874814</c:v>
                </c:pt>
                <c:pt idx="771">
                  <c:v>14117043094702</c:v>
                </c:pt>
                <c:pt idx="772">
                  <c:v>14460357566945</c:v>
                </c:pt>
                <c:pt idx="773">
                  <c:v>14579350849047</c:v>
                </c:pt>
                <c:pt idx="774">
                  <c:v>14680483868430</c:v>
                </c:pt>
                <c:pt idx="775">
                  <c:v>14553727133685</c:v>
                </c:pt>
                <c:pt idx="776">
                  <c:v>14462675619988</c:v>
                </c:pt>
                <c:pt idx="777">
                  <c:v>14756928274847</c:v>
                </c:pt>
                <c:pt idx="778">
                  <c:v>15174173761768</c:v>
                </c:pt>
                <c:pt idx="779">
                  <c:v>13923952254598</c:v>
                </c:pt>
                <c:pt idx="780">
                  <c:v>15364007268348</c:v>
                </c:pt>
                <c:pt idx="781">
                  <c:v>14869054885922</c:v>
                </c:pt>
                <c:pt idx="782">
                  <c:v>14820419493094</c:v>
                </c:pt>
                <c:pt idx="783">
                  <c:v>15354971368590</c:v>
                </c:pt>
                <c:pt idx="784">
                  <c:v>14934666159591</c:v>
                </c:pt>
                <c:pt idx="785">
                  <c:v>14796961354611</c:v>
                </c:pt>
                <c:pt idx="786">
                  <c:v>13959585320849</c:v>
                </c:pt>
                <c:pt idx="787">
                  <c:v>13882865613144</c:v>
                </c:pt>
                <c:pt idx="788">
                  <c:v>13885424005116</c:v>
                </c:pt>
                <c:pt idx="789">
                  <c:v>13892360334655</c:v>
                </c:pt>
                <c:pt idx="790">
                  <c:v>14001630145436</c:v>
                </c:pt>
                <c:pt idx="791">
                  <c:v>14043342979130</c:v>
                </c:pt>
                <c:pt idx="792">
                  <c:v>13930652477594</c:v>
                </c:pt>
                <c:pt idx="793">
                  <c:v>14247019651743</c:v>
                </c:pt>
                <c:pt idx="794">
                  <c:v>14310215786924</c:v>
                </c:pt>
                <c:pt idx="795">
                  <c:v>14328568798692</c:v>
                </c:pt>
                <c:pt idx="796">
                  <c:v>13406145008706</c:v>
                </c:pt>
                <c:pt idx="797">
                  <c:v>13365197028879</c:v>
                </c:pt>
                <c:pt idx="798">
                  <c:v>13756501411766</c:v>
                </c:pt>
                <c:pt idx="799">
                  <c:v>13800573964865</c:v>
                </c:pt>
                <c:pt idx="800">
                  <c:v>13897671955344</c:v>
                </c:pt>
                <c:pt idx="801">
                  <c:v>14291139132022</c:v>
                </c:pt>
                <c:pt idx="802">
                  <c:v>14181060286657</c:v>
                </c:pt>
                <c:pt idx="803">
                  <c:v>14250853166429</c:v>
                </c:pt>
                <c:pt idx="804">
                  <c:v>14730055752139</c:v>
                </c:pt>
                <c:pt idx="805">
                  <c:v>13309593992460</c:v>
                </c:pt>
                <c:pt idx="806">
                  <c:v>13553425342706</c:v>
                </c:pt>
                <c:pt idx="807">
                  <c:v>14223431591929</c:v>
                </c:pt>
                <c:pt idx="808">
                  <c:v>14443876770208</c:v>
                </c:pt>
                <c:pt idx="809">
                  <c:v>14534946015190</c:v>
                </c:pt>
                <c:pt idx="810">
                  <c:v>14554787504862</c:v>
                </c:pt>
                <c:pt idx="811">
                  <c:v>14504124157393</c:v>
                </c:pt>
                <c:pt idx="812">
                  <c:v>14641550988241</c:v>
                </c:pt>
                <c:pt idx="813">
                  <c:v>14701078951670</c:v>
                </c:pt>
                <c:pt idx="814">
                  <c:v>14718803789760</c:v>
                </c:pt>
                <c:pt idx="815">
                  <c:v>15169050506197</c:v>
                </c:pt>
                <c:pt idx="816">
                  <c:v>14860881844331</c:v>
                </c:pt>
                <c:pt idx="817">
                  <c:v>15093501209168</c:v>
                </c:pt>
                <c:pt idx="818">
                  <c:v>15109458556618</c:v>
                </c:pt>
                <c:pt idx="819">
                  <c:v>14993879596522</c:v>
                </c:pt>
                <c:pt idx="820">
                  <c:v>15295759745435</c:v>
                </c:pt>
                <c:pt idx="821">
                  <c:v>14566941400417</c:v>
                </c:pt>
                <c:pt idx="822">
                  <c:v>15068159746530</c:v>
                </c:pt>
                <c:pt idx="823">
                  <c:v>15256244060772</c:v>
                </c:pt>
                <c:pt idx="824">
                  <c:v>15244682403518</c:v>
                </c:pt>
                <c:pt idx="825">
                  <c:v>16895071298903</c:v>
                </c:pt>
                <c:pt idx="826">
                  <c:v>16641098966820</c:v>
                </c:pt>
                <c:pt idx="827">
                  <c:v>16596993858917</c:v>
                </c:pt>
                <c:pt idx="828">
                  <c:v>16781428961097</c:v>
                </c:pt>
                <c:pt idx="829">
                  <c:v>16183757474474</c:v>
                </c:pt>
                <c:pt idx="830">
                  <c:v>16250828793386</c:v>
                </c:pt>
                <c:pt idx="831">
                  <c:v>16409184788010</c:v>
                </c:pt>
                <c:pt idx="832">
                  <c:v>17093333852034</c:v>
                </c:pt>
                <c:pt idx="833">
                  <c:v>16616306593045</c:v>
                </c:pt>
                <c:pt idx="834">
                  <c:v>16066752412776</c:v>
                </c:pt>
                <c:pt idx="835">
                  <c:v>16835442677318</c:v>
                </c:pt>
                <c:pt idx="836">
                  <c:v>16729333247646</c:v>
                </c:pt>
                <c:pt idx="837">
                  <c:v>17166643101526</c:v>
                </c:pt>
                <c:pt idx="838">
                  <c:v>15540869521224</c:v>
                </c:pt>
                <c:pt idx="839">
                  <c:v>17250492208874</c:v>
                </c:pt>
                <c:pt idx="840">
                  <c:v>17349754737323</c:v>
                </c:pt>
                <c:pt idx="841">
                  <c:v>18530800740307</c:v>
                </c:pt>
                <c:pt idx="842">
                  <c:v>16912393197510</c:v>
                </c:pt>
                <c:pt idx="843">
                  <c:v>16504139862131</c:v>
                </c:pt>
                <c:pt idx="844">
                  <c:v>16333859208440</c:v>
                </c:pt>
                <c:pt idx="845">
                  <c:v>17214573837521</c:v>
                </c:pt>
                <c:pt idx="846">
                  <c:v>16020065765572</c:v>
                </c:pt>
                <c:pt idx="847">
                  <c:v>15938425116931</c:v>
                </c:pt>
                <c:pt idx="848">
                  <c:v>14950291868026</c:v>
                </c:pt>
                <c:pt idx="849">
                  <c:v>13158660246164</c:v>
                </c:pt>
                <c:pt idx="850">
                  <c:v>13065172257677</c:v>
                </c:pt>
                <c:pt idx="851">
                  <c:v>13198037945493</c:v>
                </c:pt>
                <c:pt idx="852">
                  <c:v>13711510718022</c:v>
                </c:pt>
                <c:pt idx="853">
                  <c:v>14045004658936</c:v>
                </c:pt>
                <c:pt idx="854">
                  <c:v>13771808700531</c:v>
                </c:pt>
                <c:pt idx="855">
                  <c:v>13882425609567</c:v>
                </c:pt>
                <c:pt idx="856">
                  <c:v>14321354075151</c:v>
                </c:pt>
                <c:pt idx="857">
                  <c:v>14042538660603</c:v>
                </c:pt>
                <c:pt idx="858">
                  <c:v>13801614125291</c:v>
                </c:pt>
                <c:pt idx="859">
                  <c:v>14001940623830</c:v>
                </c:pt>
                <c:pt idx="860">
                  <c:v>15231553482338</c:v>
                </c:pt>
                <c:pt idx="861">
                  <c:v>15861513436108</c:v>
                </c:pt>
                <c:pt idx="862">
                  <c:v>15704942546303</c:v>
                </c:pt>
                <c:pt idx="863">
                  <c:v>16554815133939</c:v>
                </c:pt>
                <c:pt idx="864">
                  <c:v>16792505617467</c:v>
                </c:pt>
                <c:pt idx="865">
                  <c:v>16321895628159</c:v>
                </c:pt>
                <c:pt idx="866">
                  <c:v>17092270361379</c:v>
                </c:pt>
                <c:pt idx="867">
                  <c:v>17587377744514</c:v>
                </c:pt>
                <c:pt idx="868">
                  <c:v>16218689539805</c:v>
                </c:pt>
                <c:pt idx="869">
                  <c:v>16006500988755</c:v>
                </c:pt>
                <c:pt idx="870">
                  <c:v>16866603137533</c:v>
                </c:pt>
                <c:pt idx="871">
                  <c:v>16901952885533</c:v>
                </c:pt>
                <c:pt idx="872">
                  <c:v>18347104621584</c:v>
                </c:pt>
                <c:pt idx="873">
                  <c:v>19187032646663</c:v>
                </c:pt>
                <c:pt idx="874">
                  <c:v>20158407696468</c:v>
                </c:pt>
                <c:pt idx="875">
                  <c:v>19576375221445</c:v>
                </c:pt>
                <c:pt idx="876">
                  <c:v>21532544715838</c:v>
                </c:pt>
                <c:pt idx="877">
                  <c:v>22955689264701</c:v>
                </c:pt>
                <c:pt idx="878">
                  <c:v>22109409214096</c:v>
                </c:pt>
                <c:pt idx="879">
                  <c:v>21207996619677</c:v>
                </c:pt>
                <c:pt idx="880">
                  <c:v>21662143079694</c:v>
                </c:pt>
                <c:pt idx="881">
                  <c:v>21332247205777</c:v>
                </c:pt>
                <c:pt idx="882">
                  <c:v>22901723770655</c:v>
                </c:pt>
                <c:pt idx="883">
                  <c:v>23218371600454</c:v>
                </c:pt>
                <c:pt idx="884">
                  <c:v>22713207644564</c:v>
                </c:pt>
                <c:pt idx="885">
                  <c:v>22748450597405</c:v>
                </c:pt>
                <c:pt idx="886">
                  <c:v>22477730845004</c:v>
                </c:pt>
                <c:pt idx="887">
                  <c:v>22156279198703</c:v>
                </c:pt>
                <c:pt idx="888">
                  <c:v>24050823615219</c:v>
                </c:pt>
                <c:pt idx="889">
                  <c:v>24163511273295</c:v>
                </c:pt>
                <c:pt idx="890">
                  <c:v>22331554065003</c:v>
                </c:pt>
                <c:pt idx="891">
                  <c:v>20772737854863</c:v>
                </c:pt>
                <c:pt idx="892">
                  <c:v>20457391952975</c:v>
                </c:pt>
                <c:pt idx="893">
                  <c:v>20592886533312</c:v>
                </c:pt>
                <c:pt idx="894">
                  <c:v>20459861204805</c:v>
                </c:pt>
                <c:pt idx="895">
                  <c:v>20130328328986</c:v>
                </c:pt>
                <c:pt idx="896">
                  <c:v>19967671978855</c:v>
                </c:pt>
                <c:pt idx="897">
                  <c:v>19821986123009</c:v>
                </c:pt>
                <c:pt idx="898">
                  <c:v>20759942640997</c:v>
                </c:pt>
                <c:pt idx="899">
                  <c:v>20487965779726</c:v>
                </c:pt>
                <c:pt idx="900">
                  <c:v>20619958512052</c:v>
                </c:pt>
                <c:pt idx="901">
                  <c:v>20564467689867</c:v>
                </c:pt>
                <c:pt idx="902">
                  <c:v>20421740027468</c:v>
                </c:pt>
                <c:pt idx="903">
                  <c:v>20637062078522</c:v>
                </c:pt>
                <c:pt idx="904">
                  <c:v>20237369683777</c:v>
                </c:pt>
                <c:pt idx="905">
                  <c:v>20397487823805</c:v>
                </c:pt>
                <c:pt idx="906">
                  <c:v>20507225695500</c:v>
                </c:pt>
                <c:pt idx="907">
                  <c:v>20285114813993</c:v>
                </c:pt>
                <c:pt idx="908">
                  <c:v>20443535746407</c:v>
                </c:pt>
                <c:pt idx="909">
                  <c:v>20911250436086</c:v>
                </c:pt>
                <c:pt idx="910">
                  <c:v>21003078301036</c:v>
                </c:pt>
                <c:pt idx="911">
                  <c:v>19978634848236</c:v>
                </c:pt>
                <c:pt idx="912">
                  <c:v>18012107175697</c:v>
                </c:pt>
                <c:pt idx="913">
                  <c:v>18708498260624</c:v>
                </c:pt>
                <c:pt idx="914">
                  <c:v>18719083476630</c:v>
                </c:pt>
                <c:pt idx="915">
                  <c:v>17111872522793</c:v>
                </c:pt>
                <c:pt idx="916">
                  <c:v>20651756323434</c:v>
                </c:pt>
                <c:pt idx="917">
                  <c:v>21398683616306</c:v>
                </c:pt>
                <c:pt idx="918">
                  <c:v>21839895426690</c:v>
                </c:pt>
                <c:pt idx="919">
                  <c:v>21495987454021</c:v>
                </c:pt>
                <c:pt idx="920">
                  <c:v>21765468247448</c:v>
                </c:pt>
                <c:pt idx="921">
                  <c:v>23145381150223</c:v>
                </c:pt>
                <c:pt idx="922">
                  <c:v>23483402731338</c:v>
                </c:pt>
                <c:pt idx="923">
                  <c:v>23552790802562</c:v>
                </c:pt>
                <c:pt idx="924">
                  <c:v>23226140659886</c:v>
                </c:pt>
                <c:pt idx="925">
                  <c:v>25706630425519</c:v>
                </c:pt>
                <c:pt idx="926">
                  <c:v>25892660541801</c:v>
                </c:pt>
                <c:pt idx="927">
                  <c:v>25432126539738</c:v>
                </c:pt>
                <c:pt idx="928">
                  <c:v>24002262849641</c:v>
                </c:pt>
                <c:pt idx="929">
                  <c:v>24103282924127</c:v>
                </c:pt>
                <c:pt idx="930">
                  <c:v>22986986613851</c:v>
                </c:pt>
                <c:pt idx="931">
                  <c:v>23460387430160</c:v>
                </c:pt>
                <c:pt idx="932">
                  <c:v>22025492771195</c:v>
                </c:pt>
                <c:pt idx="933">
                  <c:v>25368722277061</c:v>
                </c:pt>
                <c:pt idx="934">
                  <c:v>25373567632011</c:v>
                </c:pt>
                <c:pt idx="935">
                  <c:v>24958556319026</c:v>
                </c:pt>
                <c:pt idx="936">
                  <c:v>20000113528466</c:v>
                </c:pt>
                <c:pt idx="937">
                  <c:v>14493967825914</c:v>
                </c:pt>
                <c:pt idx="938">
                  <c:v>14307577248088</c:v>
                </c:pt>
                <c:pt idx="939">
                  <c:v>12102318440826</c:v>
                </c:pt>
                <c:pt idx="940">
                  <c:v>12498615126259</c:v>
                </c:pt>
                <c:pt idx="941">
                  <c:v>12536044381250</c:v>
                </c:pt>
                <c:pt idx="942">
                  <c:v>12320492768507</c:v>
                </c:pt>
                <c:pt idx="943">
                  <c:v>12442553196000</c:v>
                </c:pt>
                <c:pt idx="944">
                  <c:v>11977104332884</c:v>
                </c:pt>
                <c:pt idx="945">
                  <c:v>11694313993810</c:v>
                </c:pt>
                <c:pt idx="946">
                  <c:v>11987481146379</c:v>
                </c:pt>
                <c:pt idx="947">
                  <c:v>12338652721834</c:v>
                </c:pt>
                <c:pt idx="948">
                  <c:v>12367564521030</c:v>
                </c:pt>
                <c:pt idx="949">
                  <c:v>12903384727892</c:v>
                </c:pt>
                <c:pt idx="950">
                  <c:v>13402589225729</c:v>
                </c:pt>
                <c:pt idx="951">
                  <c:v>12556531687104</c:v>
                </c:pt>
                <c:pt idx="952">
                  <c:v>14684006216777</c:v>
                </c:pt>
                <c:pt idx="953">
                  <c:v>14874788671846</c:v>
                </c:pt>
                <c:pt idx="954">
                  <c:v>15165323475803</c:v>
                </c:pt>
                <c:pt idx="955">
                  <c:v>15395466711201</c:v>
                </c:pt>
                <c:pt idx="956">
                  <c:v>14846939480810</c:v>
                </c:pt>
                <c:pt idx="957">
                  <c:v>14851898319225</c:v>
                </c:pt>
                <c:pt idx="958">
                  <c:v>15266271258926</c:v>
                </c:pt>
                <c:pt idx="959">
                  <c:v>15565153891615</c:v>
                </c:pt>
                <c:pt idx="960">
                  <c:v>14904478612391</c:v>
                </c:pt>
                <c:pt idx="961">
                  <c:v>14289867658354</c:v>
                </c:pt>
                <c:pt idx="962">
                  <c:v>14486445139558</c:v>
                </c:pt>
                <c:pt idx="963">
                  <c:v>14458904872759</c:v>
                </c:pt>
                <c:pt idx="964">
                  <c:v>14463450782267</c:v>
                </c:pt>
                <c:pt idx="965">
                  <c:v>14114519132901</c:v>
                </c:pt>
                <c:pt idx="966">
                  <c:v>14736120443460</c:v>
                </c:pt>
                <c:pt idx="967">
                  <c:v>14037337715665</c:v>
                </c:pt>
                <c:pt idx="968">
                  <c:v>15123058079452</c:v>
                </c:pt>
                <c:pt idx="969">
                  <c:v>14381013604914</c:v>
                </c:pt>
                <c:pt idx="970">
                  <c:v>16120979959007</c:v>
                </c:pt>
                <c:pt idx="971">
                  <c:v>12857004263346</c:v>
                </c:pt>
                <c:pt idx="972">
                  <c:v>12398403367909</c:v>
                </c:pt>
                <c:pt idx="973">
                  <c:v>12058420554658</c:v>
                </c:pt>
                <c:pt idx="974">
                  <c:v>12198845371090</c:v>
                </c:pt>
                <c:pt idx="975">
                  <c:v>13071788131757</c:v>
                </c:pt>
                <c:pt idx="976">
                  <c:v>13220643354975</c:v>
                </c:pt>
                <c:pt idx="977">
                  <c:v>14061640258915</c:v>
                </c:pt>
                <c:pt idx="978">
                  <c:v>15217769638535</c:v>
                </c:pt>
                <c:pt idx="979">
                  <c:v>14567098531627</c:v>
                </c:pt>
                <c:pt idx="980">
                  <c:v>16720145395393</c:v>
                </c:pt>
                <c:pt idx="981">
                  <c:v>18171615474523</c:v>
                </c:pt>
                <c:pt idx="982">
                  <c:v>19029858870997</c:v>
                </c:pt>
                <c:pt idx="983">
                  <c:v>18804689015254</c:v>
                </c:pt>
                <c:pt idx="984">
                  <c:v>19334108063957</c:v>
                </c:pt>
                <c:pt idx="985">
                  <c:v>18888949992039</c:v>
                </c:pt>
                <c:pt idx="986">
                  <c:v>19573731172336</c:v>
                </c:pt>
                <c:pt idx="987">
                  <c:v>19107186127861</c:v>
                </c:pt>
                <c:pt idx="988">
                  <c:v>19584926146129</c:v>
                </c:pt>
                <c:pt idx="989">
                  <c:v>19900975621601</c:v>
                </c:pt>
                <c:pt idx="990">
                  <c:v>19916824192283</c:v>
                </c:pt>
                <c:pt idx="991">
                  <c:v>19915419332796</c:v>
                </c:pt>
                <c:pt idx="992">
                  <c:v>19752323930513</c:v>
                </c:pt>
                <c:pt idx="993">
                  <c:v>20187347441017</c:v>
                </c:pt>
                <c:pt idx="994">
                  <c:v>20090499942313</c:v>
                </c:pt>
                <c:pt idx="995">
                  <c:v>19548443702246</c:v>
                </c:pt>
                <c:pt idx="996">
                  <c:v>19725587699061</c:v>
                </c:pt>
                <c:pt idx="997">
                  <c:v>19993345130698</c:v>
                </c:pt>
                <c:pt idx="998">
                  <c:v>19623867094197</c:v>
                </c:pt>
                <c:pt idx="999">
                  <c:v>20916293890441</c:v>
                </c:pt>
                <c:pt idx="1000">
                  <c:v>21324465419340</c:v>
                </c:pt>
                <c:pt idx="1001">
                  <c:v>22166151985191</c:v>
                </c:pt>
                <c:pt idx="1002">
                  <c:v>21193464301471</c:v>
                </c:pt>
                <c:pt idx="1003">
                  <c:v>19549067071103</c:v>
                </c:pt>
                <c:pt idx="1004">
                  <c:v>19258698797070</c:v>
                </c:pt>
                <c:pt idx="1005">
                  <c:v>19235462320356</c:v>
                </c:pt>
                <c:pt idx="1006">
                  <c:v>19087406505533</c:v>
                </c:pt>
                <c:pt idx="1007">
                  <c:v>19739299283374</c:v>
                </c:pt>
                <c:pt idx="1008">
                  <c:v>19511713338725</c:v>
                </c:pt>
                <c:pt idx="1009">
                  <c:v>20793139265877</c:v>
                </c:pt>
                <c:pt idx="1010">
                  <c:v>20945667006450</c:v>
                </c:pt>
                <c:pt idx="1011">
                  <c:v>21591378004642</c:v>
                </c:pt>
                <c:pt idx="1012">
                  <c:v>21007134063726</c:v>
                </c:pt>
                <c:pt idx="1013">
                  <c:v>21115600183295</c:v>
                </c:pt>
                <c:pt idx="1014">
                  <c:v>21484475488417</c:v>
                </c:pt>
                <c:pt idx="1015">
                  <c:v>21273156947309</c:v>
                </c:pt>
                <c:pt idx="1016">
                  <c:v>21312570924174</c:v>
                </c:pt>
                <c:pt idx="1017">
                  <c:v>20226867116509</c:v>
                </c:pt>
                <c:pt idx="1018">
                  <c:v>20441123073111</c:v>
                </c:pt>
                <c:pt idx="1019">
                  <c:v>19863942866803</c:v>
                </c:pt>
                <c:pt idx="1020">
                  <c:v>19661305045882</c:v>
                </c:pt>
                <c:pt idx="1021">
                  <c:v>20621971409573</c:v>
                </c:pt>
                <c:pt idx="1022">
                  <c:v>19991998851229</c:v>
                </c:pt>
                <c:pt idx="1023">
                  <c:v>21121018205163</c:v>
                </c:pt>
                <c:pt idx="1024">
                  <c:v>20920352378539</c:v>
                </c:pt>
                <c:pt idx="1025">
                  <c:v>21529671117187</c:v>
                </c:pt>
                <c:pt idx="1026">
                  <c:v>21339609597599</c:v>
                </c:pt>
                <c:pt idx="1027">
                  <c:v>23435588929604</c:v>
                </c:pt>
                <c:pt idx="1028">
                  <c:v>23633275698175</c:v>
                </c:pt>
                <c:pt idx="1029">
                  <c:v>24086189188196</c:v>
                </c:pt>
                <c:pt idx="1030">
                  <c:v>23554788222644</c:v>
                </c:pt>
                <c:pt idx="1031">
                  <c:v>23148152105250</c:v>
                </c:pt>
                <c:pt idx="1032">
                  <c:v>23435983339094</c:v>
                </c:pt>
                <c:pt idx="1033">
                  <c:v>23564078755781</c:v>
                </c:pt>
                <c:pt idx="1034">
                  <c:v>24598264091871</c:v>
                </c:pt>
                <c:pt idx="1035">
                  <c:v>23430088424150</c:v>
                </c:pt>
                <c:pt idx="1036">
                  <c:v>24668940934419</c:v>
                </c:pt>
                <c:pt idx="1037">
                  <c:v>26471477910325</c:v>
                </c:pt>
                <c:pt idx="1038">
                  <c:v>25772952653434</c:v>
                </c:pt>
                <c:pt idx="1039">
                  <c:v>28911890271533</c:v>
                </c:pt>
                <c:pt idx="1040">
                  <c:v>29551167965893</c:v>
                </c:pt>
                <c:pt idx="1041">
                  <c:v>29717034847805</c:v>
                </c:pt>
                <c:pt idx="1042">
                  <c:v>29568963373864</c:v>
                </c:pt>
                <c:pt idx="1043">
                  <c:v>29666154026372</c:v>
                </c:pt>
                <c:pt idx="1044">
                  <c:v>28983015039358</c:v>
                </c:pt>
                <c:pt idx="1045">
                  <c:v>29411565346785</c:v>
                </c:pt>
                <c:pt idx="1046">
                  <c:v>28195411437553</c:v>
                </c:pt>
                <c:pt idx="1047">
                  <c:v>27315218183459</c:v>
                </c:pt>
                <c:pt idx="1048">
                  <c:v>26809244196329</c:v>
                </c:pt>
                <c:pt idx="1049">
                  <c:v>26511447338268</c:v>
                </c:pt>
                <c:pt idx="1050">
                  <c:v>26311194814852</c:v>
                </c:pt>
                <c:pt idx="1051">
                  <c:v>24169420556844</c:v>
                </c:pt>
                <c:pt idx="1052">
                  <c:v>26601771028992</c:v>
                </c:pt>
                <c:pt idx="1053">
                  <c:v>26813007683475</c:v>
                </c:pt>
                <c:pt idx="1054">
                  <c:v>26738306840453</c:v>
                </c:pt>
                <c:pt idx="1055">
                  <c:v>27657122833210</c:v>
                </c:pt>
                <c:pt idx="1056">
                  <c:v>26239119660518</c:v>
                </c:pt>
                <c:pt idx="1057">
                  <c:v>28250966090132</c:v>
                </c:pt>
                <c:pt idx="1058">
                  <c:v>29827254528963</c:v>
                </c:pt>
                <c:pt idx="1059">
                  <c:v>30643712424722</c:v>
                </c:pt>
                <c:pt idx="1060">
                  <c:v>29613961085020</c:v>
                </c:pt>
                <c:pt idx="1061">
                  <c:v>29770670937902</c:v>
                </c:pt>
                <c:pt idx="1062">
                  <c:v>29202471907121</c:v>
                </c:pt>
                <c:pt idx="1063">
                  <c:v>31249239996257</c:v>
                </c:pt>
                <c:pt idx="1064">
                  <c:v>30571243416990</c:v>
                </c:pt>
                <c:pt idx="1065">
                  <c:v>32422791552631</c:v>
                </c:pt>
                <c:pt idx="1066">
                  <c:v>32635034721143</c:v>
                </c:pt>
                <c:pt idx="1067">
                  <c:v>30490153398245</c:v>
                </c:pt>
                <c:pt idx="1068">
                  <c:v>29974336856691</c:v>
                </c:pt>
                <c:pt idx="1069">
                  <c:v>33171658175443</c:v>
                </c:pt>
                <c:pt idx="1070">
                  <c:v>35088100736375</c:v>
                </c:pt>
                <c:pt idx="1071">
                  <c:v>35609887944174</c:v>
                </c:pt>
                <c:pt idx="1072">
                  <c:v>36426714384682</c:v>
                </c:pt>
                <c:pt idx="1073">
                  <c:v>38123408715056</c:v>
                </c:pt>
                <c:pt idx="1074">
                  <c:v>39596811194436</c:v>
                </c:pt>
                <c:pt idx="1075">
                  <c:v>39174157868760</c:v>
                </c:pt>
                <c:pt idx="1076">
                  <c:v>38693975392678</c:v>
                </c:pt>
                <c:pt idx="1077">
                  <c:v>37560575720056</c:v>
                </c:pt>
                <c:pt idx="1078">
                  <c:v>36787279779491</c:v>
                </c:pt>
                <c:pt idx="1079">
                  <c:v>36628455342919</c:v>
                </c:pt>
                <c:pt idx="1080">
                  <c:v>38151402606512</c:v>
                </c:pt>
                <c:pt idx="1081">
                  <c:v>37759125662092</c:v>
                </c:pt>
                <c:pt idx="1082">
                  <c:v>35577035982139</c:v>
                </c:pt>
                <c:pt idx="1083">
                  <c:v>37261239056696</c:v>
                </c:pt>
                <c:pt idx="1084">
                  <c:v>34996619972809</c:v>
                </c:pt>
                <c:pt idx="1085">
                  <c:v>40861715441878</c:v>
                </c:pt>
                <c:pt idx="1086">
                  <c:v>38320963813061</c:v>
                </c:pt>
                <c:pt idx="1087">
                  <c:v>38007009598768</c:v>
                </c:pt>
                <c:pt idx="1088">
                  <c:v>38142787144357</c:v>
                </c:pt>
                <c:pt idx="1089">
                  <c:v>40386611565259</c:v>
                </c:pt>
                <c:pt idx="1090">
                  <c:v>34598634973768</c:v>
                </c:pt>
                <c:pt idx="1091">
                  <c:v>30970735842053</c:v>
                </c:pt>
                <c:pt idx="1092">
                  <c:v>28699083140390</c:v>
                </c:pt>
                <c:pt idx="1093">
                  <c:v>28977103829141</c:v>
                </c:pt>
                <c:pt idx="1094">
                  <c:v>29817500433319</c:v>
                </c:pt>
                <c:pt idx="1095">
                  <c:v>27617886719149</c:v>
                </c:pt>
                <c:pt idx="1096">
                  <c:v>27875767945556</c:v>
                </c:pt>
                <c:pt idx="1097">
                  <c:v>27467299460451</c:v>
                </c:pt>
                <c:pt idx="1098">
                  <c:v>23552078566230</c:v>
                </c:pt>
                <c:pt idx="1099">
                  <c:v>21475196867479</c:v>
                </c:pt>
                <c:pt idx="1100">
                  <c:v>21471879095312</c:v>
                </c:pt>
                <c:pt idx="1101">
                  <c:v>21844822875738</c:v>
                </c:pt>
                <c:pt idx="1102">
                  <c:v>21297783368304</c:v>
                </c:pt>
                <c:pt idx="1103">
                  <c:v>20798545972395</c:v>
                </c:pt>
                <c:pt idx="1104">
                  <c:v>21644141316744</c:v>
                </c:pt>
                <c:pt idx="1105">
                  <c:v>21898649363034</c:v>
                </c:pt>
                <c:pt idx="1106">
                  <c:v>24361353036683</c:v>
                </c:pt>
                <c:pt idx="1107">
                  <c:v>21857482795731</c:v>
                </c:pt>
                <c:pt idx="1108">
                  <c:v>21176160826734</c:v>
                </c:pt>
                <c:pt idx="1109">
                  <c:v>22366717162903</c:v>
                </c:pt>
                <c:pt idx="1110">
                  <c:v>22245007311586</c:v>
                </c:pt>
                <c:pt idx="1111">
                  <c:v>22329792199558</c:v>
                </c:pt>
                <c:pt idx="1112">
                  <c:v>25232428141266</c:v>
                </c:pt>
                <c:pt idx="1113">
                  <c:v>25228717502931</c:v>
                </c:pt>
                <c:pt idx="1114">
                  <c:v>26169298844651</c:v>
                </c:pt>
                <c:pt idx="1115">
                  <c:v>28020776421412</c:v>
                </c:pt>
                <c:pt idx="1116">
                  <c:v>27994147134433</c:v>
                </c:pt>
                <c:pt idx="1117">
                  <c:v>28077483706474</c:v>
                </c:pt>
                <c:pt idx="1118">
                  <c:v>28931759965530</c:v>
                </c:pt>
                <c:pt idx="1119">
                  <c:v>30281500290860</c:v>
                </c:pt>
                <c:pt idx="1120">
                  <c:v>30986257263541</c:v>
                </c:pt>
                <c:pt idx="1121">
                  <c:v>32700653685121</c:v>
                </c:pt>
                <c:pt idx="1122">
                  <c:v>28756778954716</c:v>
                </c:pt>
                <c:pt idx="1123">
                  <c:v>27843540373890</c:v>
                </c:pt>
                <c:pt idx="1124">
                  <c:v>30087415714702</c:v>
                </c:pt>
                <c:pt idx="1125">
                  <c:v>30437022702598</c:v>
                </c:pt>
                <c:pt idx="1126">
                  <c:v>30639261330971</c:v>
                </c:pt>
                <c:pt idx="1127">
                  <c:v>34472279185670</c:v>
                </c:pt>
                <c:pt idx="1128">
                  <c:v>34967374095829</c:v>
                </c:pt>
                <c:pt idx="1129">
                  <c:v>36280165350011</c:v>
                </c:pt>
                <c:pt idx="1130">
                  <c:v>34774388455917</c:v>
                </c:pt>
                <c:pt idx="1131">
                  <c:v>37093795601550</c:v>
                </c:pt>
                <c:pt idx="1132">
                  <c:v>36050337393818</c:v>
                </c:pt>
                <c:pt idx="1133">
                  <c:v>38030088067162</c:v>
                </c:pt>
                <c:pt idx="1134">
                  <c:v>40285894200072</c:v>
                </c:pt>
                <c:pt idx="1135">
                  <c:v>41878364032590</c:v>
                </c:pt>
                <c:pt idx="1136">
                  <c:v>43893865721399</c:v>
                </c:pt>
                <c:pt idx="1137">
                  <c:v>39627490579451</c:v>
                </c:pt>
                <c:pt idx="1138">
                  <c:v>39729636337747</c:v>
                </c:pt>
                <c:pt idx="1139">
                  <c:v>40527184043579</c:v>
                </c:pt>
                <c:pt idx="1140">
                  <c:v>39489761612502</c:v>
                </c:pt>
                <c:pt idx="1141">
                  <c:v>41354799531262</c:v>
                </c:pt>
                <c:pt idx="1142">
                  <c:v>41771881415847</c:v>
                </c:pt>
                <c:pt idx="1143">
                  <c:v>41188123936134</c:v>
                </c:pt>
                <c:pt idx="1144">
                  <c:v>41664620562729</c:v>
                </c:pt>
                <c:pt idx="1145">
                  <c:v>43605225651507</c:v>
                </c:pt>
                <c:pt idx="1146">
                  <c:v>41023947051626</c:v>
                </c:pt>
                <c:pt idx="1147">
                  <c:v>44230023738617</c:v>
                </c:pt>
                <c:pt idx="1148">
                  <c:v>47456486337631</c:v>
                </c:pt>
                <c:pt idx="1149">
                  <c:v>49850524199550</c:v>
                </c:pt>
                <c:pt idx="1150">
                  <c:v>48806835204382</c:v>
                </c:pt>
                <c:pt idx="1151">
                  <c:v>52488496050436</c:v>
                </c:pt>
                <c:pt idx="1152">
                  <c:v>49572178094423</c:v>
                </c:pt>
                <c:pt idx="1153">
                  <c:v>49956809723324</c:v>
                </c:pt>
                <c:pt idx="1154">
                  <c:v>49728557205177</c:v>
                </c:pt>
                <c:pt idx="1155">
                  <c:v>44753610621854</c:v>
                </c:pt>
                <c:pt idx="1156">
                  <c:v>47088407372239</c:v>
                </c:pt>
                <c:pt idx="1157">
                  <c:v>43740848971762</c:v>
                </c:pt>
                <c:pt idx="1158">
                  <c:v>46641049860610</c:v>
                </c:pt>
                <c:pt idx="1159">
                  <c:v>41574540912177</c:v>
                </c:pt>
                <c:pt idx="1160">
                  <c:v>35076967082523</c:v>
                </c:pt>
                <c:pt idx="1161">
                  <c:v>31532606224454</c:v>
                </c:pt>
                <c:pt idx="1162">
                  <c:v>33819400250665</c:v>
                </c:pt>
                <c:pt idx="1163">
                  <c:v>30134515991268</c:v>
                </c:pt>
                <c:pt idx="1164">
                  <c:v>35531729733107</c:v>
                </c:pt>
                <c:pt idx="1165">
                  <c:v>40250981224514</c:v>
                </c:pt>
                <c:pt idx="1166">
                  <c:v>38540873283748</c:v>
                </c:pt>
                <c:pt idx="1167">
                  <c:v>41927461122562</c:v>
                </c:pt>
                <c:pt idx="1168">
                  <c:v>50282740803922</c:v>
                </c:pt>
                <c:pt idx="1169">
                  <c:v>49251901143072</c:v>
                </c:pt>
                <c:pt idx="1170">
                  <c:v>57272378755979</c:v>
                </c:pt>
                <c:pt idx="1171">
                  <c:v>60543986122701</c:v>
                </c:pt>
                <c:pt idx="1172">
                  <c:v>52736338183756</c:v>
                </c:pt>
                <c:pt idx="1173">
                  <c:v>52656743346296</c:v>
                </c:pt>
                <c:pt idx="1174">
                  <c:v>56764529086732</c:v>
                </c:pt>
                <c:pt idx="1175">
                  <c:v>58707681313454</c:v>
                </c:pt>
                <c:pt idx="1176">
                  <c:v>57839059391996</c:v>
                </c:pt>
                <c:pt idx="1177">
                  <c:v>58716332926261</c:v>
                </c:pt>
                <c:pt idx="1178">
                  <c:v>59697858394360</c:v>
                </c:pt>
                <c:pt idx="1179">
                  <c:v>68288044707755</c:v>
                </c:pt>
                <c:pt idx="1180">
                  <c:v>67138677952041</c:v>
                </c:pt>
                <c:pt idx="1181">
                  <c:v>69064959533981</c:v>
                </c:pt>
                <c:pt idx="1182">
                  <c:v>56509739090783</c:v>
                </c:pt>
                <c:pt idx="1183">
                  <c:v>51011639179218</c:v>
                </c:pt>
                <c:pt idx="1184">
                  <c:v>72532093349164</c:v>
                </c:pt>
                <c:pt idx="1185">
                  <c:v>80511475801408</c:v>
                </c:pt>
                <c:pt idx="1186">
                  <c:v>87439687302832</c:v>
                </c:pt>
                <c:pt idx="1187">
                  <c:v>88386173739211</c:v>
                </c:pt>
                <c:pt idx="1188">
                  <c:v>84387830900339</c:v>
                </c:pt>
                <c:pt idx="1189">
                  <c:v>85431215399679</c:v>
                </c:pt>
                <c:pt idx="1190">
                  <c:v>90918938154267</c:v>
                </c:pt>
                <c:pt idx="1191">
                  <c:v>106250894519813</c:v>
                </c:pt>
                <c:pt idx="1192">
                  <c:v>146117528232166</c:v>
                </c:pt>
                <c:pt idx="1193">
                  <c:v>133839158751446</c:v>
                </c:pt>
                <c:pt idx="1194">
                  <c:v>131881298679797</c:v>
                </c:pt>
                <c:pt idx="1195">
                  <c:v>138280031816627</c:v>
                </c:pt>
                <c:pt idx="1196">
                  <c:v>134332300705744</c:v>
                </c:pt>
                <c:pt idx="1197">
                  <c:v>107318936171695</c:v>
                </c:pt>
                <c:pt idx="1198">
                  <c:v>103431333771859</c:v>
                </c:pt>
                <c:pt idx="1199">
                  <c:v>99518209113095</c:v>
                </c:pt>
                <c:pt idx="1200">
                  <c:v>93395029857532</c:v>
                </c:pt>
                <c:pt idx="1201">
                  <c:v>95799313171021</c:v>
                </c:pt>
                <c:pt idx="1202">
                  <c:v>61897101612100</c:v>
                </c:pt>
                <c:pt idx="1203">
                  <c:v>60545719627357</c:v>
                </c:pt>
                <c:pt idx="1204">
                  <c:v>51455037037775</c:v>
                </c:pt>
                <c:pt idx="1205">
                  <c:v>48549392738235</c:v>
                </c:pt>
                <c:pt idx="1206">
                  <c:v>45159258098431</c:v>
                </c:pt>
                <c:pt idx="1207">
                  <c:v>50799677336380</c:v>
                </c:pt>
                <c:pt idx="1208">
                  <c:v>49239791473024</c:v>
                </c:pt>
                <c:pt idx="1209">
                  <c:v>51609468333725</c:v>
                </c:pt>
                <c:pt idx="1210">
                  <c:v>33566701998335</c:v>
                </c:pt>
                <c:pt idx="1211">
                  <c:v>34228247603055</c:v>
                </c:pt>
                <c:pt idx="1212">
                  <c:v>33672381453734</c:v>
                </c:pt>
                <c:pt idx="1213">
                  <c:v>31507704568329</c:v>
                </c:pt>
                <c:pt idx="1214">
                  <c:v>32817385777394</c:v>
                </c:pt>
                <c:pt idx="1215">
                  <c:v>32710927676702</c:v>
                </c:pt>
                <c:pt idx="1216">
                  <c:v>37386345976288</c:v>
                </c:pt>
                <c:pt idx="1217">
                  <c:v>20377274388312</c:v>
                </c:pt>
                <c:pt idx="1218">
                  <c:v>16158661266693</c:v>
                </c:pt>
                <c:pt idx="1219">
                  <c:v>10887665913179</c:v>
                </c:pt>
                <c:pt idx="1220">
                  <c:v>10266566600199</c:v>
                </c:pt>
                <c:pt idx="1221">
                  <c:v>10585594837644</c:v>
                </c:pt>
                <c:pt idx="1222">
                  <c:v>10906439913860</c:v>
                </c:pt>
                <c:pt idx="1223">
                  <c:v>9638892101492</c:v>
                </c:pt>
                <c:pt idx="1224">
                  <c:v>10059403763744</c:v>
                </c:pt>
                <c:pt idx="1225">
                  <c:v>10645853368231</c:v>
                </c:pt>
                <c:pt idx="1226">
                  <c:v>10959842053119</c:v>
                </c:pt>
                <c:pt idx="1227">
                  <c:v>10892379069019</c:v>
                </c:pt>
                <c:pt idx="1228">
                  <c:v>11018917290694</c:v>
                </c:pt>
                <c:pt idx="1229">
                  <c:v>11027844833935</c:v>
                </c:pt>
                <c:pt idx="1230">
                  <c:v>10819923645569</c:v>
                </c:pt>
                <c:pt idx="1231">
                  <c:v>10482919670067</c:v>
                </c:pt>
                <c:pt idx="1232">
                  <c:v>12901895735863</c:v>
                </c:pt>
                <c:pt idx="1233">
                  <c:v>10951421613483</c:v>
                </c:pt>
                <c:pt idx="1234">
                  <c:v>10731079495381</c:v>
                </c:pt>
                <c:pt idx="1235">
                  <c:v>10885262911356</c:v>
                </c:pt>
                <c:pt idx="1236">
                  <c:v>10550976014238</c:v>
                </c:pt>
                <c:pt idx="1237">
                  <c:v>10454368782971</c:v>
                </c:pt>
                <c:pt idx="1238">
                  <c:v>10301565470296</c:v>
                </c:pt>
                <c:pt idx="1239">
                  <c:v>10060564930861</c:v>
                </c:pt>
                <c:pt idx="1240">
                  <c:v>10297258525697</c:v>
                </c:pt>
                <c:pt idx="1241">
                  <c:v>9963316463766</c:v>
                </c:pt>
                <c:pt idx="1242">
                  <c:v>9860283067667</c:v>
                </c:pt>
                <c:pt idx="1243">
                  <c:v>9772042662307</c:v>
                </c:pt>
                <c:pt idx="1244">
                  <c:v>9794728123321</c:v>
                </c:pt>
                <c:pt idx="1245">
                  <c:v>9184420217031</c:v>
                </c:pt>
                <c:pt idx="1246">
                  <c:v>9049380491443</c:v>
                </c:pt>
                <c:pt idx="1247">
                  <c:v>8774093010550</c:v>
                </c:pt>
                <c:pt idx="1248">
                  <c:v>8490755755043</c:v>
                </c:pt>
                <c:pt idx="1249">
                  <c:v>9054012301340</c:v>
                </c:pt>
                <c:pt idx="1250">
                  <c:v>8884187720460</c:v>
                </c:pt>
                <c:pt idx="1251">
                  <c:v>9357691523991</c:v>
                </c:pt>
                <c:pt idx="1252">
                  <c:v>9355497185596</c:v>
                </c:pt>
                <c:pt idx="1253">
                  <c:v>9050742306875</c:v>
                </c:pt>
                <c:pt idx="1254">
                  <c:v>8862975782691</c:v>
                </c:pt>
                <c:pt idx="1255">
                  <c:v>8693667516729</c:v>
                </c:pt>
                <c:pt idx="1256">
                  <c:v>8766596998517</c:v>
                </c:pt>
                <c:pt idx="1257">
                  <c:v>8955181021306</c:v>
                </c:pt>
                <c:pt idx="1258">
                  <c:v>8857425397353</c:v>
                </c:pt>
                <c:pt idx="1259">
                  <c:v>8352426383993</c:v>
                </c:pt>
                <c:pt idx="1260">
                  <c:v>8629257231059</c:v>
                </c:pt>
                <c:pt idx="1261">
                  <c:v>8721892732104</c:v>
                </c:pt>
                <c:pt idx="1262">
                  <c:v>8725076674082</c:v>
                </c:pt>
                <c:pt idx="1263">
                  <c:v>8684201743286</c:v>
                </c:pt>
                <c:pt idx="1264">
                  <c:v>8725076674082</c:v>
                </c:pt>
                <c:pt idx="1265">
                  <c:v>8761347796877</c:v>
                </c:pt>
                <c:pt idx="1266">
                  <c:v>8803341409986</c:v>
                </c:pt>
                <c:pt idx="1267">
                  <c:v>8891114945577</c:v>
                </c:pt>
                <c:pt idx="1268">
                  <c:v>8473071969192</c:v>
                </c:pt>
                <c:pt idx="1269">
                  <c:v>8784969204251</c:v>
                </c:pt>
                <c:pt idx="1270">
                  <c:v>9079225679692</c:v>
                </c:pt>
                <c:pt idx="1271">
                  <c:v>9059132424248</c:v>
                </c:pt>
                <c:pt idx="1272">
                  <c:v>9257096168003</c:v>
                </c:pt>
                <c:pt idx="1273">
                  <c:v>9402094606706</c:v>
                </c:pt>
                <c:pt idx="1274">
                  <c:v>9984842041051</c:v>
                </c:pt>
                <c:pt idx="1275">
                  <c:v>11024700280357</c:v>
                </c:pt>
                <c:pt idx="1276">
                  <c:v>11358196689316</c:v>
                </c:pt>
                <c:pt idx="1277">
                  <c:v>11071512832676</c:v>
                </c:pt>
                <c:pt idx="1278">
                  <c:v>11207862996597</c:v>
                </c:pt>
                <c:pt idx="1279">
                  <c:v>10707436861003</c:v>
                </c:pt>
                <c:pt idx="1280">
                  <c:v>11398165546539</c:v>
                </c:pt>
                <c:pt idx="1281">
                  <c:v>11238425109242</c:v>
                </c:pt>
                <c:pt idx="1282">
                  <c:v>10853531378925</c:v>
                </c:pt>
                <c:pt idx="1283">
                  <c:v>12065446196091</c:v>
                </c:pt>
                <c:pt idx="1284">
                  <c:v>10283971497375</c:v>
                </c:pt>
                <c:pt idx="1285">
                  <c:v>10086963686653</c:v>
                </c:pt>
                <c:pt idx="1286">
                  <c:v>10148231362632</c:v>
                </c:pt>
                <c:pt idx="1287">
                  <c:v>9195903410227</c:v>
                </c:pt>
                <c:pt idx="1288">
                  <c:v>8705395855928</c:v>
                </c:pt>
                <c:pt idx="1289">
                  <c:v>8677907565959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8-4B90-9467-CF0286C03BD2}"/>
            </c:ext>
          </c:extLst>
        </c:ser>
        <c:ser>
          <c:idx val="2"/>
          <c:order val="2"/>
          <c:tx>
            <c:strRef>
              <c:f>total!$E$1</c:f>
              <c:strCache>
                <c:ptCount val="1"/>
                <c:pt idx="0">
                  <c:v>ADA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total!$E$2:$E$1291</c:f>
              <c:numCache>
                <c:formatCode>General</c:formatCode>
                <c:ptCount val="1290"/>
                <c:pt idx="0">
                  <c:v>50365583124820</c:v>
                </c:pt>
                <c:pt idx="1">
                  <c:v>46952934550955</c:v>
                </c:pt>
                <c:pt idx="2">
                  <c:v>45190860617074</c:v>
                </c:pt>
                <c:pt idx="3">
                  <c:v>43479298533440</c:v>
                </c:pt>
                <c:pt idx="4">
                  <c:v>42936368985594</c:v>
                </c:pt>
                <c:pt idx="5">
                  <c:v>43503471160102</c:v>
                </c:pt>
                <c:pt idx="6">
                  <c:v>41923527665965</c:v>
                </c:pt>
                <c:pt idx="7">
                  <c:v>44784864303158</c:v>
                </c:pt>
                <c:pt idx="8">
                  <c:v>43320242350823</c:v>
                </c:pt>
                <c:pt idx="9">
                  <c:v>42503998773386</c:v>
                </c:pt>
                <c:pt idx="10">
                  <c:v>41856764128010</c:v>
                </c:pt>
                <c:pt idx="11">
                  <c:v>42685568157753</c:v>
                </c:pt>
                <c:pt idx="12">
                  <c:v>42426387033341</c:v>
                </c:pt>
                <c:pt idx="13">
                  <c:v>42569803766731</c:v>
                </c:pt>
                <c:pt idx="14">
                  <c:v>43285162824081</c:v>
                </c:pt>
                <c:pt idx="15">
                  <c:v>42900747779631</c:v>
                </c:pt>
                <c:pt idx="16">
                  <c:v>42493435948233</c:v>
                </c:pt>
                <c:pt idx="17">
                  <c:v>41974473112669</c:v>
                </c:pt>
                <c:pt idx="18">
                  <c:v>43308439944286</c:v>
                </c:pt>
                <c:pt idx="19">
                  <c:v>39298741200323</c:v>
                </c:pt>
                <c:pt idx="20">
                  <c:v>38350795774792</c:v>
                </c:pt>
                <c:pt idx="21">
                  <c:v>40011462980424</c:v>
                </c:pt>
                <c:pt idx="22">
                  <c:v>39594841953753</c:v>
                </c:pt>
                <c:pt idx="23">
                  <c:v>42422671021966</c:v>
                </c:pt>
                <c:pt idx="24">
                  <c:v>43043462772966</c:v>
                </c:pt>
                <c:pt idx="25">
                  <c:v>46455016358053</c:v>
                </c:pt>
                <c:pt idx="26">
                  <c:v>44201640317498</c:v>
                </c:pt>
                <c:pt idx="27">
                  <c:v>49184286772365</c:v>
                </c:pt>
                <c:pt idx="28">
                  <c:v>44342430939928</c:v>
                </c:pt>
                <c:pt idx="29">
                  <c:v>36871579622340</c:v>
                </c:pt>
                <c:pt idx="30">
                  <c:v>37785388764507</c:v>
                </c:pt>
                <c:pt idx="31">
                  <c:v>39360815818568</c:v>
                </c:pt>
                <c:pt idx="32">
                  <c:v>37071541748406</c:v>
                </c:pt>
                <c:pt idx="33">
                  <c:v>40126956148952</c:v>
                </c:pt>
                <c:pt idx="34">
                  <c:v>40491311649252</c:v>
                </c:pt>
                <c:pt idx="35">
                  <c:v>42637465955641</c:v>
                </c:pt>
                <c:pt idx="36">
                  <c:v>39886642242940</c:v>
                </c:pt>
                <c:pt idx="37">
                  <c:v>40432945164027</c:v>
                </c:pt>
                <c:pt idx="38">
                  <c:v>40348934860818</c:v>
                </c:pt>
                <c:pt idx="39">
                  <c:v>41687152279049</c:v>
                </c:pt>
                <c:pt idx="40">
                  <c:v>39773004926634</c:v>
                </c:pt>
                <c:pt idx="41">
                  <c:v>43402059865323</c:v>
                </c:pt>
                <c:pt idx="42">
                  <c:v>43722740994998</c:v>
                </c:pt>
                <c:pt idx="43">
                  <c:v>46106040289054</c:v>
                </c:pt>
                <c:pt idx="44">
                  <c:v>45444268462892</c:v>
                </c:pt>
                <c:pt idx="45">
                  <c:v>46027972899140</c:v>
                </c:pt>
                <c:pt idx="46">
                  <c:v>43118180444216</c:v>
                </c:pt>
                <c:pt idx="47">
                  <c:v>37490391628532</c:v>
                </c:pt>
                <c:pt idx="48">
                  <c:v>36536398187828</c:v>
                </c:pt>
                <c:pt idx="49">
                  <c:v>33168271810001</c:v>
                </c:pt>
                <c:pt idx="50">
                  <c:v>38186428685450</c:v>
                </c:pt>
                <c:pt idx="51">
                  <c:v>38233981984397</c:v>
                </c:pt>
                <c:pt idx="52">
                  <c:v>39013531271624</c:v>
                </c:pt>
                <c:pt idx="53">
                  <c:v>32228158503341</c:v>
                </c:pt>
                <c:pt idx="54">
                  <c:v>31758083571438</c:v>
                </c:pt>
                <c:pt idx="55">
                  <c:v>30952114208231</c:v>
                </c:pt>
                <c:pt idx="56">
                  <c:v>30258364329251</c:v>
                </c:pt>
                <c:pt idx="57">
                  <c:v>29913066290754</c:v>
                </c:pt>
                <c:pt idx="58">
                  <c:v>29475552795412</c:v>
                </c:pt>
                <c:pt idx="59">
                  <c:v>31466280763078</c:v>
                </c:pt>
                <c:pt idx="60">
                  <c:v>32156531370761</c:v>
                </c:pt>
                <c:pt idx="61">
                  <c:v>32231362253874</c:v>
                </c:pt>
                <c:pt idx="62">
                  <c:v>32320898065335</c:v>
                </c:pt>
                <c:pt idx="63">
                  <c:v>24441386101828</c:v>
                </c:pt>
                <c:pt idx="64">
                  <c:v>23711622106464</c:v>
                </c:pt>
                <c:pt idx="65">
                  <c:v>23042048070634</c:v>
                </c:pt>
                <c:pt idx="66">
                  <c:v>21813845265600</c:v>
                </c:pt>
                <c:pt idx="67">
                  <c:v>18686675880628</c:v>
                </c:pt>
                <c:pt idx="68">
                  <c:v>15322899254904</c:v>
                </c:pt>
                <c:pt idx="69">
                  <c:v>15334998893671</c:v>
                </c:pt>
                <c:pt idx="70">
                  <c:v>14808572395201</c:v>
                </c:pt>
                <c:pt idx="71">
                  <c:v>13967340294532</c:v>
                </c:pt>
                <c:pt idx="72">
                  <c:v>11982350014933</c:v>
                </c:pt>
                <c:pt idx="73">
                  <c:v>12598011682183</c:v>
                </c:pt>
                <c:pt idx="74">
                  <c:v>12094685728366</c:v>
                </c:pt>
                <c:pt idx="75">
                  <c:v>12025118885955</c:v>
                </c:pt>
                <c:pt idx="76">
                  <c:v>10876963480424</c:v>
                </c:pt>
                <c:pt idx="77">
                  <c:v>11959280779840</c:v>
                </c:pt>
                <c:pt idx="78">
                  <c:v>11947203955433</c:v>
                </c:pt>
                <c:pt idx="79">
                  <c:v>12294448741079</c:v>
                </c:pt>
                <c:pt idx="80">
                  <c:v>12008261806760</c:v>
                </c:pt>
                <c:pt idx="81">
                  <c:v>12144901817243</c:v>
                </c:pt>
                <c:pt idx="82">
                  <c:v>10777195464248</c:v>
                </c:pt>
                <c:pt idx="83">
                  <c:v>13041842722972</c:v>
                </c:pt>
                <c:pt idx="84">
                  <c:v>12824466361190</c:v>
                </c:pt>
                <c:pt idx="85">
                  <c:v>12904056110530</c:v>
                </c:pt>
                <c:pt idx="86">
                  <c:v>13196733586507</c:v>
                </c:pt>
                <c:pt idx="87">
                  <c:v>12244523546991</c:v>
                </c:pt>
                <c:pt idx="88">
                  <c:v>10510434864019</c:v>
                </c:pt>
                <c:pt idx="89">
                  <c:v>10783694024346</c:v>
                </c:pt>
                <c:pt idx="90">
                  <c:v>10895325442402</c:v>
                </c:pt>
                <c:pt idx="91">
                  <c:v>9970989069805</c:v>
                </c:pt>
                <c:pt idx="92">
                  <c:v>9570156885307</c:v>
                </c:pt>
                <c:pt idx="93">
                  <c:v>10592598256441</c:v>
                </c:pt>
                <c:pt idx="94">
                  <c:v>11568061031145</c:v>
                </c:pt>
                <c:pt idx="95">
                  <c:v>10616970984462</c:v>
                </c:pt>
                <c:pt idx="96">
                  <c:v>10421821551519</c:v>
                </c:pt>
                <c:pt idx="97">
                  <c:v>11530736460712</c:v>
                </c:pt>
                <c:pt idx="98">
                  <c:v>8974269840733</c:v>
                </c:pt>
                <c:pt idx="99">
                  <c:v>7808639873655</c:v>
                </c:pt>
                <c:pt idx="100">
                  <c:v>7121898898589</c:v>
                </c:pt>
                <c:pt idx="101">
                  <c:v>6163969274203</c:v>
                </c:pt>
                <c:pt idx="102">
                  <c:v>6091964420900</c:v>
                </c:pt>
                <c:pt idx="103">
                  <c:v>6302052390315</c:v>
                </c:pt>
                <c:pt idx="104">
                  <c:v>6393867359453</c:v>
                </c:pt>
                <c:pt idx="105">
                  <c:v>6676118871135</c:v>
                </c:pt>
                <c:pt idx="106">
                  <c:v>6140070061751</c:v>
                </c:pt>
                <c:pt idx="107">
                  <c:v>5364892602787</c:v>
                </c:pt>
                <c:pt idx="108">
                  <c:v>5483073742505</c:v>
                </c:pt>
                <c:pt idx="109">
                  <c:v>5474042614487</c:v>
                </c:pt>
                <c:pt idx="110">
                  <c:v>5311440256033</c:v>
                </c:pt>
                <c:pt idx="111">
                  <c:v>4738572429924</c:v>
                </c:pt>
                <c:pt idx="112">
                  <c:v>5425940052863</c:v>
                </c:pt>
                <c:pt idx="113">
                  <c:v>5303542899528</c:v>
                </c:pt>
                <c:pt idx="114">
                  <c:v>5627763674248</c:v>
                </c:pt>
                <c:pt idx="115">
                  <c:v>5722438850309</c:v>
                </c:pt>
                <c:pt idx="116">
                  <c:v>5731978818530</c:v>
                </c:pt>
                <c:pt idx="117">
                  <c:v>5679673731945</c:v>
                </c:pt>
                <c:pt idx="118">
                  <c:v>5822332776028</c:v>
                </c:pt>
                <c:pt idx="119">
                  <c:v>5360827068639</c:v>
                </c:pt>
                <c:pt idx="120">
                  <c:v>5488931884401</c:v>
                </c:pt>
                <c:pt idx="121">
                  <c:v>5348986819850</c:v>
                </c:pt>
                <c:pt idx="122">
                  <c:v>5018787017217</c:v>
                </c:pt>
                <c:pt idx="123">
                  <c:v>4844702576560</c:v>
                </c:pt>
                <c:pt idx="124">
                  <c:v>4933131467707</c:v>
                </c:pt>
                <c:pt idx="125">
                  <c:v>5147511552588</c:v>
                </c:pt>
                <c:pt idx="126">
                  <c:v>4896099572506</c:v>
                </c:pt>
                <c:pt idx="127">
                  <c:v>5354760148527</c:v>
                </c:pt>
                <c:pt idx="128">
                  <c:v>5519309840232</c:v>
                </c:pt>
                <c:pt idx="129">
                  <c:v>5547140973570</c:v>
                </c:pt>
                <c:pt idx="130">
                  <c:v>5150157268405</c:v>
                </c:pt>
                <c:pt idx="131">
                  <c:v>5705012706500</c:v>
                </c:pt>
                <c:pt idx="132">
                  <c:v>5508559611255</c:v>
                </c:pt>
                <c:pt idx="133">
                  <c:v>5419118631980</c:v>
                </c:pt>
                <c:pt idx="134">
                  <c:v>5951547871575</c:v>
                </c:pt>
                <c:pt idx="135">
                  <c:v>5789332462270</c:v>
                </c:pt>
                <c:pt idx="136">
                  <c:v>5725125630957</c:v>
                </c:pt>
                <c:pt idx="137">
                  <c:v>4899565776472</c:v>
                </c:pt>
                <c:pt idx="138">
                  <c:v>4804133349597</c:v>
                </c:pt>
                <c:pt idx="139">
                  <c:v>5390604983338</c:v>
                </c:pt>
                <c:pt idx="140">
                  <c:v>5778339630298</c:v>
                </c:pt>
                <c:pt idx="141">
                  <c:v>5333204582283</c:v>
                </c:pt>
                <c:pt idx="142">
                  <c:v>5029222415783</c:v>
                </c:pt>
                <c:pt idx="143">
                  <c:v>4618742011309</c:v>
                </c:pt>
                <c:pt idx="144">
                  <c:v>4107368549553</c:v>
                </c:pt>
                <c:pt idx="145">
                  <c:v>3677972875170</c:v>
                </c:pt>
                <c:pt idx="146">
                  <c:v>3696613520105</c:v>
                </c:pt>
                <c:pt idx="147">
                  <c:v>3807701349627</c:v>
                </c:pt>
                <c:pt idx="148">
                  <c:v>3613413237722</c:v>
                </c:pt>
                <c:pt idx="149">
                  <c:v>3492627931956</c:v>
                </c:pt>
                <c:pt idx="150">
                  <c:v>3620146200534</c:v>
                </c:pt>
                <c:pt idx="151">
                  <c:v>3696200973130</c:v>
                </c:pt>
                <c:pt idx="152">
                  <c:v>3631383965196</c:v>
                </c:pt>
                <c:pt idx="153">
                  <c:v>3681408188353</c:v>
                </c:pt>
                <c:pt idx="154">
                  <c:v>3675861571737</c:v>
                </c:pt>
                <c:pt idx="155">
                  <c:v>3659187275972</c:v>
                </c:pt>
                <c:pt idx="156">
                  <c:v>3704201788711</c:v>
                </c:pt>
                <c:pt idx="157">
                  <c:v>3522087925513</c:v>
                </c:pt>
                <c:pt idx="158">
                  <c:v>3790496806456</c:v>
                </c:pt>
                <c:pt idx="159">
                  <c:v>3369754343019</c:v>
                </c:pt>
                <c:pt idx="160">
                  <c:v>3313288644474</c:v>
                </c:pt>
                <c:pt idx="161">
                  <c:v>3246076421245</c:v>
                </c:pt>
                <c:pt idx="162">
                  <c:v>3201211111667</c:v>
                </c:pt>
                <c:pt idx="163">
                  <c:v>3411532462018</c:v>
                </c:pt>
                <c:pt idx="164">
                  <c:v>3232927926458</c:v>
                </c:pt>
                <c:pt idx="165">
                  <c:v>3243797715928</c:v>
                </c:pt>
                <c:pt idx="166">
                  <c:v>3313518686131</c:v>
                </c:pt>
                <c:pt idx="167">
                  <c:v>3438625570916</c:v>
                </c:pt>
                <c:pt idx="168">
                  <c:v>3572384678523</c:v>
                </c:pt>
                <c:pt idx="169">
                  <c:v>3581771480140</c:v>
                </c:pt>
                <c:pt idx="170">
                  <c:v>3694808510752</c:v>
                </c:pt>
                <c:pt idx="171">
                  <c:v>3754719457917</c:v>
                </c:pt>
                <c:pt idx="172">
                  <c:v>3754988000467</c:v>
                </c:pt>
                <c:pt idx="173">
                  <c:v>3841456245178</c:v>
                </c:pt>
                <c:pt idx="174">
                  <c:v>3689119376343</c:v>
                </c:pt>
                <c:pt idx="175">
                  <c:v>3560811487228</c:v>
                </c:pt>
                <c:pt idx="176">
                  <c:v>3775633923719</c:v>
                </c:pt>
                <c:pt idx="177">
                  <c:v>3730854056175</c:v>
                </c:pt>
                <c:pt idx="178">
                  <c:v>3686223757838</c:v>
                </c:pt>
                <c:pt idx="179">
                  <c:v>3615349598311</c:v>
                </c:pt>
                <c:pt idx="180">
                  <c:v>3704699235966</c:v>
                </c:pt>
                <c:pt idx="181">
                  <c:v>3727682295165</c:v>
                </c:pt>
                <c:pt idx="182">
                  <c:v>3781715076682</c:v>
                </c:pt>
                <c:pt idx="183">
                  <c:v>3822788108283</c:v>
                </c:pt>
                <c:pt idx="184">
                  <c:v>3701301455801</c:v>
                </c:pt>
                <c:pt idx="185">
                  <c:v>3648749099720</c:v>
                </c:pt>
                <c:pt idx="186">
                  <c:v>3541064468530</c:v>
                </c:pt>
                <c:pt idx="187">
                  <c:v>3340490446670</c:v>
                </c:pt>
                <c:pt idx="188">
                  <c:v>3258787351150</c:v>
                </c:pt>
                <c:pt idx="189">
                  <c:v>3224299885362</c:v>
                </c:pt>
                <c:pt idx="190">
                  <c:v>3388853727081</c:v>
                </c:pt>
                <c:pt idx="191">
                  <c:v>3347308426625</c:v>
                </c:pt>
                <c:pt idx="192">
                  <c:v>3245315443605</c:v>
                </c:pt>
                <c:pt idx="193">
                  <c:v>3228224898487</c:v>
                </c:pt>
                <c:pt idx="194">
                  <c:v>3400008225745</c:v>
                </c:pt>
                <c:pt idx="195">
                  <c:v>3511064457743</c:v>
                </c:pt>
                <c:pt idx="196">
                  <c:v>3515194152018</c:v>
                </c:pt>
                <c:pt idx="197">
                  <c:v>3497363350247</c:v>
                </c:pt>
                <c:pt idx="198">
                  <c:v>3518887508251</c:v>
                </c:pt>
                <c:pt idx="199">
                  <c:v>3320045878099</c:v>
                </c:pt>
                <c:pt idx="200">
                  <c:v>3364573141304</c:v>
                </c:pt>
                <c:pt idx="201">
                  <c:v>2877193022662</c:v>
                </c:pt>
                <c:pt idx="202">
                  <c:v>2666878239537</c:v>
                </c:pt>
                <c:pt idx="203">
                  <c:v>2840273533977</c:v>
                </c:pt>
                <c:pt idx="204">
                  <c:v>2794196031149</c:v>
                </c:pt>
                <c:pt idx="205">
                  <c:v>3107048766277</c:v>
                </c:pt>
                <c:pt idx="206">
                  <c:v>3184316607877</c:v>
                </c:pt>
                <c:pt idx="207">
                  <c:v>3164311303659</c:v>
                </c:pt>
                <c:pt idx="208">
                  <c:v>3273247329632</c:v>
                </c:pt>
                <c:pt idx="209">
                  <c:v>3184065327159</c:v>
                </c:pt>
                <c:pt idx="210">
                  <c:v>3248224594205</c:v>
                </c:pt>
                <c:pt idx="211">
                  <c:v>2801596429182</c:v>
                </c:pt>
                <c:pt idx="212">
                  <c:v>2746218827100</c:v>
                </c:pt>
                <c:pt idx="213">
                  <c:v>2825614326563</c:v>
                </c:pt>
                <c:pt idx="214">
                  <c:v>2807974795076</c:v>
                </c:pt>
                <c:pt idx="215">
                  <c:v>2812797198877</c:v>
                </c:pt>
                <c:pt idx="216">
                  <c:v>2702577660213</c:v>
                </c:pt>
                <c:pt idx="217">
                  <c:v>2634893324223</c:v>
                </c:pt>
                <c:pt idx="218">
                  <c:v>2702135670093</c:v>
                </c:pt>
                <c:pt idx="219">
                  <c:v>2694211953449</c:v>
                </c:pt>
                <c:pt idx="220">
                  <c:v>2603413640184</c:v>
                </c:pt>
                <c:pt idx="221">
                  <c:v>2965933926685</c:v>
                </c:pt>
                <c:pt idx="222">
                  <c:v>2783785345857</c:v>
                </c:pt>
                <c:pt idx="223">
                  <c:v>3347163126211</c:v>
                </c:pt>
                <c:pt idx="224">
                  <c:v>3630821943239</c:v>
                </c:pt>
                <c:pt idx="225">
                  <c:v>3552005239280</c:v>
                </c:pt>
                <c:pt idx="226">
                  <c:v>3399983585648</c:v>
                </c:pt>
                <c:pt idx="227">
                  <c:v>3378974558065</c:v>
                </c:pt>
                <c:pt idx="228">
                  <c:v>3168811929345</c:v>
                </c:pt>
                <c:pt idx="229">
                  <c:v>3092720166817</c:v>
                </c:pt>
                <c:pt idx="230">
                  <c:v>3337675359656</c:v>
                </c:pt>
                <c:pt idx="231">
                  <c:v>3279972481497</c:v>
                </c:pt>
                <c:pt idx="232">
                  <c:v>3604122398392</c:v>
                </c:pt>
                <c:pt idx="233">
                  <c:v>3520355768686</c:v>
                </c:pt>
                <c:pt idx="234">
                  <c:v>3626912767418</c:v>
                </c:pt>
                <c:pt idx="235">
                  <c:v>3583044962381</c:v>
                </c:pt>
                <c:pt idx="236">
                  <c:v>3869125299864</c:v>
                </c:pt>
                <c:pt idx="237">
                  <c:v>3742707087984</c:v>
                </c:pt>
                <c:pt idx="238">
                  <c:v>3978711115078</c:v>
                </c:pt>
                <c:pt idx="239">
                  <c:v>4079827944567</c:v>
                </c:pt>
                <c:pt idx="240">
                  <c:v>4008937761954</c:v>
                </c:pt>
                <c:pt idx="241">
                  <c:v>4004087593164</c:v>
                </c:pt>
                <c:pt idx="242">
                  <c:v>4005083963304</c:v>
                </c:pt>
                <c:pt idx="243">
                  <c:v>4089244141542</c:v>
                </c:pt>
                <c:pt idx="244">
                  <c:v>3977882109266</c:v>
                </c:pt>
                <c:pt idx="245">
                  <c:v>3978960431444</c:v>
                </c:pt>
                <c:pt idx="246">
                  <c:v>4164811221738</c:v>
                </c:pt>
                <c:pt idx="247">
                  <c:v>4205034130622</c:v>
                </c:pt>
                <c:pt idx="248">
                  <c:v>4220564396228</c:v>
                </c:pt>
                <c:pt idx="249">
                  <c:v>4028747855823</c:v>
                </c:pt>
                <c:pt idx="250">
                  <c:v>4170401009565</c:v>
                </c:pt>
                <c:pt idx="251">
                  <c:v>4131224529204</c:v>
                </c:pt>
                <c:pt idx="252">
                  <c:v>4140577873738</c:v>
                </c:pt>
                <c:pt idx="253">
                  <c:v>3976041287187</c:v>
                </c:pt>
                <c:pt idx="254">
                  <c:v>3865153292679</c:v>
                </c:pt>
                <c:pt idx="255">
                  <c:v>4156641827550</c:v>
                </c:pt>
                <c:pt idx="256">
                  <c:v>4018394084209</c:v>
                </c:pt>
                <c:pt idx="257">
                  <c:v>4070241460471</c:v>
                </c:pt>
                <c:pt idx="258">
                  <c:v>4049713636897</c:v>
                </c:pt>
                <c:pt idx="259">
                  <c:v>4302136337472</c:v>
                </c:pt>
                <c:pt idx="260">
                  <c:v>4017620020370</c:v>
                </c:pt>
                <c:pt idx="261">
                  <c:v>4287931959021</c:v>
                </c:pt>
                <c:pt idx="262">
                  <c:v>4156786118314</c:v>
                </c:pt>
                <c:pt idx="263">
                  <c:v>3528827507463</c:v>
                </c:pt>
                <c:pt idx="264">
                  <c:v>3583403831866</c:v>
                </c:pt>
                <c:pt idx="265">
                  <c:v>3587731203729</c:v>
                </c:pt>
                <c:pt idx="266">
                  <c:v>3560014204608</c:v>
                </c:pt>
                <c:pt idx="267">
                  <c:v>3414078555941</c:v>
                </c:pt>
                <c:pt idx="268">
                  <c:v>3581632818018</c:v>
                </c:pt>
                <c:pt idx="269">
                  <c:v>3545901493785</c:v>
                </c:pt>
                <c:pt idx="270">
                  <c:v>3546150039318</c:v>
                </c:pt>
                <c:pt idx="271">
                  <c:v>3645630197537</c:v>
                </c:pt>
                <c:pt idx="272">
                  <c:v>3774387224228</c:v>
                </c:pt>
                <c:pt idx="273">
                  <c:v>3820519179785</c:v>
                </c:pt>
                <c:pt idx="274">
                  <c:v>3594500319050</c:v>
                </c:pt>
                <c:pt idx="275">
                  <c:v>3670561298935</c:v>
                </c:pt>
                <c:pt idx="276">
                  <c:v>3625130127328</c:v>
                </c:pt>
                <c:pt idx="277">
                  <c:v>3425429055072</c:v>
                </c:pt>
                <c:pt idx="278">
                  <c:v>3598469139519</c:v>
                </c:pt>
                <c:pt idx="279">
                  <c:v>3761018998431</c:v>
                </c:pt>
                <c:pt idx="280">
                  <c:v>3403353266614</c:v>
                </c:pt>
                <c:pt idx="281">
                  <c:v>3046316005433</c:v>
                </c:pt>
                <c:pt idx="282">
                  <c:v>2843342714741</c:v>
                </c:pt>
                <c:pt idx="283">
                  <c:v>2893764253278</c:v>
                </c:pt>
                <c:pt idx="284">
                  <c:v>2794918309957</c:v>
                </c:pt>
                <c:pt idx="285">
                  <c:v>2730873122145</c:v>
                </c:pt>
                <c:pt idx="286">
                  <c:v>2778004747055</c:v>
                </c:pt>
                <c:pt idx="287">
                  <c:v>2406342588804</c:v>
                </c:pt>
                <c:pt idx="288">
                  <c:v>2428150579014</c:v>
                </c:pt>
                <c:pt idx="289">
                  <c:v>2327461480042</c:v>
                </c:pt>
                <c:pt idx="290">
                  <c:v>2248908522674</c:v>
                </c:pt>
                <c:pt idx="291">
                  <c:v>2332358358723</c:v>
                </c:pt>
                <c:pt idx="292">
                  <c:v>2365072173454</c:v>
                </c:pt>
                <c:pt idx="293">
                  <c:v>2390898128700</c:v>
                </c:pt>
                <c:pt idx="294">
                  <c:v>2401518766585</c:v>
                </c:pt>
                <c:pt idx="295">
                  <c:v>2420626408525</c:v>
                </c:pt>
                <c:pt idx="296">
                  <c:v>2271979230407</c:v>
                </c:pt>
                <c:pt idx="297">
                  <c:v>2296971486884</c:v>
                </c:pt>
                <c:pt idx="298">
                  <c:v>2304616692958</c:v>
                </c:pt>
                <c:pt idx="299">
                  <c:v>2379045758706</c:v>
                </c:pt>
                <c:pt idx="300">
                  <c:v>2415861504036</c:v>
                </c:pt>
                <c:pt idx="301">
                  <c:v>2289287878037</c:v>
                </c:pt>
                <c:pt idx="302">
                  <c:v>2269412515506</c:v>
                </c:pt>
                <c:pt idx="303">
                  <c:v>2221959767071</c:v>
                </c:pt>
                <c:pt idx="304">
                  <c:v>2287980039494</c:v>
                </c:pt>
                <c:pt idx="305">
                  <c:v>2303217952824</c:v>
                </c:pt>
                <c:pt idx="306">
                  <c:v>2181786877847</c:v>
                </c:pt>
                <c:pt idx="307">
                  <c:v>2418333048558</c:v>
                </c:pt>
                <c:pt idx="308">
                  <c:v>2414744926743</c:v>
                </c:pt>
                <c:pt idx="309">
                  <c:v>2502274583116</c:v>
                </c:pt>
                <c:pt idx="310">
                  <c:v>2508769351296</c:v>
                </c:pt>
                <c:pt idx="311">
                  <c:v>2490573630433</c:v>
                </c:pt>
                <c:pt idx="312">
                  <c:v>2473670444639</c:v>
                </c:pt>
                <c:pt idx="313">
                  <c:v>2576681143681</c:v>
                </c:pt>
                <c:pt idx="314">
                  <c:v>2473577030192</c:v>
                </c:pt>
                <c:pt idx="315">
                  <c:v>2271418675006</c:v>
                </c:pt>
                <c:pt idx="316">
                  <c:v>2349927499434</c:v>
                </c:pt>
                <c:pt idx="317">
                  <c:v>2152597958207</c:v>
                </c:pt>
                <c:pt idx="318">
                  <c:v>2228036699270</c:v>
                </c:pt>
                <c:pt idx="319">
                  <c:v>1872012076707</c:v>
                </c:pt>
                <c:pt idx="320">
                  <c:v>1869082568494</c:v>
                </c:pt>
                <c:pt idx="321">
                  <c:v>1597618046559</c:v>
                </c:pt>
                <c:pt idx="322">
                  <c:v>1546883449387</c:v>
                </c:pt>
                <c:pt idx="323">
                  <c:v>1563699410276</c:v>
                </c:pt>
                <c:pt idx="324">
                  <c:v>1524046295353</c:v>
                </c:pt>
                <c:pt idx="325">
                  <c:v>1601646010915</c:v>
                </c:pt>
                <c:pt idx="326">
                  <c:v>1616456875168</c:v>
                </c:pt>
                <c:pt idx="327">
                  <c:v>1512601477482</c:v>
                </c:pt>
                <c:pt idx="328">
                  <c:v>1646619156693</c:v>
                </c:pt>
                <c:pt idx="329">
                  <c:v>1634280252645</c:v>
                </c:pt>
                <c:pt idx="330">
                  <c:v>1570675103379</c:v>
                </c:pt>
                <c:pt idx="331">
                  <c:v>1486464941815</c:v>
                </c:pt>
                <c:pt idx="332">
                  <c:v>1474542374458</c:v>
                </c:pt>
                <c:pt idx="333">
                  <c:v>1460966718850</c:v>
                </c:pt>
                <c:pt idx="334">
                  <c:v>1473354126446</c:v>
                </c:pt>
                <c:pt idx="335">
                  <c:v>1490197416618</c:v>
                </c:pt>
                <c:pt idx="336">
                  <c:v>1459767506449</c:v>
                </c:pt>
                <c:pt idx="337">
                  <c:v>1392792968920</c:v>
                </c:pt>
                <c:pt idx="338">
                  <c:v>1380313806022</c:v>
                </c:pt>
                <c:pt idx="339">
                  <c:v>1497833615371</c:v>
                </c:pt>
                <c:pt idx="340">
                  <c:v>1514258618997</c:v>
                </c:pt>
                <c:pt idx="341">
                  <c:v>1479587283254</c:v>
                </c:pt>
                <c:pt idx="342">
                  <c:v>1440815203298</c:v>
                </c:pt>
                <c:pt idx="343">
                  <c:v>1428977246515</c:v>
                </c:pt>
                <c:pt idx="344">
                  <c:v>1437843841605</c:v>
                </c:pt>
                <c:pt idx="345">
                  <c:v>1416561621211</c:v>
                </c:pt>
                <c:pt idx="346">
                  <c:v>1476936335709</c:v>
                </c:pt>
                <c:pt idx="347">
                  <c:v>1484044576497</c:v>
                </c:pt>
                <c:pt idx="348">
                  <c:v>1385210075801</c:v>
                </c:pt>
                <c:pt idx="349">
                  <c:v>1496656887811</c:v>
                </c:pt>
                <c:pt idx="350">
                  <c:v>1366370758501</c:v>
                </c:pt>
                <c:pt idx="351">
                  <c:v>1349164277898</c:v>
                </c:pt>
                <c:pt idx="352">
                  <c:v>1328256147204</c:v>
                </c:pt>
                <c:pt idx="353">
                  <c:v>1227780769914</c:v>
                </c:pt>
                <c:pt idx="354">
                  <c:v>1212126617522</c:v>
                </c:pt>
                <c:pt idx="355">
                  <c:v>1175583802066</c:v>
                </c:pt>
                <c:pt idx="356">
                  <c:v>1058450104495</c:v>
                </c:pt>
                <c:pt idx="357">
                  <c:v>1004612936249</c:v>
                </c:pt>
                <c:pt idx="358">
                  <c:v>989463243155</c:v>
                </c:pt>
                <c:pt idx="359">
                  <c:v>1036928710321</c:v>
                </c:pt>
                <c:pt idx="360">
                  <c:v>1058266064959</c:v>
                </c:pt>
                <c:pt idx="361">
                  <c:v>1000951750431</c:v>
                </c:pt>
                <c:pt idx="362">
                  <c:v>996172176939</c:v>
                </c:pt>
                <c:pt idx="363">
                  <c:v>922487876951</c:v>
                </c:pt>
                <c:pt idx="364">
                  <c:v>954643514287</c:v>
                </c:pt>
                <c:pt idx="365">
                  <c:v>958484976431</c:v>
                </c:pt>
                <c:pt idx="366">
                  <c:v>978726974732</c:v>
                </c:pt>
                <c:pt idx="367">
                  <c:v>965648211760</c:v>
                </c:pt>
                <c:pt idx="368">
                  <c:v>961636597233</c:v>
                </c:pt>
                <c:pt idx="369">
                  <c:v>1047995028521</c:v>
                </c:pt>
                <c:pt idx="370">
                  <c:v>1051339160324</c:v>
                </c:pt>
                <c:pt idx="371">
                  <c:v>1017264690786</c:v>
                </c:pt>
                <c:pt idx="372">
                  <c:v>1031144955741</c:v>
                </c:pt>
                <c:pt idx="373">
                  <c:v>926527814920</c:v>
                </c:pt>
                <c:pt idx="374">
                  <c:v>941060435572</c:v>
                </c:pt>
                <c:pt idx="375">
                  <c:v>934984040863</c:v>
                </c:pt>
                <c:pt idx="376">
                  <c:v>925995615685</c:v>
                </c:pt>
                <c:pt idx="377">
                  <c:v>893292748270</c:v>
                </c:pt>
                <c:pt idx="378">
                  <c:v>884553291284</c:v>
                </c:pt>
                <c:pt idx="379">
                  <c:v>864873156406</c:v>
                </c:pt>
                <c:pt idx="380">
                  <c:v>817839395959</c:v>
                </c:pt>
                <c:pt idx="381">
                  <c:v>861914979111</c:v>
                </c:pt>
                <c:pt idx="382">
                  <c:v>848319976901</c:v>
                </c:pt>
                <c:pt idx="383">
                  <c:v>889598502379</c:v>
                </c:pt>
                <c:pt idx="384">
                  <c:v>852266229991</c:v>
                </c:pt>
                <c:pt idx="385">
                  <c:v>873249614102</c:v>
                </c:pt>
                <c:pt idx="386">
                  <c:v>841980433521</c:v>
                </c:pt>
                <c:pt idx="387">
                  <c:v>784264854546</c:v>
                </c:pt>
                <c:pt idx="388">
                  <c:v>851569392348</c:v>
                </c:pt>
                <c:pt idx="389">
                  <c:v>850233994504</c:v>
                </c:pt>
                <c:pt idx="390">
                  <c:v>881615394093</c:v>
                </c:pt>
                <c:pt idx="391">
                  <c:v>733503335529</c:v>
                </c:pt>
                <c:pt idx="392">
                  <c:v>730824664509</c:v>
                </c:pt>
                <c:pt idx="393">
                  <c:v>698325666735</c:v>
                </c:pt>
                <c:pt idx="394">
                  <c:v>785151646243</c:v>
                </c:pt>
                <c:pt idx="395">
                  <c:v>753000736215</c:v>
                </c:pt>
                <c:pt idx="396">
                  <c:v>823301869162</c:v>
                </c:pt>
                <c:pt idx="397">
                  <c:v>693699287108</c:v>
                </c:pt>
                <c:pt idx="398">
                  <c:v>1147901622878</c:v>
                </c:pt>
                <c:pt idx="399">
                  <c:v>1201346957069</c:v>
                </c:pt>
                <c:pt idx="400">
                  <c:v>1200962302907</c:v>
                </c:pt>
                <c:pt idx="401">
                  <c:v>1253344836341</c:v>
                </c:pt>
                <c:pt idx="402">
                  <c:v>1417015089431</c:v>
                </c:pt>
                <c:pt idx="403">
                  <c:v>1489506309935</c:v>
                </c:pt>
                <c:pt idx="404">
                  <c:v>1478179077648</c:v>
                </c:pt>
                <c:pt idx="405">
                  <c:v>1418737699096</c:v>
                </c:pt>
                <c:pt idx="406">
                  <c:v>1411700446207</c:v>
                </c:pt>
                <c:pt idx="407">
                  <c:v>1417265699276</c:v>
                </c:pt>
                <c:pt idx="408">
                  <c:v>1329811322797</c:v>
                </c:pt>
                <c:pt idx="409">
                  <c:v>1376386530142</c:v>
                </c:pt>
                <c:pt idx="410">
                  <c:v>1407514368813</c:v>
                </c:pt>
                <c:pt idx="411">
                  <c:v>1438460280786</c:v>
                </c:pt>
                <c:pt idx="412">
                  <c:v>1431742679753</c:v>
                </c:pt>
                <c:pt idx="413">
                  <c:v>1631816333840</c:v>
                </c:pt>
                <c:pt idx="414">
                  <c:v>1706976765221</c:v>
                </c:pt>
                <c:pt idx="415">
                  <c:v>1780806384150</c:v>
                </c:pt>
                <c:pt idx="416">
                  <c:v>1688916150916</c:v>
                </c:pt>
                <c:pt idx="417">
                  <c:v>1697710827968</c:v>
                </c:pt>
                <c:pt idx="418">
                  <c:v>1686708230515</c:v>
                </c:pt>
                <c:pt idx="419">
                  <c:v>1668916521860</c:v>
                </c:pt>
                <c:pt idx="420">
                  <c:v>1812261637170</c:v>
                </c:pt>
                <c:pt idx="421">
                  <c:v>1738315222439</c:v>
                </c:pt>
                <c:pt idx="422">
                  <c:v>1813914538896</c:v>
                </c:pt>
                <c:pt idx="423">
                  <c:v>1848930442602</c:v>
                </c:pt>
                <c:pt idx="424">
                  <c:v>2043382352731</c:v>
                </c:pt>
                <c:pt idx="425">
                  <c:v>1985529864353</c:v>
                </c:pt>
                <c:pt idx="426">
                  <c:v>1979495295968</c:v>
                </c:pt>
                <c:pt idx="427">
                  <c:v>1830537885665</c:v>
                </c:pt>
                <c:pt idx="428">
                  <c:v>1748506746129</c:v>
                </c:pt>
                <c:pt idx="429">
                  <c:v>1789465242876</c:v>
                </c:pt>
                <c:pt idx="430">
                  <c:v>1735480555077</c:v>
                </c:pt>
                <c:pt idx="431">
                  <c:v>1731017752640</c:v>
                </c:pt>
                <c:pt idx="432">
                  <c:v>1730043513413</c:v>
                </c:pt>
                <c:pt idx="433">
                  <c:v>1714820579862</c:v>
                </c:pt>
                <c:pt idx="434">
                  <c:v>1621172726081</c:v>
                </c:pt>
                <c:pt idx="435">
                  <c:v>1649631791218</c:v>
                </c:pt>
                <c:pt idx="436">
                  <c:v>1614560186709</c:v>
                </c:pt>
                <c:pt idx="437">
                  <c:v>1623933925335</c:v>
                </c:pt>
                <c:pt idx="438">
                  <c:v>1557391126754</c:v>
                </c:pt>
                <c:pt idx="439">
                  <c:v>1623297886891</c:v>
                </c:pt>
                <c:pt idx="440">
                  <c:v>1549300895358</c:v>
                </c:pt>
                <c:pt idx="441">
                  <c:v>1530274054276</c:v>
                </c:pt>
                <c:pt idx="442">
                  <c:v>1387122050053</c:v>
                </c:pt>
                <c:pt idx="443">
                  <c:v>1290675568485</c:v>
                </c:pt>
                <c:pt idx="444">
                  <c:v>1252099162055</c:v>
                </c:pt>
                <c:pt idx="445">
                  <c:v>1302924367436</c:v>
                </c:pt>
                <c:pt idx="446">
                  <c:v>1254570795817</c:v>
                </c:pt>
                <c:pt idx="447">
                  <c:v>1321739077063</c:v>
                </c:pt>
                <c:pt idx="448">
                  <c:v>1331462390521</c:v>
                </c:pt>
                <c:pt idx="449">
                  <c:v>1270174158226</c:v>
                </c:pt>
                <c:pt idx="450">
                  <c:v>1215350104140</c:v>
                </c:pt>
                <c:pt idx="451">
                  <c:v>1298511291453</c:v>
                </c:pt>
                <c:pt idx="452">
                  <c:v>1302187804120</c:v>
                </c:pt>
                <c:pt idx="453">
                  <c:v>1198333550486</c:v>
                </c:pt>
                <c:pt idx="454">
                  <c:v>1231967503279</c:v>
                </c:pt>
                <c:pt idx="455">
                  <c:v>1206105691394</c:v>
                </c:pt>
                <c:pt idx="456">
                  <c:v>1070218732602</c:v>
                </c:pt>
                <c:pt idx="457">
                  <c:v>1091191409468</c:v>
                </c:pt>
                <c:pt idx="458">
                  <c:v>1066145138629</c:v>
                </c:pt>
                <c:pt idx="459">
                  <c:v>1067548476162</c:v>
                </c:pt>
                <c:pt idx="460">
                  <c:v>1052638606205</c:v>
                </c:pt>
                <c:pt idx="461">
                  <c:v>1054838698704</c:v>
                </c:pt>
                <c:pt idx="462">
                  <c:v>1072556860112</c:v>
                </c:pt>
                <c:pt idx="463">
                  <c:v>1079077583937</c:v>
                </c:pt>
                <c:pt idx="464">
                  <c:v>1005235917716</c:v>
                </c:pt>
                <c:pt idx="465">
                  <c:v>1001568014534</c:v>
                </c:pt>
                <c:pt idx="466">
                  <c:v>989550444905</c:v>
                </c:pt>
                <c:pt idx="467">
                  <c:v>948194880411</c:v>
                </c:pt>
                <c:pt idx="468">
                  <c:v>968654252020</c:v>
                </c:pt>
                <c:pt idx="469">
                  <c:v>950912738905</c:v>
                </c:pt>
                <c:pt idx="470">
                  <c:v>972606160036</c:v>
                </c:pt>
                <c:pt idx="471">
                  <c:v>992570335168</c:v>
                </c:pt>
                <c:pt idx="472">
                  <c:v>973699361347</c:v>
                </c:pt>
                <c:pt idx="473">
                  <c:v>958282424568</c:v>
                </c:pt>
                <c:pt idx="474">
                  <c:v>992489434716</c:v>
                </c:pt>
                <c:pt idx="475">
                  <c:v>976471031810</c:v>
                </c:pt>
                <c:pt idx="476">
                  <c:v>989029720148</c:v>
                </c:pt>
                <c:pt idx="477">
                  <c:v>961191352184</c:v>
                </c:pt>
                <c:pt idx="478">
                  <c:v>997849249316</c:v>
                </c:pt>
                <c:pt idx="479">
                  <c:v>962982887156</c:v>
                </c:pt>
                <c:pt idx="480">
                  <c:v>984474987333</c:v>
                </c:pt>
                <c:pt idx="481">
                  <c:v>962663838706</c:v>
                </c:pt>
                <c:pt idx="482">
                  <c:v>997728536650</c:v>
                </c:pt>
                <c:pt idx="483">
                  <c:v>920670083233</c:v>
                </c:pt>
                <c:pt idx="484">
                  <c:v>992140890015</c:v>
                </c:pt>
                <c:pt idx="485">
                  <c:v>1061169648068</c:v>
                </c:pt>
                <c:pt idx="486">
                  <c:v>1054618779066</c:v>
                </c:pt>
                <c:pt idx="487">
                  <c:v>1074335532525</c:v>
                </c:pt>
                <c:pt idx="488">
                  <c:v>1063190201194</c:v>
                </c:pt>
                <c:pt idx="489">
                  <c:v>1061219539184</c:v>
                </c:pt>
                <c:pt idx="490">
                  <c:v>1059804712891</c:v>
                </c:pt>
                <c:pt idx="491">
                  <c:v>1085183618254</c:v>
                </c:pt>
                <c:pt idx="492">
                  <c:v>1127591151602</c:v>
                </c:pt>
                <c:pt idx="493">
                  <c:v>1122084237462</c:v>
                </c:pt>
                <c:pt idx="494">
                  <c:v>1109341702173</c:v>
                </c:pt>
                <c:pt idx="495">
                  <c:v>1096431528433</c:v>
                </c:pt>
                <c:pt idx="496">
                  <c:v>1082929777810</c:v>
                </c:pt>
                <c:pt idx="497">
                  <c:v>1097757370081</c:v>
                </c:pt>
                <c:pt idx="498">
                  <c:v>1101781715423</c:v>
                </c:pt>
                <c:pt idx="499">
                  <c:v>1146090965424</c:v>
                </c:pt>
                <c:pt idx="500">
                  <c:v>1170368996522</c:v>
                </c:pt>
                <c:pt idx="501">
                  <c:v>1199267163164</c:v>
                </c:pt>
                <c:pt idx="502">
                  <c:v>1134605365272</c:v>
                </c:pt>
                <c:pt idx="503">
                  <c:v>1130519783844</c:v>
                </c:pt>
                <c:pt idx="504">
                  <c:v>1070998638223</c:v>
                </c:pt>
                <c:pt idx="505">
                  <c:v>1043650810866</c:v>
                </c:pt>
                <c:pt idx="506">
                  <c:v>1030311398608</c:v>
                </c:pt>
                <c:pt idx="507">
                  <c:v>1110086521545</c:v>
                </c:pt>
                <c:pt idx="508">
                  <c:v>1075480014093</c:v>
                </c:pt>
                <c:pt idx="509">
                  <c:v>1111910099823</c:v>
                </c:pt>
                <c:pt idx="510">
                  <c:v>1192174288956</c:v>
                </c:pt>
                <c:pt idx="511">
                  <c:v>1231659907777</c:v>
                </c:pt>
                <c:pt idx="512">
                  <c:v>1268121187114</c:v>
                </c:pt>
                <c:pt idx="513">
                  <c:v>1314998178212</c:v>
                </c:pt>
                <c:pt idx="514">
                  <c:v>1278831708922</c:v>
                </c:pt>
                <c:pt idx="515">
                  <c:v>1273124798884</c:v>
                </c:pt>
                <c:pt idx="516">
                  <c:v>1248368785934</c:v>
                </c:pt>
                <c:pt idx="517">
                  <c:v>1259170944891</c:v>
                </c:pt>
                <c:pt idx="518">
                  <c:v>1267119938623</c:v>
                </c:pt>
                <c:pt idx="519">
                  <c:v>1250532645908</c:v>
                </c:pt>
                <c:pt idx="520">
                  <c:v>1272641555844</c:v>
                </c:pt>
                <c:pt idx="521">
                  <c:v>1228852041358</c:v>
                </c:pt>
                <c:pt idx="522">
                  <c:v>1224563089988</c:v>
                </c:pt>
                <c:pt idx="523">
                  <c:v>1263354028197</c:v>
                </c:pt>
                <c:pt idx="524">
                  <c:v>1301540938035</c:v>
                </c:pt>
                <c:pt idx="525">
                  <c:v>1283374616691</c:v>
                </c:pt>
                <c:pt idx="526">
                  <c:v>1251752801184</c:v>
                </c:pt>
                <c:pt idx="527">
                  <c:v>1213942427929</c:v>
                </c:pt>
                <c:pt idx="528">
                  <c:v>1233306160652</c:v>
                </c:pt>
                <c:pt idx="529">
                  <c:v>1225957518041</c:v>
                </c:pt>
                <c:pt idx="530">
                  <c:v>1205411717351</c:v>
                </c:pt>
                <c:pt idx="531">
                  <c:v>1215008777368</c:v>
                </c:pt>
                <c:pt idx="532">
                  <c:v>1257772975011</c:v>
                </c:pt>
                <c:pt idx="533">
                  <c:v>1226463407278</c:v>
                </c:pt>
                <c:pt idx="534">
                  <c:v>1225653275005</c:v>
                </c:pt>
                <c:pt idx="535">
                  <c:v>1173906293307</c:v>
                </c:pt>
                <c:pt idx="536">
                  <c:v>1194146075255</c:v>
                </c:pt>
                <c:pt idx="537">
                  <c:v>1091038304275</c:v>
                </c:pt>
                <c:pt idx="538">
                  <c:v>1054095928895</c:v>
                </c:pt>
                <c:pt idx="539">
                  <c:v>1123775011712</c:v>
                </c:pt>
                <c:pt idx="540">
                  <c:v>1137219582625</c:v>
                </c:pt>
                <c:pt idx="541">
                  <c:v>1144408504596</c:v>
                </c:pt>
                <c:pt idx="542">
                  <c:v>1135623826936</c:v>
                </c:pt>
                <c:pt idx="543">
                  <c:v>1102277522081</c:v>
                </c:pt>
                <c:pt idx="544">
                  <c:v>1144282975020</c:v>
                </c:pt>
                <c:pt idx="545">
                  <c:v>1121601009202</c:v>
                </c:pt>
                <c:pt idx="546">
                  <c:v>1151279447578</c:v>
                </c:pt>
                <c:pt idx="547">
                  <c:v>1209861739287</c:v>
                </c:pt>
                <c:pt idx="548">
                  <c:v>1196410369213</c:v>
                </c:pt>
                <c:pt idx="549">
                  <c:v>1173758901254</c:v>
                </c:pt>
                <c:pt idx="550">
                  <c:v>1176091143891</c:v>
                </c:pt>
                <c:pt idx="551">
                  <c:v>1206139404788</c:v>
                </c:pt>
                <c:pt idx="552">
                  <c:v>1234168462981</c:v>
                </c:pt>
                <c:pt idx="553">
                  <c:v>1199777752353</c:v>
                </c:pt>
                <c:pt idx="554">
                  <c:v>1206468706276</c:v>
                </c:pt>
                <c:pt idx="555">
                  <c:v>1138483904449</c:v>
                </c:pt>
                <c:pt idx="556">
                  <c:v>1150244327372</c:v>
                </c:pt>
                <c:pt idx="557">
                  <c:v>1148404704280</c:v>
                </c:pt>
                <c:pt idx="558">
                  <c:v>1110619018975</c:v>
                </c:pt>
                <c:pt idx="559">
                  <c:v>1142000575735</c:v>
                </c:pt>
                <c:pt idx="560">
                  <c:v>1114822647417</c:v>
                </c:pt>
                <c:pt idx="561">
                  <c:v>1125786812970</c:v>
                </c:pt>
                <c:pt idx="562">
                  <c:v>1085261031632</c:v>
                </c:pt>
                <c:pt idx="563">
                  <c:v>1124089737940</c:v>
                </c:pt>
                <c:pt idx="564">
                  <c:v>1144511816662</c:v>
                </c:pt>
                <c:pt idx="565">
                  <c:v>1106791255348</c:v>
                </c:pt>
                <c:pt idx="566">
                  <c:v>1140578194948</c:v>
                </c:pt>
                <c:pt idx="567">
                  <c:v>1087803476284</c:v>
                </c:pt>
                <c:pt idx="568">
                  <c:v>1339423910500</c:v>
                </c:pt>
                <c:pt idx="569">
                  <c:v>1421846080821</c:v>
                </c:pt>
                <c:pt idx="570">
                  <c:v>1503210572946</c:v>
                </c:pt>
                <c:pt idx="571">
                  <c:v>1515328478865</c:v>
                </c:pt>
                <c:pt idx="572">
                  <c:v>1520067104354</c:v>
                </c:pt>
                <c:pt idx="573">
                  <c:v>1542877822602</c:v>
                </c:pt>
                <c:pt idx="574">
                  <c:v>1418848543317</c:v>
                </c:pt>
                <c:pt idx="575">
                  <c:v>1362775396076</c:v>
                </c:pt>
                <c:pt idx="576">
                  <c:v>1354889905838</c:v>
                </c:pt>
                <c:pt idx="577">
                  <c:v>1346929715657</c:v>
                </c:pt>
                <c:pt idx="578">
                  <c:v>1324608602879</c:v>
                </c:pt>
                <c:pt idx="579">
                  <c:v>1315900612217</c:v>
                </c:pt>
                <c:pt idx="580">
                  <c:v>1302528345456</c:v>
                </c:pt>
                <c:pt idx="581">
                  <c:v>1346518486253</c:v>
                </c:pt>
                <c:pt idx="582">
                  <c:v>1358731981615</c:v>
                </c:pt>
                <c:pt idx="583">
                  <c:v>1352580301155</c:v>
                </c:pt>
                <c:pt idx="584">
                  <c:v>1337499509362</c:v>
                </c:pt>
                <c:pt idx="585">
                  <c:v>1285887164545</c:v>
                </c:pt>
                <c:pt idx="586">
                  <c:v>1286504611969</c:v>
                </c:pt>
                <c:pt idx="587">
                  <c:v>1317770510493</c:v>
                </c:pt>
                <c:pt idx="588">
                  <c:v>1354093329347</c:v>
                </c:pt>
                <c:pt idx="589">
                  <c:v>1313283105653</c:v>
                </c:pt>
                <c:pt idx="590">
                  <c:v>1289572402937</c:v>
                </c:pt>
                <c:pt idx="591">
                  <c:v>1302536045728</c:v>
                </c:pt>
                <c:pt idx="592">
                  <c:v>1297737379542</c:v>
                </c:pt>
                <c:pt idx="593">
                  <c:v>1294030165151</c:v>
                </c:pt>
                <c:pt idx="594">
                  <c:v>1326689640116</c:v>
                </c:pt>
                <c:pt idx="595">
                  <c:v>1442917698995</c:v>
                </c:pt>
                <c:pt idx="596">
                  <c:v>1438786644810</c:v>
                </c:pt>
                <c:pt idx="597">
                  <c:v>1431331109306</c:v>
                </c:pt>
                <c:pt idx="598">
                  <c:v>1452694963336</c:v>
                </c:pt>
                <c:pt idx="599">
                  <c:v>1441489683203</c:v>
                </c:pt>
                <c:pt idx="600">
                  <c:v>1430485616857</c:v>
                </c:pt>
                <c:pt idx="601">
                  <c:v>1363989652346</c:v>
                </c:pt>
                <c:pt idx="602">
                  <c:v>1424258540751</c:v>
                </c:pt>
                <c:pt idx="603">
                  <c:v>1456200647339</c:v>
                </c:pt>
                <c:pt idx="604">
                  <c:v>1468745738483</c:v>
                </c:pt>
                <c:pt idx="605">
                  <c:v>1372099790951</c:v>
                </c:pt>
                <c:pt idx="606">
                  <c:v>1356125568609</c:v>
                </c:pt>
                <c:pt idx="607">
                  <c:v>1375733687053</c:v>
                </c:pt>
                <c:pt idx="608">
                  <c:v>1360709713094</c:v>
                </c:pt>
                <c:pt idx="609">
                  <c:v>1521719128336</c:v>
                </c:pt>
                <c:pt idx="610">
                  <c:v>1532625079962</c:v>
                </c:pt>
                <c:pt idx="611">
                  <c:v>1591784395380</c:v>
                </c:pt>
                <c:pt idx="612">
                  <c:v>1504927115814</c:v>
                </c:pt>
                <c:pt idx="613">
                  <c:v>1379290392482</c:v>
                </c:pt>
                <c:pt idx="614">
                  <c:v>1504616161403</c:v>
                </c:pt>
                <c:pt idx="615">
                  <c:v>1502759115040</c:v>
                </c:pt>
                <c:pt idx="616">
                  <c:v>1545110748755</c:v>
                </c:pt>
                <c:pt idx="617">
                  <c:v>1640966728938</c:v>
                </c:pt>
                <c:pt idx="618">
                  <c:v>1629120598329</c:v>
                </c:pt>
                <c:pt idx="619">
                  <c:v>1672328870549</c:v>
                </c:pt>
                <c:pt idx="620">
                  <c:v>1662163395778</c:v>
                </c:pt>
                <c:pt idx="621">
                  <c:v>1704433603957</c:v>
                </c:pt>
                <c:pt idx="622">
                  <c:v>1741485556097</c:v>
                </c:pt>
                <c:pt idx="623">
                  <c:v>1735472369366</c:v>
                </c:pt>
                <c:pt idx="624">
                  <c:v>1748465036150</c:v>
                </c:pt>
                <c:pt idx="625">
                  <c:v>1721869662976</c:v>
                </c:pt>
                <c:pt idx="626">
                  <c:v>1733344521322</c:v>
                </c:pt>
                <c:pt idx="627">
                  <c:v>1820589999065</c:v>
                </c:pt>
                <c:pt idx="628">
                  <c:v>1698404206204</c:v>
                </c:pt>
                <c:pt idx="629">
                  <c:v>1709481372213</c:v>
                </c:pt>
                <c:pt idx="630">
                  <c:v>1615831386191</c:v>
                </c:pt>
                <c:pt idx="631">
                  <c:v>1721631448103</c:v>
                </c:pt>
                <c:pt idx="632">
                  <c:v>1771909228193</c:v>
                </c:pt>
                <c:pt idx="633">
                  <c:v>1822729854260</c:v>
                </c:pt>
                <c:pt idx="634">
                  <c:v>1730913689486</c:v>
                </c:pt>
                <c:pt idx="635">
                  <c:v>1701535475271</c:v>
                </c:pt>
                <c:pt idx="636">
                  <c:v>1599253175993</c:v>
                </c:pt>
                <c:pt idx="637">
                  <c:v>1506982051283</c:v>
                </c:pt>
                <c:pt idx="638">
                  <c:v>1723677152888</c:v>
                </c:pt>
                <c:pt idx="639">
                  <c:v>1720562159549</c:v>
                </c:pt>
                <c:pt idx="640">
                  <c:v>1933077411416</c:v>
                </c:pt>
                <c:pt idx="641">
                  <c:v>2019472518565</c:v>
                </c:pt>
                <c:pt idx="642">
                  <c:v>1887601863018</c:v>
                </c:pt>
                <c:pt idx="643">
                  <c:v>2082760763918</c:v>
                </c:pt>
                <c:pt idx="644">
                  <c:v>2258017940439</c:v>
                </c:pt>
                <c:pt idx="645">
                  <c:v>2329902351447</c:v>
                </c:pt>
                <c:pt idx="646">
                  <c:v>2315068862914</c:v>
                </c:pt>
                <c:pt idx="647">
                  <c:v>2238973897709</c:v>
                </c:pt>
                <c:pt idx="648">
                  <c:v>2215716509381</c:v>
                </c:pt>
                <c:pt idx="649">
                  <c:v>2251662179826</c:v>
                </c:pt>
                <c:pt idx="650">
                  <c:v>2402908438885</c:v>
                </c:pt>
                <c:pt idx="651">
                  <c:v>2347296468736</c:v>
                </c:pt>
                <c:pt idx="652">
                  <c:v>2426771422499</c:v>
                </c:pt>
                <c:pt idx="653">
                  <c:v>2376845259613</c:v>
                </c:pt>
                <c:pt idx="654">
                  <c:v>2617850610928</c:v>
                </c:pt>
                <c:pt idx="655">
                  <c:v>2585227883167</c:v>
                </c:pt>
                <c:pt idx="656">
                  <c:v>2502814870388</c:v>
                </c:pt>
                <c:pt idx="657">
                  <c:v>2803072163022</c:v>
                </c:pt>
                <c:pt idx="658">
                  <c:v>2789665677415</c:v>
                </c:pt>
                <c:pt idx="659">
                  <c:v>2829102462137</c:v>
                </c:pt>
                <c:pt idx="660">
                  <c:v>2797994577662</c:v>
                </c:pt>
                <c:pt idx="661">
                  <c:v>2732065874968</c:v>
                </c:pt>
                <c:pt idx="662">
                  <c:v>2592963282122</c:v>
                </c:pt>
                <c:pt idx="663">
                  <c:v>2529927349948</c:v>
                </c:pt>
                <c:pt idx="664">
                  <c:v>2605017611537</c:v>
                </c:pt>
                <c:pt idx="665">
                  <c:v>2580955207299</c:v>
                </c:pt>
                <c:pt idx="666">
                  <c:v>2708621032828</c:v>
                </c:pt>
                <c:pt idx="667">
                  <c:v>2672826006412</c:v>
                </c:pt>
                <c:pt idx="668">
                  <c:v>2654354096588</c:v>
                </c:pt>
                <c:pt idx="669">
                  <c:v>2623564142892</c:v>
                </c:pt>
                <c:pt idx="670">
                  <c:v>2598076334495</c:v>
                </c:pt>
                <c:pt idx="671">
                  <c:v>2794532864448</c:v>
                </c:pt>
                <c:pt idx="672">
                  <c:v>2546706514111</c:v>
                </c:pt>
                <c:pt idx="673">
                  <c:v>2476420484300</c:v>
                </c:pt>
                <c:pt idx="674">
                  <c:v>2300783962971</c:v>
                </c:pt>
                <c:pt idx="675">
                  <c:v>2438086316220</c:v>
                </c:pt>
                <c:pt idx="676">
                  <c:v>2484228626615</c:v>
                </c:pt>
                <c:pt idx="677">
                  <c:v>2416642358568</c:v>
                </c:pt>
                <c:pt idx="678">
                  <c:v>2415643497563</c:v>
                </c:pt>
                <c:pt idx="679">
                  <c:v>2388094293581</c:v>
                </c:pt>
                <c:pt idx="680">
                  <c:v>2568227567715</c:v>
                </c:pt>
                <c:pt idx="681">
                  <c:v>2796066784695</c:v>
                </c:pt>
                <c:pt idx="682">
                  <c:v>2621057572950</c:v>
                </c:pt>
                <c:pt idx="683">
                  <c:v>2589462152813</c:v>
                </c:pt>
                <c:pt idx="684">
                  <c:v>2446684172255</c:v>
                </c:pt>
                <c:pt idx="685">
                  <c:v>2630746818697</c:v>
                </c:pt>
                <c:pt idx="686">
                  <c:v>2687131053540</c:v>
                </c:pt>
                <c:pt idx="687">
                  <c:v>2654701720251</c:v>
                </c:pt>
                <c:pt idx="688">
                  <c:v>2490237202727</c:v>
                </c:pt>
                <c:pt idx="689">
                  <c:v>2330645417000</c:v>
                </c:pt>
                <c:pt idx="690">
                  <c:v>2341263579081</c:v>
                </c:pt>
                <c:pt idx="691">
                  <c:v>2336094198194</c:v>
                </c:pt>
                <c:pt idx="692">
                  <c:v>2256899155797</c:v>
                </c:pt>
                <c:pt idx="693">
                  <c:v>2449788934703</c:v>
                </c:pt>
                <c:pt idx="694">
                  <c:v>2456476300623</c:v>
                </c:pt>
                <c:pt idx="695">
                  <c:v>2518658822163</c:v>
                </c:pt>
                <c:pt idx="696">
                  <c:v>2290164014661</c:v>
                </c:pt>
                <c:pt idx="697">
                  <c:v>2410494845452</c:v>
                </c:pt>
                <c:pt idx="698">
                  <c:v>2552391406271</c:v>
                </c:pt>
                <c:pt idx="699">
                  <c:v>2720007693657</c:v>
                </c:pt>
                <c:pt idx="700">
                  <c:v>2446545934203</c:v>
                </c:pt>
                <c:pt idx="701">
                  <c:v>2115536213752</c:v>
                </c:pt>
                <c:pt idx="702">
                  <c:v>2029086282922</c:v>
                </c:pt>
                <c:pt idx="703">
                  <c:v>2176299972886</c:v>
                </c:pt>
                <c:pt idx="704">
                  <c:v>1836322017807</c:v>
                </c:pt>
                <c:pt idx="705">
                  <c:v>1786058309454</c:v>
                </c:pt>
                <c:pt idx="706">
                  <c:v>1870452500219</c:v>
                </c:pt>
                <c:pt idx="707">
                  <c:v>1853940611138</c:v>
                </c:pt>
                <c:pt idx="708">
                  <c:v>1933391515031</c:v>
                </c:pt>
                <c:pt idx="709">
                  <c:v>1915030623453</c:v>
                </c:pt>
                <c:pt idx="710">
                  <c:v>1936278514337</c:v>
                </c:pt>
                <c:pt idx="711">
                  <c:v>2022481710515</c:v>
                </c:pt>
                <c:pt idx="712">
                  <c:v>1985459365508</c:v>
                </c:pt>
                <c:pt idx="713">
                  <c:v>1998067155956</c:v>
                </c:pt>
                <c:pt idx="714">
                  <c:v>2036611148999</c:v>
                </c:pt>
                <c:pt idx="715">
                  <c:v>1871176432269</c:v>
                </c:pt>
                <c:pt idx="716">
                  <c:v>1985809916780</c:v>
                </c:pt>
                <c:pt idx="717">
                  <c:v>2032266842261</c:v>
                </c:pt>
                <c:pt idx="718">
                  <c:v>2004004237049</c:v>
                </c:pt>
                <c:pt idx="719">
                  <c:v>2004706488442</c:v>
                </c:pt>
                <c:pt idx="720">
                  <c:v>2103173780571</c:v>
                </c:pt>
                <c:pt idx="721">
                  <c:v>2157567520283</c:v>
                </c:pt>
                <c:pt idx="722">
                  <c:v>2259359078402</c:v>
                </c:pt>
                <c:pt idx="723">
                  <c:v>2145487773551</c:v>
                </c:pt>
                <c:pt idx="724">
                  <c:v>2214970278468</c:v>
                </c:pt>
                <c:pt idx="725">
                  <c:v>2301647421931</c:v>
                </c:pt>
                <c:pt idx="726">
                  <c:v>2367518636376</c:v>
                </c:pt>
                <c:pt idx="727">
                  <c:v>2405118789313</c:v>
                </c:pt>
                <c:pt idx="728">
                  <c:v>2425637396353</c:v>
                </c:pt>
                <c:pt idx="729">
                  <c:v>2382913117156</c:v>
                </c:pt>
                <c:pt idx="730">
                  <c:v>2450544552247</c:v>
                </c:pt>
                <c:pt idx="731">
                  <c:v>2424135520439</c:v>
                </c:pt>
                <c:pt idx="732">
                  <c:v>2416377272036</c:v>
                </c:pt>
                <c:pt idx="733">
                  <c:v>2414122038312</c:v>
                </c:pt>
                <c:pt idx="734">
                  <c:v>2604583940967</c:v>
                </c:pt>
                <c:pt idx="735">
                  <c:v>2424659641139</c:v>
                </c:pt>
                <c:pt idx="736">
                  <c:v>2519024145888</c:v>
                </c:pt>
                <c:pt idx="737">
                  <c:v>2619657432194</c:v>
                </c:pt>
                <c:pt idx="738">
                  <c:v>2614001969840</c:v>
                </c:pt>
                <c:pt idx="739">
                  <c:v>2641139458345</c:v>
                </c:pt>
                <c:pt idx="740">
                  <c:v>2529480342663</c:v>
                </c:pt>
                <c:pt idx="741">
                  <c:v>2626563961919</c:v>
                </c:pt>
                <c:pt idx="742">
                  <c:v>2474399073021</c:v>
                </c:pt>
                <c:pt idx="743">
                  <c:v>2094049811066</c:v>
                </c:pt>
                <c:pt idx="744">
                  <c:v>2019252026678</c:v>
                </c:pt>
                <c:pt idx="745">
                  <c:v>2076959014162</c:v>
                </c:pt>
                <c:pt idx="746">
                  <c:v>2063917267552</c:v>
                </c:pt>
                <c:pt idx="747">
                  <c:v>1905813768386</c:v>
                </c:pt>
                <c:pt idx="748">
                  <c:v>1956968390030</c:v>
                </c:pt>
                <c:pt idx="749">
                  <c:v>1805705888864</c:v>
                </c:pt>
                <c:pt idx="750">
                  <c:v>1708860918787</c:v>
                </c:pt>
                <c:pt idx="751">
                  <c:v>1786411445579</c:v>
                </c:pt>
                <c:pt idx="752">
                  <c:v>1846542673091</c:v>
                </c:pt>
                <c:pt idx="753">
                  <c:v>1680993134976</c:v>
                </c:pt>
                <c:pt idx="754">
                  <c:v>1531524779063</c:v>
                </c:pt>
                <c:pt idx="755">
                  <c:v>1560229112339</c:v>
                </c:pt>
                <c:pt idx="756">
                  <c:v>1522664717974</c:v>
                </c:pt>
                <c:pt idx="757">
                  <c:v>1460661496722</c:v>
                </c:pt>
                <c:pt idx="758">
                  <c:v>1453555478196</c:v>
                </c:pt>
                <c:pt idx="759">
                  <c:v>1494494510680</c:v>
                </c:pt>
                <c:pt idx="760">
                  <c:v>1449803564060</c:v>
                </c:pt>
                <c:pt idx="761">
                  <c:v>1391276992496</c:v>
                </c:pt>
                <c:pt idx="762">
                  <c:v>1348836363170</c:v>
                </c:pt>
                <c:pt idx="763">
                  <c:v>1372208252895</c:v>
                </c:pt>
                <c:pt idx="764">
                  <c:v>1379050712628</c:v>
                </c:pt>
                <c:pt idx="765">
                  <c:v>1323029532169</c:v>
                </c:pt>
                <c:pt idx="766">
                  <c:v>1352841304092</c:v>
                </c:pt>
                <c:pt idx="767">
                  <c:v>1235176258902</c:v>
                </c:pt>
                <c:pt idx="768">
                  <c:v>1243292094958</c:v>
                </c:pt>
                <c:pt idx="769">
                  <c:v>1240374313660</c:v>
                </c:pt>
                <c:pt idx="770">
                  <c:v>1251043325514</c:v>
                </c:pt>
                <c:pt idx="771">
                  <c:v>1175488295485</c:v>
                </c:pt>
                <c:pt idx="772">
                  <c:v>1224985060791</c:v>
                </c:pt>
                <c:pt idx="773">
                  <c:v>1240236039882</c:v>
                </c:pt>
                <c:pt idx="774">
                  <c:v>1253002373778</c:v>
                </c:pt>
                <c:pt idx="775">
                  <c:v>1248486781743</c:v>
                </c:pt>
                <c:pt idx="776">
                  <c:v>1252741124360</c:v>
                </c:pt>
                <c:pt idx="777">
                  <c:v>1253720722294</c:v>
                </c:pt>
                <c:pt idx="778">
                  <c:v>1275120798931</c:v>
                </c:pt>
                <c:pt idx="779">
                  <c:v>1229161255085</c:v>
                </c:pt>
                <c:pt idx="780">
                  <c:v>1406843685977</c:v>
                </c:pt>
                <c:pt idx="781">
                  <c:v>1336482080200</c:v>
                </c:pt>
                <c:pt idx="782">
                  <c:v>1301925812807</c:v>
                </c:pt>
                <c:pt idx="783">
                  <c:v>1376678166384</c:v>
                </c:pt>
                <c:pt idx="784">
                  <c:v>1336354424834</c:v>
                </c:pt>
                <c:pt idx="785">
                  <c:v>1320339135146</c:v>
                </c:pt>
                <c:pt idx="786">
                  <c:v>1200087284369</c:v>
                </c:pt>
                <c:pt idx="787">
                  <c:v>1187757340515</c:v>
                </c:pt>
                <c:pt idx="788">
                  <c:v>1175427929681</c:v>
                </c:pt>
                <c:pt idx="789">
                  <c:v>1173699402838</c:v>
                </c:pt>
                <c:pt idx="790">
                  <c:v>1190425392952</c:v>
                </c:pt>
                <c:pt idx="791">
                  <c:v>1208751069146</c:v>
                </c:pt>
                <c:pt idx="792">
                  <c:v>1208223878679</c:v>
                </c:pt>
                <c:pt idx="793">
                  <c:v>1239980374298</c:v>
                </c:pt>
                <c:pt idx="794">
                  <c:v>1188693689775</c:v>
                </c:pt>
                <c:pt idx="795">
                  <c:v>1179800050999</c:v>
                </c:pt>
                <c:pt idx="796">
                  <c:v>1053724937467</c:v>
                </c:pt>
                <c:pt idx="797">
                  <c:v>1061449427497</c:v>
                </c:pt>
                <c:pt idx="798">
                  <c:v>1097149559627</c:v>
                </c:pt>
                <c:pt idx="799">
                  <c:v>1096024806820</c:v>
                </c:pt>
                <c:pt idx="800">
                  <c:v>1101003687854</c:v>
                </c:pt>
                <c:pt idx="801">
                  <c:v>1138298181802</c:v>
                </c:pt>
                <c:pt idx="802">
                  <c:v>1119795142758</c:v>
                </c:pt>
                <c:pt idx="803">
                  <c:v>1110984718616</c:v>
                </c:pt>
                <c:pt idx="804">
                  <c:v>1148086427970</c:v>
                </c:pt>
                <c:pt idx="805">
                  <c:v>1107410982202</c:v>
                </c:pt>
                <c:pt idx="806">
                  <c:v>1122505111555</c:v>
                </c:pt>
                <c:pt idx="807">
                  <c:v>1191871737485</c:v>
                </c:pt>
                <c:pt idx="808">
                  <c:v>1234743327834</c:v>
                </c:pt>
                <c:pt idx="809">
                  <c:v>1235964150849</c:v>
                </c:pt>
                <c:pt idx="810">
                  <c:v>1245680919695</c:v>
                </c:pt>
                <c:pt idx="811">
                  <c:v>1242021593565</c:v>
                </c:pt>
                <c:pt idx="812">
                  <c:v>1261633828681</c:v>
                </c:pt>
                <c:pt idx="813">
                  <c:v>1243090284232</c:v>
                </c:pt>
                <c:pt idx="814">
                  <c:v>1258717394388</c:v>
                </c:pt>
                <c:pt idx="815">
                  <c:v>1324539167759</c:v>
                </c:pt>
                <c:pt idx="816">
                  <c:v>1283009032571</c:v>
                </c:pt>
                <c:pt idx="817">
                  <c:v>1312023962049</c:v>
                </c:pt>
                <c:pt idx="818">
                  <c:v>1296349749322</c:v>
                </c:pt>
                <c:pt idx="819">
                  <c:v>1239416403009</c:v>
                </c:pt>
                <c:pt idx="820">
                  <c:v>1275560809602</c:v>
                </c:pt>
                <c:pt idx="821">
                  <c:v>1165032925746</c:v>
                </c:pt>
                <c:pt idx="822">
                  <c:v>1265303140984</c:v>
                </c:pt>
                <c:pt idx="823">
                  <c:v>1278125723980</c:v>
                </c:pt>
                <c:pt idx="824">
                  <c:v>1289186559345</c:v>
                </c:pt>
                <c:pt idx="825">
                  <c:v>1510379901539</c:v>
                </c:pt>
                <c:pt idx="826">
                  <c:v>1404874590173</c:v>
                </c:pt>
                <c:pt idx="827">
                  <c:v>1389552112794</c:v>
                </c:pt>
                <c:pt idx="828">
                  <c:v>1426167492513</c:v>
                </c:pt>
                <c:pt idx="829">
                  <c:v>1294170166622</c:v>
                </c:pt>
                <c:pt idx="830">
                  <c:v>1268415675605</c:v>
                </c:pt>
                <c:pt idx="831">
                  <c:v>1235694611000</c:v>
                </c:pt>
                <c:pt idx="832">
                  <c:v>1310299632439</c:v>
                </c:pt>
                <c:pt idx="833">
                  <c:v>1231791868876</c:v>
                </c:pt>
                <c:pt idx="834">
                  <c:v>1188832263476</c:v>
                </c:pt>
                <c:pt idx="835">
                  <c:v>1253011353691</c:v>
                </c:pt>
                <c:pt idx="836">
                  <c:v>1201731272687</c:v>
                </c:pt>
                <c:pt idx="837">
                  <c:v>1211954592027</c:v>
                </c:pt>
                <c:pt idx="838">
                  <c:v>1069585173489</c:v>
                </c:pt>
                <c:pt idx="839">
                  <c:v>1192754763830</c:v>
                </c:pt>
                <c:pt idx="840">
                  <c:v>1201811267723</c:v>
                </c:pt>
                <c:pt idx="841">
                  <c:v>1323556982035</c:v>
                </c:pt>
                <c:pt idx="842">
                  <c:v>1280531572067</c:v>
                </c:pt>
                <c:pt idx="843">
                  <c:v>1216223460812</c:v>
                </c:pt>
                <c:pt idx="844">
                  <c:v>1181111997141</c:v>
                </c:pt>
                <c:pt idx="845">
                  <c:v>1140708635758</c:v>
                </c:pt>
                <c:pt idx="846">
                  <c:v>1000130693368</c:v>
                </c:pt>
                <c:pt idx="847">
                  <c:v>1005629323243</c:v>
                </c:pt>
                <c:pt idx="848">
                  <c:v>950305438175</c:v>
                </c:pt>
                <c:pt idx="849">
                  <c:v>842580137574</c:v>
                </c:pt>
                <c:pt idx="850">
                  <c:v>818561005745</c:v>
                </c:pt>
                <c:pt idx="851">
                  <c:v>821005901380</c:v>
                </c:pt>
                <c:pt idx="852">
                  <c:v>845100262741</c:v>
                </c:pt>
                <c:pt idx="853">
                  <c:v>886170010934</c:v>
                </c:pt>
                <c:pt idx="854">
                  <c:v>855538449995</c:v>
                </c:pt>
                <c:pt idx="855">
                  <c:v>874416414746</c:v>
                </c:pt>
                <c:pt idx="856">
                  <c:v>917546737600</c:v>
                </c:pt>
                <c:pt idx="857">
                  <c:v>888177657755</c:v>
                </c:pt>
                <c:pt idx="858">
                  <c:v>864599843313</c:v>
                </c:pt>
                <c:pt idx="859">
                  <c:v>891639328341</c:v>
                </c:pt>
                <c:pt idx="860">
                  <c:v>991625088512</c:v>
                </c:pt>
                <c:pt idx="861">
                  <c:v>1091451387995</c:v>
                </c:pt>
                <c:pt idx="862">
                  <c:v>1119582014609</c:v>
                </c:pt>
                <c:pt idx="863">
                  <c:v>1206461276326</c:v>
                </c:pt>
                <c:pt idx="864">
                  <c:v>1200572781981</c:v>
                </c:pt>
                <c:pt idx="865">
                  <c:v>1126674298361</c:v>
                </c:pt>
                <c:pt idx="866">
                  <c:v>1212074681246</c:v>
                </c:pt>
                <c:pt idx="867">
                  <c:v>1216557859434</c:v>
                </c:pt>
                <c:pt idx="868">
                  <c:v>1055602199126</c:v>
                </c:pt>
                <c:pt idx="869">
                  <c:v>1036636095508</c:v>
                </c:pt>
                <c:pt idx="870">
                  <c:v>1092202639051</c:v>
                </c:pt>
                <c:pt idx="871">
                  <c:v>1113403795638</c:v>
                </c:pt>
                <c:pt idx="872">
                  <c:v>1256846715785</c:v>
                </c:pt>
                <c:pt idx="873">
                  <c:v>1281238323629</c:v>
                </c:pt>
                <c:pt idx="874">
                  <c:v>1383298022112</c:v>
                </c:pt>
                <c:pt idx="875">
                  <c:v>1296353882627</c:v>
                </c:pt>
                <c:pt idx="876">
                  <c:v>1522311368372</c:v>
                </c:pt>
                <c:pt idx="877">
                  <c:v>1792553012407</c:v>
                </c:pt>
                <c:pt idx="878">
                  <c:v>1756615560992</c:v>
                </c:pt>
                <c:pt idx="879">
                  <c:v>1770419618701</c:v>
                </c:pt>
                <c:pt idx="880">
                  <c:v>1839662833515</c:v>
                </c:pt>
                <c:pt idx="881">
                  <c:v>1876735182292</c:v>
                </c:pt>
                <c:pt idx="882">
                  <c:v>2130926135064</c:v>
                </c:pt>
                <c:pt idx="883">
                  <c:v>2200348848950</c:v>
                </c:pt>
                <c:pt idx="884">
                  <c:v>2214233970757</c:v>
                </c:pt>
                <c:pt idx="885">
                  <c:v>2177746441539</c:v>
                </c:pt>
                <c:pt idx="886">
                  <c:v>2148936840393</c:v>
                </c:pt>
                <c:pt idx="887">
                  <c:v>2214590073755</c:v>
                </c:pt>
                <c:pt idx="888">
                  <c:v>2273955049286</c:v>
                </c:pt>
                <c:pt idx="889">
                  <c:v>2328160874049</c:v>
                </c:pt>
                <c:pt idx="890">
                  <c:v>2204604714059</c:v>
                </c:pt>
                <c:pt idx="891">
                  <c:v>2206949782584</c:v>
                </c:pt>
                <c:pt idx="892">
                  <c:v>2069415856100</c:v>
                </c:pt>
                <c:pt idx="893">
                  <c:v>2101407223071</c:v>
                </c:pt>
                <c:pt idx="894">
                  <c:v>2051714931425</c:v>
                </c:pt>
                <c:pt idx="895">
                  <c:v>2018053065032</c:v>
                </c:pt>
                <c:pt idx="896">
                  <c:v>2016391251036</c:v>
                </c:pt>
                <c:pt idx="897">
                  <c:v>2015800641183</c:v>
                </c:pt>
                <c:pt idx="898">
                  <c:v>2118274345593</c:v>
                </c:pt>
                <c:pt idx="899">
                  <c:v>2110150564989</c:v>
                </c:pt>
                <c:pt idx="900">
                  <c:v>2134090530008</c:v>
                </c:pt>
                <c:pt idx="901">
                  <c:v>2138331919380</c:v>
                </c:pt>
                <c:pt idx="902">
                  <c:v>2151693019697</c:v>
                </c:pt>
                <c:pt idx="903">
                  <c:v>2163922117807</c:v>
                </c:pt>
                <c:pt idx="904">
                  <c:v>2193828979406</c:v>
                </c:pt>
                <c:pt idx="905">
                  <c:v>2196640166495</c:v>
                </c:pt>
                <c:pt idx="906">
                  <c:v>2210206822212</c:v>
                </c:pt>
                <c:pt idx="907">
                  <c:v>2195574752652</c:v>
                </c:pt>
                <c:pt idx="908">
                  <c:v>2175158180713</c:v>
                </c:pt>
                <c:pt idx="909">
                  <c:v>2241086452979</c:v>
                </c:pt>
                <c:pt idx="910">
                  <c:v>2194920449574</c:v>
                </c:pt>
                <c:pt idx="911">
                  <c:v>2165245199676</c:v>
                </c:pt>
                <c:pt idx="912">
                  <c:v>2064033779073</c:v>
                </c:pt>
                <c:pt idx="913">
                  <c:v>2116427242234</c:v>
                </c:pt>
                <c:pt idx="914">
                  <c:v>2119649540100</c:v>
                </c:pt>
                <c:pt idx="915">
                  <c:v>2053796541647</c:v>
                </c:pt>
                <c:pt idx="916">
                  <c:v>2451566486437</c:v>
                </c:pt>
                <c:pt idx="917">
                  <c:v>2500155727328</c:v>
                </c:pt>
                <c:pt idx="918">
                  <c:v>2507405173739</c:v>
                </c:pt>
                <c:pt idx="919">
                  <c:v>2450981666884</c:v>
                </c:pt>
                <c:pt idx="920">
                  <c:v>2353840822014</c:v>
                </c:pt>
                <c:pt idx="921">
                  <c:v>2402705101806</c:v>
                </c:pt>
                <c:pt idx="922">
                  <c:v>2353872668626</c:v>
                </c:pt>
                <c:pt idx="923">
                  <c:v>2338951084427</c:v>
                </c:pt>
                <c:pt idx="924">
                  <c:v>2389228195627</c:v>
                </c:pt>
                <c:pt idx="925">
                  <c:v>2445509840319</c:v>
                </c:pt>
                <c:pt idx="926">
                  <c:v>2466525707536</c:v>
                </c:pt>
                <c:pt idx="927">
                  <c:v>2449464610202</c:v>
                </c:pt>
                <c:pt idx="928">
                  <c:v>2432834889669</c:v>
                </c:pt>
                <c:pt idx="929">
                  <c:v>2489866377264</c:v>
                </c:pt>
                <c:pt idx="930">
                  <c:v>2300946498538</c:v>
                </c:pt>
                <c:pt idx="931">
                  <c:v>2345864693874</c:v>
                </c:pt>
                <c:pt idx="932">
                  <c:v>2395837814698</c:v>
                </c:pt>
                <c:pt idx="933">
                  <c:v>2598495162768</c:v>
                </c:pt>
                <c:pt idx="934">
                  <c:v>2408544611948</c:v>
                </c:pt>
                <c:pt idx="935">
                  <c:v>2536313209858</c:v>
                </c:pt>
                <c:pt idx="936">
                  <c:v>2359353180629</c:v>
                </c:pt>
                <c:pt idx="937">
                  <c:v>2094641266088</c:v>
                </c:pt>
                <c:pt idx="938">
                  <c:v>2010111678643</c:v>
                </c:pt>
                <c:pt idx="939">
                  <c:v>1849969554458</c:v>
                </c:pt>
                <c:pt idx="940">
                  <c:v>2025516752270</c:v>
                </c:pt>
                <c:pt idx="941">
                  <c:v>2006967549727</c:v>
                </c:pt>
                <c:pt idx="942">
                  <c:v>1975885258710</c:v>
                </c:pt>
                <c:pt idx="943">
                  <c:v>2021643046487</c:v>
                </c:pt>
                <c:pt idx="944">
                  <c:v>1932353838468</c:v>
                </c:pt>
                <c:pt idx="945">
                  <c:v>2041457427974</c:v>
                </c:pt>
                <c:pt idx="946">
                  <c:v>2128161270317</c:v>
                </c:pt>
                <c:pt idx="947">
                  <c:v>2218927002956</c:v>
                </c:pt>
                <c:pt idx="948">
                  <c:v>2265009047122</c:v>
                </c:pt>
                <c:pt idx="949">
                  <c:v>2431430743700</c:v>
                </c:pt>
                <c:pt idx="950">
                  <c:v>2567007551273</c:v>
                </c:pt>
                <c:pt idx="951">
                  <c:v>2535262271740</c:v>
                </c:pt>
                <c:pt idx="952">
                  <c:v>3047575786000</c:v>
                </c:pt>
                <c:pt idx="953">
                  <c:v>2999574259824</c:v>
                </c:pt>
                <c:pt idx="954">
                  <c:v>3023459217055</c:v>
                </c:pt>
                <c:pt idx="955">
                  <c:v>3092797971700</c:v>
                </c:pt>
                <c:pt idx="956">
                  <c:v>2958723745083</c:v>
                </c:pt>
                <c:pt idx="957">
                  <c:v>2911359151098</c:v>
                </c:pt>
                <c:pt idx="958">
                  <c:v>3053481884517</c:v>
                </c:pt>
                <c:pt idx="959">
                  <c:v>3053800350618</c:v>
                </c:pt>
                <c:pt idx="960">
                  <c:v>2902789517955</c:v>
                </c:pt>
                <c:pt idx="961">
                  <c:v>2702262997584</c:v>
                </c:pt>
                <c:pt idx="962">
                  <c:v>2729607654694</c:v>
                </c:pt>
                <c:pt idx="963">
                  <c:v>2723675499853</c:v>
                </c:pt>
                <c:pt idx="964">
                  <c:v>2676655428281</c:v>
                </c:pt>
                <c:pt idx="965">
                  <c:v>2609939676224</c:v>
                </c:pt>
                <c:pt idx="966">
                  <c:v>2750487450035</c:v>
                </c:pt>
                <c:pt idx="967">
                  <c:v>2714593425819</c:v>
                </c:pt>
                <c:pt idx="968">
                  <c:v>2965701047743</c:v>
                </c:pt>
                <c:pt idx="969">
                  <c:v>2888907291298</c:v>
                </c:pt>
                <c:pt idx="970">
                  <c:v>3181389449452</c:v>
                </c:pt>
                <c:pt idx="971">
                  <c:v>2759963263982</c:v>
                </c:pt>
                <c:pt idx="972">
                  <c:v>2751558654178</c:v>
                </c:pt>
                <c:pt idx="973">
                  <c:v>2740594735023</c:v>
                </c:pt>
                <c:pt idx="974">
                  <c:v>2979395089898</c:v>
                </c:pt>
                <c:pt idx="975">
                  <c:v>3270646810858</c:v>
                </c:pt>
                <c:pt idx="976">
                  <c:v>3255273583832</c:v>
                </c:pt>
                <c:pt idx="977">
                  <c:v>3368647514183</c:v>
                </c:pt>
                <c:pt idx="978">
                  <c:v>3575708379825</c:v>
                </c:pt>
                <c:pt idx="979">
                  <c:v>3293286855171</c:v>
                </c:pt>
                <c:pt idx="980">
                  <c:v>3629876567682</c:v>
                </c:pt>
                <c:pt idx="981">
                  <c:v>3779700390351</c:v>
                </c:pt>
                <c:pt idx="982">
                  <c:v>3813515699507</c:v>
                </c:pt>
                <c:pt idx="983">
                  <c:v>3692672291619</c:v>
                </c:pt>
                <c:pt idx="984">
                  <c:v>3771072854283</c:v>
                </c:pt>
                <c:pt idx="985">
                  <c:v>3819885021427</c:v>
                </c:pt>
                <c:pt idx="986">
                  <c:v>4079290132741</c:v>
                </c:pt>
                <c:pt idx="987">
                  <c:v>4148657838849</c:v>
                </c:pt>
                <c:pt idx="988">
                  <c:v>4461044128038</c:v>
                </c:pt>
                <c:pt idx="989">
                  <c:v>4728150328592</c:v>
                </c:pt>
                <c:pt idx="990">
                  <c:v>4730090076638</c:v>
                </c:pt>
                <c:pt idx="991">
                  <c:v>4792625237399</c:v>
                </c:pt>
                <c:pt idx="992">
                  <c:v>4770187853326</c:v>
                </c:pt>
                <c:pt idx="993">
                  <c:v>5000815210109</c:v>
                </c:pt>
                <c:pt idx="994">
                  <c:v>5013582805435</c:v>
                </c:pt>
                <c:pt idx="995">
                  <c:v>4748850624869</c:v>
                </c:pt>
                <c:pt idx="996">
                  <c:v>4929768319131</c:v>
                </c:pt>
                <c:pt idx="997">
                  <c:v>4737530602713</c:v>
                </c:pt>
                <c:pt idx="998">
                  <c:v>4695203563340</c:v>
                </c:pt>
                <c:pt idx="999">
                  <c:v>5236422218580</c:v>
                </c:pt>
                <c:pt idx="1000">
                  <c:v>5193255586778</c:v>
                </c:pt>
                <c:pt idx="1001">
                  <c:v>4946791779565</c:v>
                </c:pt>
                <c:pt idx="1002">
                  <c:v>4519844550031</c:v>
                </c:pt>
                <c:pt idx="1003">
                  <c:v>4118693074324</c:v>
                </c:pt>
                <c:pt idx="1004">
                  <c:v>3969014008980</c:v>
                </c:pt>
                <c:pt idx="1005">
                  <c:v>3992030422307</c:v>
                </c:pt>
                <c:pt idx="1006">
                  <c:v>3682076056042</c:v>
                </c:pt>
                <c:pt idx="1007">
                  <c:v>3806625251235</c:v>
                </c:pt>
                <c:pt idx="1008">
                  <c:v>3728716863448</c:v>
                </c:pt>
                <c:pt idx="1009">
                  <c:v>4052365271858</c:v>
                </c:pt>
                <c:pt idx="1010">
                  <c:v>4209224300112</c:v>
                </c:pt>
                <c:pt idx="1011">
                  <c:v>4353518393279</c:v>
                </c:pt>
                <c:pt idx="1012">
                  <c:v>4229345567112</c:v>
                </c:pt>
                <c:pt idx="1013">
                  <c:v>4311480868545</c:v>
                </c:pt>
                <c:pt idx="1014">
                  <c:v>4370512902251</c:v>
                </c:pt>
                <c:pt idx="1015">
                  <c:v>4361682705932</c:v>
                </c:pt>
                <c:pt idx="1016">
                  <c:v>4582379710792</c:v>
                </c:pt>
                <c:pt idx="1017">
                  <c:v>4117129695304</c:v>
                </c:pt>
                <c:pt idx="1018">
                  <c:v>3985776906238</c:v>
                </c:pt>
                <c:pt idx="1019">
                  <c:v>3639777968143</c:v>
                </c:pt>
                <c:pt idx="1020">
                  <c:v>3454488602910</c:v>
                </c:pt>
                <c:pt idx="1021">
                  <c:v>3689690290892</c:v>
                </c:pt>
                <c:pt idx="1022">
                  <c:v>3650750572736</c:v>
                </c:pt>
                <c:pt idx="1023">
                  <c:v>3916235491343</c:v>
                </c:pt>
                <c:pt idx="1024">
                  <c:v>3841946036474</c:v>
                </c:pt>
                <c:pt idx="1025">
                  <c:v>3991480344505</c:v>
                </c:pt>
                <c:pt idx="1026">
                  <c:v>4048543678701</c:v>
                </c:pt>
                <c:pt idx="1027">
                  <c:v>4590428217595</c:v>
                </c:pt>
                <c:pt idx="1028">
                  <c:v>4689702785312</c:v>
                </c:pt>
                <c:pt idx="1029">
                  <c:v>4840250394560</c:v>
                </c:pt>
                <c:pt idx="1030">
                  <c:v>4751427305095</c:v>
                </c:pt>
                <c:pt idx="1031">
                  <c:v>4672187150001</c:v>
                </c:pt>
                <c:pt idx="1032">
                  <c:v>4717988364966</c:v>
                </c:pt>
                <c:pt idx="1033">
                  <c:v>4711763800360</c:v>
                </c:pt>
                <c:pt idx="1034">
                  <c:v>4990508489170</c:v>
                </c:pt>
                <c:pt idx="1035">
                  <c:v>4644046327661</c:v>
                </c:pt>
                <c:pt idx="1036">
                  <c:v>4822879516563</c:v>
                </c:pt>
                <c:pt idx="1037">
                  <c:v>5248321270002</c:v>
                </c:pt>
                <c:pt idx="1038">
                  <c:v>5120587413843</c:v>
                </c:pt>
                <c:pt idx="1039">
                  <c:v>5850830173073</c:v>
                </c:pt>
                <c:pt idx="1040">
                  <c:v>5945414603730</c:v>
                </c:pt>
                <c:pt idx="1041">
                  <c:v>6112203983897</c:v>
                </c:pt>
                <c:pt idx="1042">
                  <c:v>6245438618084</c:v>
                </c:pt>
                <c:pt idx="1043">
                  <c:v>6382842262980</c:v>
                </c:pt>
                <c:pt idx="1044">
                  <c:v>6195960567275</c:v>
                </c:pt>
                <c:pt idx="1045">
                  <c:v>6605392161498</c:v>
                </c:pt>
                <c:pt idx="1046">
                  <c:v>6593464158613</c:v>
                </c:pt>
                <c:pt idx="1047">
                  <c:v>6441903248148</c:v>
                </c:pt>
                <c:pt idx="1048">
                  <c:v>6520274859349</c:v>
                </c:pt>
                <c:pt idx="1049">
                  <c:v>6112898819013</c:v>
                </c:pt>
                <c:pt idx="1050">
                  <c:v>5882647831267</c:v>
                </c:pt>
                <c:pt idx="1051">
                  <c:v>5060223612830</c:v>
                </c:pt>
                <c:pt idx="1052">
                  <c:v>5603758385132</c:v>
                </c:pt>
                <c:pt idx="1053">
                  <c:v>5690902289715</c:v>
                </c:pt>
                <c:pt idx="1054">
                  <c:v>5809255871753</c:v>
                </c:pt>
                <c:pt idx="1055">
                  <c:v>6050537367039</c:v>
                </c:pt>
                <c:pt idx="1056">
                  <c:v>5873470217397</c:v>
                </c:pt>
                <c:pt idx="1057">
                  <c:v>6496939979909</c:v>
                </c:pt>
                <c:pt idx="1058">
                  <c:v>7204282131662</c:v>
                </c:pt>
                <c:pt idx="1059">
                  <c:v>7415512008013</c:v>
                </c:pt>
                <c:pt idx="1060">
                  <c:v>7043051432449</c:v>
                </c:pt>
                <c:pt idx="1061">
                  <c:v>7108858108564</c:v>
                </c:pt>
                <c:pt idx="1062">
                  <c:v>7054429357531</c:v>
                </c:pt>
                <c:pt idx="1063">
                  <c:v>7422431407747</c:v>
                </c:pt>
                <c:pt idx="1064">
                  <c:v>7531867939079</c:v>
                </c:pt>
                <c:pt idx="1065">
                  <c:v>7916314420465</c:v>
                </c:pt>
                <c:pt idx="1066">
                  <c:v>8276933847532</c:v>
                </c:pt>
                <c:pt idx="1067">
                  <c:v>7843877859242</c:v>
                </c:pt>
                <c:pt idx="1068">
                  <c:v>7531057298112</c:v>
                </c:pt>
                <c:pt idx="1069">
                  <c:v>8601161285207</c:v>
                </c:pt>
                <c:pt idx="1070">
                  <c:v>9368490868947</c:v>
                </c:pt>
                <c:pt idx="1071">
                  <c:v>9506270882869</c:v>
                </c:pt>
                <c:pt idx="1072">
                  <c:v>9703835668539</c:v>
                </c:pt>
                <c:pt idx="1073">
                  <c:v>10133620141475</c:v>
                </c:pt>
                <c:pt idx="1074">
                  <c:v>10606021168410</c:v>
                </c:pt>
                <c:pt idx="1075">
                  <c:v>10427795960237</c:v>
                </c:pt>
                <c:pt idx="1076">
                  <c:v>10703616551246</c:v>
                </c:pt>
                <c:pt idx="1077">
                  <c:v>10782103968299</c:v>
                </c:pt>
                <c:pt idx="1078">
                  <c:v>10384687231360</c:v>
                </c:pt>
                <c:pt idx="1079">
                  <c:v>9939558482872</c:v>
                </c:pt>
                <c:pt idx="1080">
                  <c:v>10568934343901</c:v>
                </c:pt>
                <c:pt idx="1081">
                  <c:v>10360975982904</c:v>
                </c:pt>
                <c:pt idx="1082">
                  <c:v>8352178700694</c:v>
                </c:pt>
                <c:pt idx="1083">
                  <c:v>8520270896705</c:v>
                </c:pt>
                <c:pt idx="1084">
                  <c:v>7864780815759</c:v>
                </c:pt>
                <c:pt idx="1085">
                  <c:v>9058189085128</c:v>
                </c:pt>
                <c:pt idx="1086">
                  <c:v>8351715477279</c:v>
                </c:pt>
                <c:pt idx="1087">
                  <c:v>8266656078056</c:v>
                </c:pt>
                <c:pt idx="1088">
                  <c:v>8412716210483</c:v>
                </c:pt>
                <c:pt idx="1089">
                  <c:v>8721541469680</c:v>
                </c:pt>
                <c:pt idx="1090">
                  <c:v>7885162645935</c:v>
                </c:pt>
                <c:pt idx="1091">
                  <c:v>7537252911256</c:v>
                </c:pt>
                <c:pt idx="1092">
                  <c:v>7056166445327</c:v>
                </c:pt>
                <c:pt idx="1093">
                  <c:v>7430277254311</c:v>
                </c:pt>
                <c:pt idx="1094">
                  <c:v>6409564463624</c:v>
                </c:pt>
                <c:pt idx="1095">
                  <c:v>5814988261494</c:v>
                </c:pt>
                <c:pt idx="1096">
                  <c:v>5805694841772</c:v>
                </c:pt>
                <c:pt idx="1097">
                  <c:v>6144455914032</c:v>
                </c:pt>
                <c:pt idx="1098">
                  <c:v>4806782502958</c:v>
                </c:pt>
                <c:pt idx="1099">
                  <c:v>4526474435127</c:v>
                </c:pt>
                <c:pt idx="1100">
                  <c:v>4432642742522</c:v>
                </c:pt>
                <c:pt idx="1101">
                  <c:v>4533770203888</c:v>
                </c:pt>
                <c:pt idx="1102">
                  <c:v>4307804032702</c:v>
                </c:pt>
                <c:pt idx="1103">
                  <c:v>4182067827515</c:v>
                </c:pt>
                <c:pt idx="1104">
                  <c:v>4306761780022</c:v>
                </c:pt>
                <c:pt idx="1105">
                  <c:v>4497783534984</c:v>
                </c:pt>
                <c:pt idx="1106">
                  <c:v>4992592994530</c:v>
                </c:pt>
                <c:pt idx="1107">
                  <c:v>4527574590744</c:v>
                </c:pt>
                <c:pt idx="1108">
                  <c:v>4364954221286</c:v>
                </c:pt>
                <c:pt idx="1109">
                  <c:v>4514083208828</c:v>
                </c:pt>
                <c:pt idx="1110">
                  <c:v>4261915963348</c:v>
                </c:pt>
                <c:pt idx="1111">
                  <c:v>4252448834839</c:v>
                </c:pt>
                <c:pt idx="1112">
                  <c:v>4633913315498</c:v>
                </c:pt>
                <c:pt idx="1113">
                  <c:v>4485334405759</c:v>
                </c:pt>
                <c:pt idx="1114">
                  <c:v>4858229253275</c:v>
                </c:pt>
                <c:pt idx="1115">
                  <c:v>5344584885530</c:v>
                </c:pt>
                <c:pt idx="1116">
                  <c:v>5477645810930</c:v>
                </c:pt>
                <c:pt idx="1117">
                  <c:v>5479324995801</c:v>
                </c:pt>
                <c:pt idx="1118">
                  <c:v>5891072707085</c:v>
                </c:pt>
                <c:pt idx="1119">
                  <c:v>6172133512969</c:v>
                </c:pt>
                <c:pt idx="1120">
                  <c:v>5933515552308</c:v>
                </c:pt>
                <c:pt idx="1121">
                  <c:v>5722198821558</c:v>
                </c:pt>
                <c:pt idx="1122">
                  <c:v>4520915754174</c:v>
                </c:pt>
                <c:pt idx="1123">
                  <c:v>4480615317236</c:v>
                </c:pt>
                <c:pt idx="1124">
                  <c:v>5178779855118</c:v>
                </c:pt>
                <c:pt idx="1125">
                  <c:v>5376547301027</c:v>
                </c:pt>
                <c:pt idx="1126">
                  <c:v>5777611922346</c:v>
                </c:pt>
                <c:pt idx="1127">
                  <c:v>6456929057610</c:v>
                </c:pt>
                <c:pt idx="1128">
                  <c:v>6477079276073</c:v>
                </c:pt>
                <c:pt idx="1129">
                  <c:v>6470594148291</c:v>
                </c:pt>
                <c:pt idx="1130">
                  <c:v>6076130460605</c:v>
                </c:pt>
                <c:pt idx="1131">
                  <c:v>6433217809154</c:v>
                </c:pt>
                <c:pt idx="1132">
                  <c:v>6419784330175</c:v>
                </c:pt>
                <c:pt idx="1133">
                  <c:v>7159146800351</c:v>
                </c:pt>
                <c:pt idx="1134">
                  <c:v>8261502717581</c:v>
                </c:pt>
                <c:pt idx="1135">
                  <c:v>8616592415159</c:v>
                </c:pt>
                <c:pt idx="1136">
                  <c:v>8708223796552</c:v>
                </c:pt>
                <c:pt idx="1137">
                  <c:v>8601653460085</c:v>
                </c:pt>
                <c:pt idx="1138">
                  <c:v>8497370289228</c:v>
                </c:pt>
                <c:pt idx="1139">
                  <c:v>8812738579133</c:v>
                </c:pt>
                <c:pt idx="1140">
                  <c:v>9049677354911</c:v>
                </c:pt>
                <c:pt idx="1141">
                  <c:v>9714258195340</c:v>
                </c:pt>
                <c:pt idx="1142">
                  <c:v>9795293341156</c:v>
                </c:pt>
                <c:pt idx="1143">
                  <c:v>9960258779138</c:v>
                </c:pt>
                <c:pt idx="1144">
                  <c:v>9350338301455</c:v>
                </c:pt>
                <c:pt idx="1145">
                  <c:v>9995724321702</c:v>
                </c:pt>
                <c:pt idx="1146">
                  <c:v>9781859862177</c:v>
                </c:pt>
                <c:pt idx="1147">
                  <c:v>10551100242500</c:v>
                </c:pt>
                <c:pt idx="1148">
                  <c:v>10966206323526</c:v>
                </c:pt>
                <c:pt idx="1149">
                  <c:v>11333687247459</c:v>
                </c:pt>
                <c:pt idx="1150">
                  <c:v>11164205381148</c:v>
                </c:pt>
                <c:pt idx="1151">
                  <c:v>12156227271680</c:v>
                </c:pt>
                <c:pt idx="1152">
                  <c:v>11690890401748</c:v>
                </c:pt>
                <c:pt idx="1153">
                  <c:v>11851802634916</c:v>
                </c:pt>
                <c:pt idx="1154">
                  <c:v>11491067401997</c:v>
                </c:pt>
                <c:pt idx="1155">
                  <c:v>10807986576502</c:v>
                </c:pt>
                <c:pt idx="1156">
                  <c:v>11126481624448</c:v>
                </c:pt>
                <c:pt idx="1157">
                  <c:v>10705353639054</c:v>
                </c:pt>
                <c:pt idx="1158">
                  <c:v>11750588319163</c:v>
                </c:pt>
                <c:pt idx="1159">
                  <c:v>11337450937612</c:v>
                </c:pt>
                <c:pt idx="1160">
                  <c:v>10323628595220</c:v>
                </c:pt>
                <c:pt idx="1161">
                  <c:v>9856438831684</c:v>
                </c:pt>
                <c:pt idx="1162">
                  <c:v>10704890415639</c:v>
                </c:pt>
                <c:pt idx="1163">
                  <c:v>9477869497364</c:v>
                </c:pt>
                <c:pt idx="1164">
                  <c:v>10981376890313</c:v>
                </c:pt>
                <c:pt idx="1165">
                  <c:v>12704944355909</c:v>
                </c:pt>
                <c:pt idx="1166">
                  <c:v>11306530774829</c:v>
                </c:pt>
                <c:pt idx="1167">
                  <c:v>12208021439562</c:v>
                </c:pt>
                <c:pt idx="1168">
                  <c:v>15034929172120</c:v>
                </c:pt>
                <c:pt idx="1169">
                  <c:v>15399659707050</c:v>
                </c:pt>
                <c:pt idx="1170">
                  <c:v>18042667744686</c:v>
                </c:pt>
                <c:pt idx="1171">
                  <c:v>19405760540471</c:v>
                </c:pt>
                <c:pt idx="1172">
                  <c:v>17858217971894</c:v>
                </c:pt>
                <c:pt idx="1173">
                  <c:v>18047821105094</c:v>
                </c:pt>
                <c:pt idx="1174">
                  <c:v>18456413106876</c:v>
                </c:pt>
                <c:pt idx="1175">
                  <c:v>18013832087174</c:v>
                </c:pt>
                <c:pt idx="1176">
                  <c:v>16301700449541</c:v>
                </c:pt>
                <c:pt idx="1177">
                  <c:v>16515593860595</c:v>
                </c:pt>
                <c:pt idx="1178">
                  <c:v>17751966101495</c:v>
                </c:pt>
                <c:pt idx="1179">
                  <c:v>20483449810955</c:v>
                </c:pt>
                <c:pt idx="1180">
                  <c:v>18832868984373</c:v>
                </c:pt>
                <c:pt idx="1181">
                  <c:v>19103420409090</c:v>
                </c:pt>
                <c:pt idx="1182">
                  <c:v>18213423475289</c:v>
                </c:pt>
                <c:pt idx="1183">
                  <c:v>18137889107534</c:v>
                </c:pt>
                <c:pt idx="1184">
                  <c:v>22541232969174</c:v>
                </c:pt>
                <c:pt idx="1185">
                  <c:v>23226658863205</c:v>
                </c:pt>
                <c:pt idx="1186">
                  <c:v>25596683553122</c:v>
                </c:pt>
                <c:pt idx="1187">
                  <c:v>25984169938171</c:v>
                </c:pt>
                <c:pt idx="1188">
                  <c:v>19930534764576</c:v>
                </c:pt>
                <c:pt idx="1189">
                  <c:v>22962013537016</c:v>
                </c:pt>
                <c:pt idx="1190">
                  <c:v>23588002076763</c:v>
                </c:pt>
                <c:pt idx="1191">
                  <c:v>26027423424384</c:v>
                </c:pt>
                <c:pt idx="1192">
                  <c:v>29198129783893</c:v>
                </c:pt>
                <c:pt idx="1193">
                  <c:v>29737495545452</c:v>
                </c:pt>
                <c:pt idx="1194">
                  <c:v>28938695721105</c:v>
                </c:pt>
                <c:pt idx="1195">
                  <c:v>32255404310093</c:v>
                </c:pt>
                <c:pt idx="1196">
                  <c:v>31257736884253</c:v>
                </c:pt>
                <c:pt idx="1197">
                  <c:v>22657038822382</c:v>
                </c:pt>
                <c:pt idx="1198">
                  <c:v>21095686405744</c:v>
                </c:pt>
                <c:pt idx="1199">
                  <c:v>20836223391459</c:v>
                </c:pt>
                <c:pt idx="1200">
                  <c:v>18507020264752</c:v>
                </c:pt>
                <c:pt idx="1201">
                  <c:v>15323980581925</c:v>
                </c:pt>
                <c:pt idx="1202">
                  <c:v>11803540545553</c:v>
                </c:pt>
                <c:pt idx="1203">
                  <c:v>11991001270489</c:v>
                </c:pt>
                <c:pt idx="1204">
                  <c:v>12404688729909</c:v>
                </c:pt>
                <c:pt idx="1205">
                  <c:v>12054318120799</c:v>
                </c:pt>
                <c:pt idx="1206">
                  <c:v>11291910285878</c:v>
                </c:pt>
                <c:pt idx="1207">
                  <c:v>11986687502466</c:v>
                </c:pt>
                <c:pt idx="1208">
                  <c:v>11787588289228</c:v>
                </c:pt>
                <c:pt idx="1209">
                  <c:v>13834485697266</c:v>
                </c:pt>
                <c:pt idx="1210">
                  <c:v>14074782842719</c:v>
                </c:pt>
                <c:pt idx="1211">
                  <c:v>15381130770465</c:v>
                </c:pt>
                <c:pt idx="1212">
                  <c:v>15002590387697</c:v>
                </c:pt>
                <c:pt idx="1213">
                  <c:v>14852419147453</c:v>
                </c:pt>
                <c:pt idx="1214">
                  <c:v>11715643902984</c:v>
                </c:pt>
                <c:pt idx="1215">
                  <c:v>6180182019771</c:v>
                </c:pt>
                <c:pt idx="1216">
                  <c:v>6970151647823</c:v>
                </c:pt>
                <c:pt idx="1217">
                  <c:v>3887631445589</c:v>
                </c:pt>
                <c:pt idx="1218">
                  <c:v>3876340374895</c:v>
                </c:pt>
                <c:pt idx="1219">
                  <c:v>3514215471732</c:v>
                </c:pt>
                <c:pt idx="1220">
                  <c:v>3192796325997</c:v>
                </c:pt>
                <c:pt idx="1221">
                  <c:v>3462855575814</c:v>
                </c:pt>
                <c:pt idx="1222">
                  <c:v>3342880711830</c:v>
                </c:pt>
                <c:pt idx="1223">
                  <c:v>3054408331346</c:v>
                </c:pt>
                <c:pt idx="1224">
                  <c:v>3411611485746</c:v>
                </c:pt>
                <c:pt idx="1225">
                  <c:v>3690964155285</c:v>
                </c:pt>
                <c:pt idx="1226">
                  <c:v>3933635320804</c:v>
                </c:pt>
                <c:pt idx="1227">
                  <c:v>3816005525345</c:v>
                </c:pt>
                <c:pt idx="1228">
                  <c:v>3831755121386</c:v>
                </c:pt>
                <c:pt idx="1229">
                  <c:v>3802832609541</c:v>
                </c:pt>
                <c:pt idx="1230">
                  <c:v>3470788276766</c:v>
                </c:pt>
                <c:pt idx="1231">
                  <c:v>2597461595525</c:v>
                </c:pt>
                <c:pt idx="1232">
                  <c:v>3466764023359</c:v>
                </c:pt>
                <c:pt idx="1233">
                  <c:v>1464741383569</c:v>
                </c:pt>
                <c:pt idx="1234">
                  <c:v>1051864565213</c:v>
                </c:pt>
                <c:pt idx="1235">
                  <c:v>881493889034</c:v>
                </c:pt>
                <c:pt idx="1236">
                  <c:v>821694641553</c:v>
                </c:pt>
                <c:pt idx="1237">
                  <c:v>794541064110</c:v>
                </c:pt>
                <c:pt idx="1238">
                  <c:v>826541116513</c:v>
                </c:pt>
                <c:pt idx="1239">
                  <c:v>820209431486</c:v>
                </c:pt>
                <c:pt idx="1240">
                  <c:v>856421921802</c:v>
                </c:pt>
                <c:pt idx="1241">
                  <c:v>813087371509</c:v>
                </c:pt>
                <c:pt idx="1242">
                  <c:v>763424031337</c:v>
                </c:pt>
                <c:pt idx="1243">
                  <c:v>746151588323</c:v>
                </c:pt>
                <c:pt idx="1244">
                  <c:v>798481358267</c:v>
                </c:pt>
                <c:pt idx="1245">
                  <c:v>765609866817</c:v>
                </c:pt>
                <c:pt idx="1246">
                  <c:v>759399777936</c:v>
                </c:pt>
                <c:pt idx="1247">
                  <c:v>747167784684</c:v>
                </c:pt>
                <c:pt idx="1248">
                  <c:v>694169235938</c:v>
                </c:pt>
                <c:pt idx="1249">
                  <c:v>794344194159</c:v>
                </c:pt>
                <c:pt idx="1250">
                  <c:v>785140523970</c:v>
                </c:pt>
                <c:pt idx="1251">
                  <c:v>927978358534</c:v>
                </c:pt>
                <c:pt idx="1252">
                  <c:v>729171555087</c:v>
                </c:pt>
                <c:pt idx="1253">
                  <c:v>642569042869</c:v>
                </c:pt>
                <c:pt idx="1254">
                  <c:v>633486968827</c:v>
                </c:pt>
                <c:pt idx="1255">
                  <c:v>597413445535</c:v>
                </c:pt>
                <c:pt idx="1256">
                  <c:v>637572020301</c:v>
                </c:pt>
                <c:pt idx="1257">
                  <c:v>655116607070</c:v>
                </c:pt>
                <c:pt idx="1258">
                  <c:v>616836982274</c:v>
                </c:pt>
                <c:pt idx="1259">
                  <c:v>665484126084</c:v>
                </c:pt>
                <c:pt idx="1260">
                  <c:v>881210164693</c:v>
                </c:pt>
                <c:pt idx="1261">
                  <c:v>827516780827</c:v>
                </c:pt>
                <c:pt idx="1262">
                  <c:v>828211615947</c:v>
                </c:pt>
                <c:pt idx="1263">
                  <c:v>748861445289</c:v>
                </c:pt>
                <c:pt idx="1264">
                  <c:v>763791714921</c:v>
                </c:pt>
                <c:pt idx="1265">
                  <c:v>785505312409</c:v>
                </c:pt>
                <c:pt idx="1266">
                  <c:v>796961406443</c:v>
                </c:pt>
                <c:pt idx="1267">
                  <c:v>787268456525</c:v>
                </c:pt>
                <c:pt idx="1268">
                  <c:v>736918966671</c:v>
                </c:pt>
                <c:pt idx="1269">
                  <c:v>802789336008</c:v>
                </c:pt>
                <c:pt idx="1270">
                  <c:v>823269601159</c:v>
                </c:pt>
                <c:pt idx="1271">
                  <c:v>886777531089</c:v>
                </c:pt>
                <c:pt idx="1272">
                  <c:v>782613061223</c:v>
                </c:pt>
                <c:pt idx="1273">
                  <c:v>772734821940</c:v>
                </c:pt>
                <c:pt idx="1274">
                  <c:v>787986452815</c:v>
                </c:pt>
                <c:pt idx="1275">
                  <c:v>838092750376</c:v>
                </c:pt>
                <c:pt idx="1276">
                  <c:v>869950940610</c:v>
                </c:pt>
                <c:pt idx="1277">
                  <c:v>939906361421</c:v>
                </c:pt>
                <c:pt idx="1278">
                  <c:v>973956177428</c:v>
                </c:pt>
                <c:pt idx="1279">
                  <c:v>760036710129</c:v>
                </c:pt>
                <c:pt idx="1280">
                  <c:v>651972478154</c:v>
                </c:pt>
                <c:pt idx="1281">
                  <c:v>623362642105</c:v>
                </c:pt>
                <c:pt idx="1282">
                  <c:v>640223974340</c:v>
                </c:pt>
                <c:pt idx="1283">
                  <c:v>592844904623</c:v>
                </c:pt>
                <c:pt idx="1284">
                  <c:v>606269698163</c:v>
                </c:pt>
                <c:pt idx="1285">
                  <c:v>536734073569</c:v>
                </c:pt>
                <c:pt idx="1286">
                  <c:v>622129309768</c:v>
                </c:pt>
                <c:pt idx="1287">
                  <c:v>634949017724</c:v>
                </c:pt>
                <c:pt idx="1288">
                  <c:v>602647870102</c:v>
                </c:pt>
                <c:pt idx="1289">
                  <c:v>702260126174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98-4B90-9467-CF0286C03BD2}"/>
            </c:ext>
          </c:extLst>
        </c:ser>
        <c:ser>
          <c:idx val="3"/>
          <c:order val="3"/>
          <c:tx>
            <c:strRef>
              <c:f>total!$F$1</c:f>
              <c:strCache>
                <c:ptCount val="1"/>
                <c:pt idx="0">
                  <c:v>ETH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total!$F$2:$F$1291</c:f>
              <c:numCache>
                <c:formatCode>General</c:formatCode>
                <c:ptCount val="1290"/>
                <c:pt idx="0">
                  <c:v>296423943216878</c:v>
                </c:pt>
                <c:pt idx="1">
                  <c:v>275784991387665</c:v>
                </c:pt>
                <c:pt idx="2">
                  <c:v>278111847580796</c:v>
                </c:pt>
                <c:pt idx="3">
                  <c:v>275280377932545</c:v>
                </c:pt>
                <c:pt idx="4">
                  <c:v>267022221670710</c:v>
                </c:pt>
                <c:pt idx="5">
                  <c:v>269112737946452</c:v>
                </c:pt>
                <c:pt idx="6">
                  <c:v>253942898186592</c:v>
                </c:pt>
                <c:pt idx="7">
                  <c:v>272889228629367</c:v>
                </c:pt>
                <c:pt idx="8">
                  <c:v>271505774731132</c:v>
                </c:pt>
                <c:pt idx="9">
                  <c:v>269572528544652</c:v>
                </c:pt>
                <c:pt idx="10">
                  <c:v>261208745166311</c:v>
                </c:pt>
                <c:pt idx="11">
                  <c:v>275960263639245</c:v>
                </c:pt>
                <c:pt idx="12">
                  <c:v>254562840921585</c:v>
                </c:pt>
                <c:pt idx="13">
                  <c:v>246949169932263</c:v>
                </c:pt>
                <c:pt idx="14">
                  <c:v>237610600758997</c:v>
                </c:pt>
                <c:pt idx="15">
                  <c:v>234191362415833</c:v>
                </c:pt>
                <c:pt idx="16">
                  <c:v>217650096219900</c:v>
                </c:pt>
                <c:pt idx="17">
                  <c:v>220859012833782</c:v>
                </c:pt>
                <c:pt idx="18">
                  <c:v>219076836333996</c:v>
                </c:pt>
                <c:pt idx="19">
                  <c:v>205224697481460</c:v>
                </c:pt>
                <c:pt idx="20">
                  <c:v>204950019475887</c:v>
                </c:pt>
                <c:pt idx="21">
                  <c:v>215888218165368</c:v>
                </c:pt>
                <c:pt idx="22">
                  <c:v>217493983840540</c:v>
                </c:pt>
                <c:pt idx="23">
                  <c:v>229925557831708</c:v>
                </c:pt>
                <c:pt idx="24">
                  <c:v>233037909765756</c:v>
                </c:pt>
                <c:pt idx="25">
                  <c:v>233651717906274</c:v>
                </c:pt>
                <c:pt idx="26">
                  <c:v>229155385161964</c:v>
                </c:pt>
                <c:pt idx="27">
                  <c:v>234345546500849</c:v>
                </c:pt>
                <c:pt idx="28">
                  <c:v>232200625795727</c:v>
                </c:pt>
                <c:pt idx="29">
                  <c:v>230211327995404</c:v>
                </c:pt>
                <c:pt idx="30">
                  <c:v>238260310562690</c:v>
                </c:pt>
                <c:pt idx="31">
                  <c:v>247239541592415</c:v>
                </c:pt>
                <c:pt idx="32">
                  <c:v>227612396836956</c:v>
                </c:pt>
                <c:pt idx="33">
                  <c:v>234532739719917</c:v>
                </c:pt>
                <c:pt idx="34">
                  <c:v>231034562301140</c:v>
                </c:pt>
                <c:pt idx="35">
                  <c:v>239851688607654</c:v>
                </c:pt>
                <c:pt idx="36">
                  <c:v>235545692143340</c:v>
                </c:pt>
                <c:pt idx="37">
                  <c:v>221195569386545</c:v>
                </c:pt>
                <c:pt idx="38">
                  <c:v>212388848934566</c:v>
                </c:pt>
                <c:pt idx="39">
                  <c:v>196775153827156</c:v>
                </c:pt>
                <c:pt idx="40">
                  <c:v>197860399876280</c:v>
                </c:pt>
                <c:pt idx="41">
                  <c:v>202191567957777</c:v>
                </c:pt>
                <c:pt idx="42">
                  <c:v>191488430812158</c:v>
                </c:pt>
                <c:pt idx="43">
                  <c:v>200714382347055</c:v>
                </c:pt>
                <c:pt idx="44">
                  <c:v>181623586328880</c:v>
                </c:pt>
                <c:pt idx="45">
                  <c:v>187235335816340</c:v>
                </c:pt>
                <c:pt idx="46">
                  <c:v>185425872452737</c:v>
                </c:pt>
                <c:pt idx="47">
                  <c:v>189208167947559</c:v>
                </c:pt>
                <c:pt idx="48">
                  <c:v>208527634544386</c:v>
                </c:pt>
                <c:pt idx="49">
                  <c:v>201277312816410</c:v>
                </c:pt>
                <c:pt idx="50">
                  <c:v>228398449840961</c:v>
                </c:pt>
                <c:pt idx="51">
                  <c:v>248057227773605</c:v>
                </c:pt>
                <c:pt idx="52">
                  <c:v>245969143541563</c:v>
                </c:pt>
                <c:pt idx="53">
                  <c:v>251146079276006</c:v>
                </c:pt>
                <c:pt idx="54">
                  <c:v>248206033934282</c:v>
                </c:pt>
                <c:pt idx="55">
                  <c:v>236777772701321</c:v>
                </c:pt>
                <c:pt idx="56">
                  <c:v>228118319056817</c:v>
                </c:pt>
                <c:pt idx="57">
                  <c:v>227928034054181</c:v>
                </c:pt>
                <c:pt idx="58">
                  <c:v>231139974685437</c:v>
                </c:pt>
                <c:pt idx="59">
                  <c:v>232267981895930</c:v>
                </c:pt>
                <c:pt idx="60">
                  <c:v>236007776654608</c:v>
                </c:pt>
                <c:pt idx="61">
                  <c:v>228333358348061</c:v>
                </c:pt>
                <c:pt idx="62">
                  <c:v>223243954176638</c:v>
                </c:pt>
                <c:pt idx="63">
                  <c:v>226262205606949</c:v>
                </c:pt>
                <c:pt idx="64">
                  <c:v>223494899693833</c:v>
                </c:pt>
                <c:pt idx="65">
                  <c:v>206530285077766</c:v>
                </c:pt>
                <c:pt idx="66">
                  <c:v>214644304618353</c:v>
                </c:pt>
                <c:pt idx="67">
                  <c:v>219838379149027</c:v>
                </c:pt>
                <c:pt idx="68">
                  <c:v>203967493806337</c:v>
                </c:pt>
                <c:pt idx="69">
                  <c:v>212402253670673</c:v>
                </c:pt>
                <c:pt idx="70">
                  <c:v>193744714215460</c:v>
                </c:pt>
                <c:pt idx="71">
                  <c:v>175035856437576</c:v>
                </c:pt>
                <c:pt idx="72">
                  <c:v>168104909202322</c:v>
                </c:pt>
                <c:pt idx="73">
                  <c:v>175898614414714</c:v>
                </c:pt>
                <c:pt idx="74">
                  <c:v>176696864858551</c:v>
                </c:pt>
                <c:pt idx="75">
                  <c:v>170282696127671</c:v>
                </c:pt>
                <c:pt idx="76">
                  <c:v>160129153850955</c:v>
                </c:pt>
                <c:pt idx="77">
                  <c:v>173381260880260</c:v>
                </c:pt>
                <c:pt idx="78">
                  <c:v>169190681170016</c:v>
                </c:pt>
                <c:pt idx="79">
                  <c:v>177753434784584</c:v>
                </c:pt>
                <c:pt idx="80">
                  <c:v>157218680737094</c:v>
                </c:pt>
                <c:pt idx="81">
                  <c:v>157905140640989</c:v>
                </c:pt>
                <c:pt idx="82">
                  <c:v>143210002706386</c:v>
                </c:pt>
                <c:pt idx="83">
                  <c:v>176477743502151</c:v>
                </c:pt>
                <c:pt idx="84">
                  <c:v>175821109537929</c:v>
                </c:pt>
                <c:pt idx="85">
                  <c:v>160481143605653</c:v>
                </c:pt>
                <c:pt idx="86">
                  <c:v>157002535924433</c:v>
                </c:pt>
                <c:pt idx="87">
                  <c:v>157413502142228</c:v>
                </c:pt>
                <c:pt idx="88">
                  <c:v>149521746623616</c:v>
                </c:pt>
                <c:pt idx="89">
                  <c:v>155451563814932</c:v>
                </c:pt>
                <c:pt idx="90">
                  <c:v>144244091810836</c:v>
                </c:pt>
                <c:pt idx="91">
                  <c:v>133091052381762</c:v>
                </c:pt>
                <c:pt idx="92">
                  <c:v>139032537662142</c:v>
                </c:pt>
                <c:pt idx="93">
                  <c:v>160962518049059</c:v>
                </c:pt>
                <c:pt idx="94">
                  <c:v>163344446588052</c:v>
                </c:pt>
                <c:pt idx="95">
                  <c:v>156073484803219</c:v>
                </c:pt>
                <c:pt idx="96">
                  <c:v>156243693594679</c:v>
                </c:pt>
                <c:pt idx="97">
                  <c:v>153858965274623</c:v>
                </c:pt>
                <c:pt idx="98">
                  <c:v>140190514697988</c:v>
                </c:pt>
                <c:pt idx="99">
                  <c:v>132556973528867</c:v>
                </c:pt>
                <c:pt idx="100">
                  <c:v>124294295433112</c:v>
                </c:pt>
                <c:pt idx="101">
                  <c:v>98675694521320</c:v>
                </c:pt>
                <c:pt idx="102">
                  <c:v>93037647344708</c:v>
                </c:pt>
                <c:pt idx="103">
                  <c:v>93973702741046</c:v>
                </c:pt>
                <c:pt idx="104">
                  <c:v>95722121022136</c:v>
                </c:pt>
                <c:pt idx="105">
                  <c:v>93151316976503</c:v>
                </c:pt>
                <c:pt idx="106">
                  <c:v>92997517238991</c:v>
                </c:pt>
                <c:pt idx="107">
                  <c:v>86906713406834</c:v>
                </c:pt>
                <c:pt idx="108">
                  <c:v>80938170173616</c:v>
                </c:pt>
                <c:pt idx="109">
                  <c:v>79728878629337</c:v>
                </c:pt>
                <c:pt idx="110">
                  <c:v>77835491467630</c:v>
                </c:pt>
                <c:pt idx="111">
                  <c:v>74277055022917</c:v>
                </c:pt>
                <c:pt idx="112">
                  <c:v>80774841892835</c:v>
                </c:pt>
                <c:pt idx="113">
                  <c:v>77580190164433</c:v>
                </c:pt>
                <c:pt idx="114">
                  <c:v>81192811452915</c:v>
                </c:pt>
                <c:pt idx="115">
                  <c:v>83854929601394</c:v>
                </c:pt>
                <c:pt idx="116">
                  <c:v>83274514322631</c:v>
                </c:pt>
                <c:pt idx="117">
                  <c:v>81745940720145</c:v>
                </c:pt>
                <c:pt idx="118">
                  <c:v>80886047851908</c:v>
                </c:pt>
                <c:pt idx="119">
                  <c:v>74923494681840</c:v>
                </c:pt>
                <c:pt idx="120">
                  <c:v>74489491913329</c:v>
                </c:pt>
                <c:pt idx="121">
                  <c:v>74944776177572</c:v>
                </c:pt>
                <c:pt idx="122">
                  <c:v>72255007037060</c:v>
                </c:pt>
                <c:pt idx="123">
                  <c:v>69353130817823</c:v>
                </c:pt>
                <c:pt idx="124">
                  <c:v>71108555813540</c:v>
                </c:pt>
                <c:pt idx="125">
                  <c:v>72853326503004</c:v>
                </c:pt>
                <c:pt idx="126">
                  <c:v>70475457776368</c:v>
                </c:pt>
                <c:pt idx="127">
                  <c:v>75168368986088</c:v>
                </c:pt>
                <c:pt idx="128">
                  <c:v>76437729641044</c:v>
                </c:pt>
                <c:pt idx="129">
                  <c:v>75753909195449</c:v>
                </c:pt>
                <c:pt idx="130">
                  <c:v>72286334550840</c:v>
                </c:pt>
                <c:pt idx="131">
                  <c:v>78289234353885</c:v>
                </c:pt>
                <c:pt idx="132">
                  <c:v>75949840485742</c:v>
                </c:pt>
                <c:pt idx="133">
                  <c:v>74541264851323</c:v>
                </c:pt>
                <c:pt idx="134">
                  <c:v>78024483607824</c:v>
                </c:pt>
                <c:pt idx="135">
                  <c:v>73055803729858</c:v>
                </c:pt>
                <c:pt idx="136">
                  <c:v>68285820234774</c:v>
                </c:pt>
                <c:pt idx="137">
                  <c:v>65647121412318</c:v>
                </c:pt>
                <c:pt idx="138">
                  <c:v>65805212855177</c:v>
                </c:pt>
                <c:pt idx="139">
                  <c:v>72377764130815</c:v>
                </c:pt>
                <c:pt idx="140">
                  <c:v>76580728143039</c:v>
                </c:pt>
                <c:pt idx="141">
                  <c:v>77149176315491</c:v>
                </c:pt>
                <c:pt idx="142">
                  <c:v>70752101939084</c:v>
                </c:pt>
                <c:pt idx="143">
                  <c:v>69655830939314</c:v>
                </c:pt>
                <c:pt idx="144">
                  <c:v>64610135249603</c:v>
                </c:pt>
                <c:pt idx="145">
                  <c:v>59772080972531</c:v>
                </c:pt>
                <c:pt idx="146">
                  <c:v>60760081725591</c:v>
                </c:pt>
                <c:pt idx="147">
                  <c:v>60863886178614</c:v>
                </c:pt>
                <c:pt idx="148">
                  <c:v>58269607939915</c:v>
                </c:pt>
                <c:pt idx="149">
                  <c:v>56694371179342</c:v>
                </c:pt>
                <c:pt idx="150">
                  <c:v>58282207783165</c:v>
                </c:pt>
                <c:pt idx="151">
                  <c:v>60108636348719</c:v>
                </c:pt>
                <c:pt idx="152">
                  <c:v>58376622919729</c:v>
                </c:pt>
                <c:pt idx="153">
                  <c:v>58617207947344</c:v>
                </c:pt>
                <c:pt idx="154">
                  <c:v>56928855491672</c:v>
                </c:pt>
                <c:pt idx="155">
                  <c:v>56223781309412</c:v>
                </c:pt>
                <c:pt idx="156">
                  <c:v>57405760747594</c:v>
                </c:pt>
                <c:pt idx="157">
                  <c:v>55141008768318</c:v>
                </c:pt>
                <c:pt idx="158">
                  <c:v>57539451734092</c:v>
                </c:pt>
                <c:pt idx="159">
                  <c:v>52389110929446</c:v>
                </c:pt>
                <c:pt idx="160">
                  <c:v>50874203562197</c:v>
                </c:pt>
                <c:pt idx="161">
                  <c:v>49028930010468</c:v>
                </c:pt>
                <c:pt idx="162">
                  <c:v>48460801139711</c:v>
                </c:pt>
                <c:pt idx="163">
                  <c:v>50124528259062</c:v>
                </c:pt>
                <c:pt idx="164">
                  <c:v>48883396271039</c:v>
                </c:pt>
                <c:pt idx="165">
                  <c:v>48400832503335</c:v>
                </c:pt>
                <c:pt idx="166">
                  <c:v>48889445393752</c:v>
                </c:pt>
                <c:pt idx="167">
                  <c:v>49126329206175</c:v>
                </c:pt>
                <c:pt idx="168">
                  <c:v>51059989419624</c:v>
                </c:pt>
                <c:pt idx="169">
                  <c:v>49776353832600</c:v>
                </c:pt>
                <c:pt idx="170">
                  <c:v>51328357026558</c:v>
                </c:pt>
                <c:pt idx="171">
                  <c:v>52110611430226</c:v>
                </c:pt>
                <c:pt idx="172">
                  <c:v>51764366993995</c:v>
                </c:pt>
                <c:pt idx="173">
                  <c:v>52254306651915</c:v>
                </c:pt>
                <c:pt idx="174">
                  <c:v>49528642905528</c:v>
                </c:pt>
                <c:pt idx="175">
                  <c:v>46615021971799</c:v>
                </c:pt>
                <c:pt idx="176">
                  <c:v>47972914539287</c:v>
                </c:pt>
                <c:pt idx="177">
                  <c:v>47749697273728</c:v>
                </c:pt>
                <c:pt idx="178">
                  <c:v>46562733745995</c:v>
                </c:pt>
                <c:pt idx="179">
                  <c:v>46225603931457</c:v>
                </c:pt>
                <c:pt idx="180">
                  <c:v>47635189653190</c:v>
                </c:pt>
                <c:pt idx="181">
                  <c:v>47887072170251</c:v>
                </c:pt>
                <c:pt idx="182">
                  <c:v>48096687165088</c:v>
                </c:pt>
                <c:pt idx="183">
                  <c:v>48915525117574</c:v>
                </c:pt>
                <c:pt idx="184">
                  <c:v>47319691272313</c:v>
                </c:pt>
                <c:pt idx="185">
                  <c:v>46787516103972</c:v>
                </c:pt>
                <c:pt idx="186">
                  <c:v>46103864042391</c:v>
                </c:pt>
                <c:pt idx="187">
                  <c:v>44229175963255</c:v>
                </c:pt>
                <c:pt idx="188">
                  <c:v>43094662355767</c:v>
                </c:pt>
                <c:pt idx="189">
                  <c:v>42964443867661</c:v>
                </c:pt>
                <c:pt idx="190">
                  <c:v>44615719095849</c:v>
                </c:pt>
                <c:pt idx="191">
                  <c:v>44436831479226</c:v>
                </c:pt>
                <c:pt idx="192">
                  <c:v>43668287578335</c:v>
                </c:pt>
                <c:pt idx="193">
                  <c:v>43627471157646</c:v>
                </c:pt>
                <c:pt idx="194">
                  <c:v>44500052476754</c:v>
                </c:pt>
                <c:pt idx="195">
                  <c:v>45342835620803</c:v>
                </c:pt>
                <c:pt idx="196">
                  <c:v>45314829889284</c:v>
                </c:pt>
                <c:pt idx="197">
                  <c:v>44730360759724</c:v>
                </c:pt>
                <c:pt idx="198">
                  <c:v>45012140288150</c:v>
                </c:pt>
                <c:pt idx="199">
                  <c:v>44761240028256</c:v>
                </c:pt>
                <c:pt idx="200">
                  <c:v>44339842777573</c:v>
                </c:pt>
                <c:pt idx="201">
                  <c:v>43978531995141</c:v>
                </c:pt>
                <c:pt idx="202">
                  <c:v>40418856848637</c:v>
                </c:pt>
                <c:pt idx="203">
                  <c:v>43359758326858</c:v>
                </c:pt>
                <c:pt idx="204">
                  <c:v>43012650730861</c:v>
                </c:pt>
                <c:pt idx="205">
                  <c:v>46690085655924</c:v>
                </c:pt>
                <c:pt idx="206">
                  <c:v>48507678904214</c:v>
                </c:pt>
                <c:pt idx="207">
                  <c:v>48353394179066</c:v>
                </c:pt>
                <c:pt idx="208">
                  <c:v>48933111832726</c:v>
                </c:pt>
                <c:pt idx="209">
                  <c:v>46008378488618</c:v>
                </c:pt>
                <c:pt idx="210">
                  <c:v>45880516391819</c:v>
                </c:pt>
                <c:pt idx="211">
                  <c:v>47437869160691</c:v>
                </c:pt>
                <c:pt idx="212">
                  <c:v>45961342991087</c:v>
                </c:pt>
                <c:pt idx="213">
                  <c:v>48672762884644</c:v>
                </c:pt>
                <c:pt idx="214">
                  <c:v>47097284568325</c:v>
                </c:pt>
                <c:pt idx="215">
                  <c:v>46262868864043</c:v>
                </c:pt>
                <c:pt idx="216">
                  <c:v>44121997342432</c:v>
                </c:pt>
                <c:pt idx="217">
                  <c:v>42419433781356</c:v>
                </c:pt>
                <c:pt idx="218">
                  <c:v>44307777920816</c:v>
                </c:pt>
                <c:pt idx="219">
                  <c:v>44388978702064</c:v>
                </c:pt>
                <c:pt idx="220">
                  <c:v>42109831883802</c:v>
                </c:pt>
                <c:pt idx="221">
                  <c:v>48758545695830</c:v>
                </c:pt>
                <c:pt idx="222">
                  <c:v>48429915968593</c:v>
                </c:pt>
                <c:pt idx="223">
                  <c:v>55250490222759</c:v>
                </c:pt>
                <c:pt idx="224">
                  <c:v>59890331910258</c:v>
                </c:pt>
                <c:pt idx="225">
                  <c:v>54614424738819</c:v>
                </c:pt>
                <c:pt idx="226">
                  <c:v>53768801709187</c:v>
                </c:pt>
                <c:pt idx="227">
                  <c:v>50188838654457</c:v>
                </c:pt>
                <c:pt idx="228">
                  <c:v>49674962523725</c:v>
                </c:pt>
                <c:pt idx="229">
                  <c:v>48007507616468</c:v>
                </c:pt>
                <c:pt idx="230">
                  <c:v>48482627814559</c:v>
                </c:pt>
                <c:pt idx="231">
                  <c:v>48167477143020</c:v>
                </c:pt>
                <c:pt idx="232">
                  <c:v>51189765237791</c:v>
                </c:pt>
                <c:pt idx="233">
                  <c:v>49081812967375</c:v>
                </c:pt>
                <c:pt idx="234">
                  <c:v>49633884532395</c:v>
                </c:pt>
                <c:pt idx="235">
                  <c:v>48786791258325</c:v>
                </c:pt>
                <c:pt idx="236">
                  <c:v>52204902728570</c:v>
                </c:pt>
                <c:pt idx="237">
                  <c:v>50948122061446</c:v>
                </c:pt>
                <c:pt idx="238">
                  <c:v>53098278663757</c:v>
                </c:pt>
                <c:pt idx="239">
                  <c:v>53826356481501</c:v>
                </c:pt>
                <c:pt idx="240">
                  <c:v>54353119945592</c:v>
                </c:pt>
                <c:pt idx="241">
                  <c:v>54292438792363</c:v>
                </c:pt>
                <c:pt idx="242">
                  <c:v>54792311585132</c:v>
                </c:pt>
                <c:pt idx="243">
                  <c:v>53701450581774</c:v>
                </c:pt>
                <c:pt idx="244">
                  <c:v>48971245271878</c:v>
                </c:pt>
                <c:pt idx="245">
                  <c:v>47632877823672</c:v>
                </c:pt>
                <c:pt idx="246">
                  <c:v>49568252218000</c:v>
                </c:pt>
                <c:pt idx="247">
                  <c:v>48965428608187</c:v>
                </c:pt>
                <c:pt idx="248">
                  <c:v>49318326416209</c:v>
                </c:pt>
                <c:pt idx="249">
                  <c:v>47500704073352</c:v>
                </c:pt>
                <c:pt idx="250">
                  <c:v>49428329448309</c:v>
                </c:pt>
                <c:pt idx="251">
                  <c:v>50251721223573</c:v>
                </c:pt>
                <c:pt idx="252">
                  <c:v>48779883286302</c:v>
                </c:pt>
                <c:pt idx="253">
                  <c:v>48326077073120</c:v>
                </c:pt>
                <c:pt idx="254">
                  <c:v>46365902607165</c:v>
                </c:pt>
                <c:pt idx="255">
                  <c:v>48177280810027</c:v>
                </c:pt>
                <c:pt idx="256">
                  <c:v>43213549279936</c:v>
                </c:pt>
                <c:pt idx="257">
                  <c:v>41836834218075</c:v>
                </c:pt>
                <c:pt idx="258">
                  <c:v>39781914436773</c:v>
                </c:pt>
                <c:pt idx="259">
                  <c:v>39585351485500</c:v>
                </c:pt>
                <c:pt idx="260">
                  <c:v>40187595612573</c:v>
                </c:pt>
                <c:pt idx="261">
                  <c:v>38699149674298</c:v>
                </c:pt>
                <c:pt idx="262">
                  <c:v>37996252598921</c:v>
                </c:pt>
                <c:pt idx="263">
                  <c:v>34887793778209</c:v>
                </c:pt>
                <c:pt idx="264">
                  <c:v>34318025851189</c:v>
                </c:pt>
                <c:pt idx="265">
                  <c:v>32752526098611</c:v>
                </c:pt>
                <c:pt idx="266">
                  <c:v>30603464605450</c:v>
                </c:pt>
                <c:pt idx="267">
                  <c:v>29492796496309</c:v>
                </c:pt>
                <c:pt idx="268">
                  <c:v>29780710539174</c:v>
                </c:pt>
                <c:pt idx="269">
                  <c:v>29402065789722</c:v>
                </c:pt>
                <c:pt idx="270">
                  <c:v>29060036234599</c:v>
                </c:pt>
                <c:pt idx="271">
                  <c:v>29164838780847</c:v>
                </c:pt>
                <c:pt idx="272">
                  <c:v>29758250579779</c:v>
                </c:pt>
                <c:pt idx="273">
                  <c:v>29977750328458</c:v>
                </c:pt>
                <c:pt idx="274">
                  <c:v>29898383990024</c:v>
                </c:pt>
                <c:pt idx="275">
                  <c:v>30210025917147</c:v>
                </c:pt>
                <c:pt idx="276">
                  <c:v>29872801680927</c:v>
                </c:pt>
                <c:pt idx="277">
                  <c:v>30059572785218</c:v>
                </c:pt>
                <c:pt idx="278">
                  <c:v>30309249798215</c:v>
                </c:pt>
                <c:pt idx="279">
                  <c:v>30761234905968</c:v>
                </c:pt>
                <c:pt idx="280">
                  <c:v>29810508341824</c:v>
                </c:pt>
                <c:pt idx="281">
                  <c:v>30110396949487</c:v>
                </c:pt>
                <c:pt idx="282">
                  <c:v>28380721291874</c:v>
                </c:pt>
                <c:pt idx="283">
                  <c:v>28552953015311</c:v>
                </c:pt>
                <c:pt idx="284">
                  <c:v>28089969026908</c:v>
                </c:pt>
                <c:pt idx="285">
                  <c:v>28585629724716</c:v>
                </c:pt>
                <c:pt idx="286">
                  <c:v>28796621717429</c:v>
                </c:pt>
                <c:pt idx="287">
                  <c:v>28195316166965</c:v>
                </c:pt>
                <c:pt idx="288">
                  <c:v>28426016351923</c:v>
                </c:pt>
                <c:pt idx="289">
                  <c:v>28067876537535</c:v>
                </c:pt>
                <c:pt idx="290">
                  <c:v>27767098439694</c:v>
                </c:pt>
                <c:pt idx="291">
                  <c:v>28599081806967</c:v>
                </c:pt>
                <c:pt idx="292">
                  <c:v>29003540978258</c:v>
                </c:pt>
                <c:pt idx="293">
                  <c:v>29352063403508</c:v>
                </c:pt>
                <c:pt idx="294">
                  <c:v>30390307046514</c:v>
                </c:pt>
                <c:pt idx="295">
                  <c:v>30186322114353</c:v>
                </c:pt>
                <c:pt idx="296">
                  <c:v>28497213780067</c:v>
                </c:pt>
                <c:pt idx="297">
                  <c:v>28529108971599</c:v>
                </c:pt>
                <c:pt idx="298">
                  <c:v>28259864219408</c:v>
                </c:pt>
                <c:pt idx="299">
                  <c:v>28873771964943</c:v>
                </c:pt>
                <c:pt idx="300">
                  <c:v>28985566059227</c:v>
                </c:pt>
                <c:pt idx="301">
                  <c:v>29154667770127</c:v>
                </c:pt>
                <c:pt idx="302">
                  <c:v>28593102644537</c:v>
                </c:pt>
                <c:pt idx="303">
                  <c:v>29110073755350</c:v>
                </c:pt>
                <c:pt idx="304">
                  <c:v>29702532170002</c:v>
                </c:pt>
                <c:pt idx="305">
                  <c:v>29522916638305</c:v>
                </c:pt>
                <c:pt idx="306">
                  <c:v>28799547877670</c:v>
                </c:pt>
                <c:pt idx="307">
                  <c:v>30752480045979</c:v>
                </c:pt>
                <c:pt idx="308">
                  <c:v>30433936473822</c:v>
                </c:pt>
                <c:pt idx="309">
                  <c:v>30603940820037</c:v>
                </c:pt>
                <c:pt idx="310">
                  <c:v>30458258503520</c:v>
                </c:pt>
                <c:pt idx="311">
                  <c:v>30052558814127</c:v>
                </c:pt>
                <c:pt idx="312">
                  <c:v>29960785470256</c:v>
                </c:pt>
                <c:pt idx="313">
                  <c:v>30355034382699</c:v>
                </c:pt>
                <c:pt idx="314">
                  <c:v>30320664182161</c:v>
                </c:pt>
                <c:pt idx="315">
                  <c:v>29452796010017</c:v>
                </c:pt>
                <c:pt idx="316">
                  <c:v>30662379562973</c:v>
                </c:pt>
                <c:pt idx="317">
                  <c:v>28670594341327</c:v>
                </c:pt>
                <c:pt idx="318">
                  <c:v>30078212372575</c:v>
                </c:pt>
                <c:pt idx="319">
                  <c:v>27385265359689</c:v>
                </c:pt>
                <c:pt idx="320">
                  <c:v>27278350340266</c:v>
                </c:pt>
                <c:pt idx="321">
                  <c:v>25913140840057</c:v>
                </c:pt>
                <c:pt idx="322">
                  <c:v>25046418174516</c:v>
                </c:pt>
                <c:pt idx="323">
                  <c:v>25467228208413</c:v>
                </c:pt>
                <c:pt idx="324">
                  <c:v>25098352179655</c:v>
                </c:pt>
                <c:pt idx="325">
                  <c:v>25879514635079</c:v>
                </c:pt>
                <c:pt idx="326">
                  <c:v>25687178066589</c:v>
                </c:pt>
                <c:pt idx="327">
                  <c:v>24780819240673</c:v>
                </c:pt>
                <c:pt idx="328">
                  <c:v>26043807391629</c:v>
                </c:pt>
                <c:pt idx="329">
                  <c:v>26456369956151</c:v>
                </c:pt>
                <c:pt idx="330">
                  <c:v>26586239893801</c:v>
                </c:pt>
                <c:pt idx="331">
                  <c:v>25670192819373</c:v>
                </c:pt>
                <c:pt idx="332">
                  <c:v>24863952244388</c:v>
                </c:pt>
                <c:pt idx="333">
                  <c:v>24234751970238</c:v>
                </c:pt>
                <c:pt idx="334">
                  <c:v>25139307561588</c:v>
                </c:pt>
                <c:pt idx="335">
                  <c:v>24671029741742</c:v>
                </c:pt>
                <c:pt idx="336">
                  <c:v>23444357781285</c:v>
                </c:pt>
                <c:pt idx="337">
                  <c:v>23020526372737</c:v>
                </c:pt>
                <c:pt idx="338">
                  <c:v>23350334677614</c:v>
                </c:pt>
                <c:pt idx="339">
                  <c:v>26194770500634</c:v>
                </c:pt>
                <c:pt idx="340">
                  <c:v>26363810714555</c:v>
                </c:pt>
                <c:pt idx="341">
                  <c:v>26273637645486</c:v>
                </c:pt>
                <c:pt idx="342">
                  <c:v>25251513152347</c:v>
                </c:pt>
                <c:pt idx="343">
                  <c:v>25584829507331</c:v>
                </c:pt>
                <c:pt idx="344">
                  <c:v>25754838838797</c:v>
                </c:pt>
                <c:pt idx="345">
                  <c:v>26092959164913</c:v>
                </c:pt>
                <c:pt idx="346">
                  <c:v>26633027598390</c:v>
                </c:pt>
                <c:pt idx="347">
                  <c:v>26492931774433</c:v>
                </c:pt>
                <c:pt idx="348">
                  <c:v>25671389395056</c:v>
                </c:pt>
                <c:pt idx="349">
                  <c:v>26826273509527</c:v>
                </c:pt>
                <c:pt idx="350">
                  <c:v>24529328116759</c:v>
                </c:pt>
                <c:pt idx="351">
                  <c:v>24379140567258</c:v>
                </c:pt>
                <c:pt idx="352">
                  <c:v>24387609822179</c:v>
                </c:pt>
                <c:pt idx="353">
                  <c:v>24161892267967</c:v>
                </c:pt>
                <c:pt idx="354">
                  <c:v>23383136448855</c:v>
                </c:pt>
                <c:pt idx="355">
                  <c:v>22860322485068</c:v>
                </c:pt>
                <c:pt idx="356">
                  <c:v>22557429177043</c:v>
                </c:pt>
                <c:pt idx="357">
                  <c:v>21336491693240</c:v>
                </c:pt>
                <c:pt idx="358">
                  <c:v>21279463860162</c:v>
                </c:pt>
                <c:pt idx="359">
                  <c:v>22427484721459</c:v>
                </c:pt>
                <c:pt idx="360">
                  <c:v>23079006905432</c:v>
                </c:pt>
                <c:pt idx="361">
                  <c:v>21190287605901</c:v>
                </c:pt>
                <c:pt idx="362">
                  <c:v>21251740342872</c:v>
                </c:pt>
                <c:pt idx="363">
                  <c:v>18919961381002</c:v>
                </c:pt>
                <c:pt idx="364">
                  <c:v>19449471381765</c:v>
                </c:pt>
                <c:pt idx="365">
                  <c:v>19284581224182</c:v>
                </c:pt>
                <c:pt idx="366">
                  <c:v>19882183913805</c:v>
                </c:pt>
                <c:pt idx="367">
                  <c:v>19518692514574</c:v>
                </c:pt>
                <c:pt idx="368">
                  <c:v>19540537934874</c:v>
                </c:pt>
                <c:pt idx="369">
                  <c:v>21066838178992</c:v>
                </c:pt>
                <c:pt idx="370">
                  <c:v>21290483174221</c:v>
                </c:pt>
                <c:pt idx="371">
                  <c:v>20358154697009</c:v>
                </c:pt>
                <c:pt idx="372">
                  <c:v>20852960490091</c:v>
                </c:pt>
                <c:pt idx="373">
                  <c:v>17695869136136</c:v>
                </c:pt>
                <c:pt idx="374">
                  <c:v>17899870040731</c:v>
                </c:pt>
                <c:pt idx="375">
                  <c:v>17512151204378</c:v>
                </c:pt>
                <c:pt idx="376">
                  <c:v>17502327622544</c:v>
                </c:pt>
                <c:pt idx="377">
                  <c:v>16712258152885</c:v>
                </c:pt>
                <c:pt idx="378">
                  <c:v>16458724699397</c:v>
                </c:pt>
                <c:pt idx="379">
                  <c:v>16371820735025</c:v>
                </c:pt>
                <c:pt idx="380">
                  <c:v>15468105590853</c:v>
                </c:pt>
                <c:pt idx="381">
                  <c:v>16131549939988</c:v>
                </c:pt>
                <c:pt idx="382">
                  <c:v>16493000619437</c:v>
                </c:pt>
                <c:pt idx="383">
                  <c:v>17035596304201</c:v>
                </c:pt>
                <c:pt idx="384">
                  <c:v>16766884044648</c:v>
                </c:pt>
                <c:pt idx="385">
                  <c:v>17080608003015</c:v>
                </c:pt>
                <c:pt idx="386">
                  <c:v>16604673754030</c:v>
                </c:pt>
                <c:pt idx="387">
                  <c:v>15176234408104</c:v>
                </c:pt>
                <c:pt idx="388">
                  <c:v>16343025984975</c:v>
                </c:pt>
                <c:pt idx="389">
                  <c:v>16330950145951</c:v>
                </c:pt>
                <c:pt idx="390">
                  <c:v>16803370237824</c:v>
                </c:pt>
                <c:pt idx="391">
                  <c:v>14125802077396</c:v>
                </c:pt>
                <c:pt idx="392">
                  <c:v>14013414757364</c:v>
                </c:pt>
                <c:pt idx="393">
                  <c:v>13601336400768</c:v>
                </c:pt>
                <c:pt idx="394">
                  <c:v>15395850313707</c:v>
                </c:pt>
                <c:pt idx="395">
                  <c:v>15159335861510</c:v>
                </c:pt>
                <c:pt idx="396">
                  <c:v>16373905283756</c:v>
                </c:pt>
                <c:pt idx="397">
                  <c:v>13808648249118</c:v>
                </c:pt>
                <c:pt idx="398">
                  <c:v>23948433598704</c:v>
                </c:pt>
                <c:pt idx="399">
                  <c:v>24670290212345</c:v>
                </c:pt>
                <c:pt idx="400">
                  <c:v>24817011269732</c:v>
                </c:pt>
                <c:pt idx="401">
                  <c:v>24654594862903</c:v>
                </c:pt>
                <c:pt idx="402">
                  <c:v>29216543928551</c:v>
                </c:pt>
                <c:pt idx="403">
                  <c:v>29909561970356</c:v>
                </c:pt>
                <c:pt idx="404">
                  <c:v>28154995153702</c:v>
                </c:pt>
                <c:pt idx="405">
                  <c:v>27568287255933</c:v>
                </c:pt>
                <c:pt idx="406">
                  <c:v>27560139687488</c:v>
                </c:pt>
                <c:pt idx="407">
                  <c:v>28304323849517</c:v>
                </c:pt>
                <c:pt idx="408">
                  <c:v>26877088734133</c:v>
                </c:pt>
                <c:pt idx="409">
                  <c:v>26981517019853</c:v>
                </c:pt>
                <c:pt idx="410">
                  <c:v>27826370020825</c:v>
                </c:pt>
                <c:pt idx="411">
                  <c:v>27822045197241</c:v>
                </c:pt>
                <c:pt idx="412">
                  <c:v>27686940724998</c:v>
                </c:pt>
                <c:pt idx="413">
                  <c:v>30399007594283</c:v>
                </c:pt>
                <c:pt idx="414">
                  <c:v>32529258489120</c:v>
                </c:pt>
                <c:pt idx="415">
                  <c:v>33572292664262</c:v>
                </c:pt>
                <c:pt idx="416">
                  <c:v>32167482011174</c:v>
                </c:pt>
                <c:pt idx="417">
                  <c:v>32564265994331</c:v>
                </c:pt>
                <c:pt idx="418">
                  <c:v>31622277096599</c:v>
                </c:pt>
                <c:pt idx="419">
                  <c:v>31840785730124</c:v>
                </c:pt>
                <c:pt idx="420">
                  <c:v>34555245470851</c:v>
                </c:pt>
                <c:pt idx="421">
                  <c:v>32641566933929</c:v>
                </c:pt>
                <c:pt idx="422">
                  <c:v>31844908982924</c:v>
                </c:pt>
                <c:pt idx="423">
                  <c:v>32433148833287</c:v>
                </c:pt>
                <c:pt idx="424">
                  <c:v>34816507855042</c:v>
                </c:pt>
                <c:pt idx="425">
                  <c:v>32837926285169</c:v>
                </c:pt>
                <c:pt idx="426">
                  <c:v>32504022123987</c:v>
                </c:pt>
                <c:pt idx="427">
                  <c:v>28880871064908</c:v>
                </c:pt>
                <c:pt idx="428">
                  <c:v>27367787144545</c:v>
                </c:pt>
                <c:pt idx="429">
                  <c:v>27983312491490</c:v>
                </c:pt>
                <c:pt idx="430">
                  <c:v>27314925978646</c:v>
                </c:pt>
                <c:pt idx="431">
                  <c:v>27260079081571</c:v>
                </c:pt>
                <c:pt idx="432">
                  <c:v>25985544029044</c:v>
                </c:pt>
                <c:pt idx="433">
                  <c:v>24990080190390</c:v>
                </c:pt>
                <c:pt idx="434">
                  <c:v>23154272312401</c:v>
                </c:pt>
                <c:pt idx="435">
                  <c:v>23226524613072</c:v>
                </c:pt>
                <c:pt idx="436">
                  <c:v>23071034482594</c:v>
                </c:pt>
                <c:pt idx="437">
                  <c:v>22463551714442</c:v>
                </c:pt>
                <c:pt idx="438">
                  <c:v>22031094776233</c:v>
                </c:pt>
                <c:pt idx="439">
                  <c:v>22582273088891</c:v>
                </c:pt>
                <c:pt idx="440">
                  <c:v>21400923537692</c:v>
                </c:pt>
                <c:pt idx="441">
                  <c:v>21559603886892</c:v>
                </c:pt>
                <c:pt idx="442">
                  <c:v>20892092584738</c:v>
                </c:pt>
                <c:pt idx="443">
                  <c:v>20540723301602</c:v>
                </c:pt>
                <c:pt idx="444">
                  <c:v>19708086664314</c:v>
                </c:pt>
                <c:pt idx="445">
                  <c:v>19921555715987</c:v>
                </c:pt>
                <c:pt idx="446">
                  <c:v>19904103007036</c:v>
                </c:pt>
                <c:pt idx="447">
                  <c:v>20557006821788</c:v>
                </c:pt>
                <c:pt idx="448">
                  <c:v>20725818560383</c:v>
                </c:pt>
                <c:pt idx="449">
                  <c:v>20408566497740</c:v>
                </c:pt>
                <c:pt idx="450">
                  <c:v>20387632146201</c:v>
                </c:pt>
                <c:pt idx="451">
                  <c:v>21410103093826</c:v>
                </c:pt>
                <c:pt idx="452">
                  <c:v>20847645096362</c:v>
                </c:pt>
                <c:pt idx="453">
                  <c:v>20065199223257</c:v>
                </c:pt>
                <c:pt idx="454">
                  <c:v>20287219493172</c:v>
                </c:pt>
                <c:pt idx="455">
                  <c:v>20251104642843</c:v>
                </c:pt>
                <c:pt idx="456">
                  <c:v>17597401339213</c:v>
                </c:pt>
                <c:pt idx="457">
                  <c:v>17796179940874</c:v>
                </c:pt>
                <c:pt idx="458">
                  <c:v>17434495010900</c:v>
                </c:pt>
                <c:pt idx="459">
                  <c:v>17558756842342</c:v>
                </c:pt>
                <c:pt idx="460">
                  <c:v>16948682891517</c:v>
                </c:pt>
                <c:pt idx="461">
                  <c:v>17224455124240</c:v>
                </c:pt>
                <c:pt idx="462">
                  <c:v>17501002093572</c:v>
                </c:pt>
                <c:pt idx="463">
                  <c:v>17591484499644</c:v>
                </c:pt>
                <c:pt idx="464">
                  <c:v>16610804603727</c:v>
                </c:pt>
                <c:pt idx="465">
                  <c:v>16461594311561</c:v>
                </c:pt>
                <c:pt idx="466">
                  <c:v>16350134598214</c:v>
                </c:pt>
                <c:pt idx="467">
                  <c:v>15524232728968</c:v>
                </c:pt>
                <c:pt idx="468">
                  <c:v>15935778739363</c:v>
                </c:pt>
                <c:pt idx="469">
                  <c:v>15789169465511</c:v>
                </c:pt>
                <c:pt idx="470">
                  <c:v>16155849325950</c:v>
                </c:pt>
                <c:pt idx="471">
                  <c:v>16413061513369</c:v>
                </c:pt>
                <c:pt idx="472">
                  <c:v>15627777027902</c:v>
                </c:pt>
                <c:pt idx="473">
                  <c:v>15491337728655</c:v>
                </c:pt>
                <c:pt idx="474">
                  <c:v>15385945669509</c:v>
                </c:pt>
                <c:pt idx="475">
                  <c:v>15395854531544</c:v>
                </c:pt>
                <c:pt idx="476">
                  <c:v>15712043277988</c:v>
                </c:pt>
                <c:pt idx="477">
                  <c:v>15655782354951</c:v>
                </c:pt>
                <c:pt idx="478">
                  <c:v>16111753343633</c:v>
                </c:pt>
                <c:pt idx="479">
                  <c:v>15594009166707</c:v>
                </c:pt>
                <c:pt idx="480">
                  <c:v>15706295982874</c:v>
                </c:pt>
                <c:pt idx="481">
                  <c:v>15735845670428</c:v>
                </c:pt>
                <c:pt idx="482">
                  <c:v>16193160966467</c:v>
                </c:pt>
                <c:pt idx="483">
                  <c:v>14915637474329</c:v>
                </c:pt>
                <c:pt idx="484">
                  <c:v>16253529337372</c:v>
                </c:pt>
                <c:pt idx="485">
                  <c:v>17407588061117</c:v>
                </c:pt>
                <c:pt idx="486">
                  <c:v>17375990013331</c:v>
                </c:pt>
                <c:pt idx="487">
                  <c:v>17626698704779</c:v>
                </c:pt>
                <c:pt idx="488">
                  <c:v>17705015029055</c:v>
                </c:pt>
                <c:pt idx="489">
                  <c:v>17460392262861</c:v>
                </c:pt>
                <c:pt idx="490">
                  <c:v>17781782065389</c:v>
                </c:pt>
                <c:pt idx="491">
                  <c:v>18017852824804</c:v>
                </c:pt>
                <c:pt idx="492">
                  <c:v>18385339805661</c:v>
                </c:pt>
                <c:pt idx="493">
                  <c:v>18079955989962</c:v>
                </c:pt>
                <c:pt idx="494">
                  <c:v>18129791271084</c:v>
                </c:pt>
                <c:pt idx="495">
                  <c:v>18134454546548</c:v>
                </c:pt>
                <c:pt idx="496">
                  <c:v>17828609708116</c:v>
                </c:pt>
                <c:pt idx="497">
                  <c:v>17973518450267</c:v>
                </c:pt>
                <c:pt idx="498">
                  <c:v>18105502717019</c:v>
                </c:pt>
                <c:pt idx="499">
                  <c:v>18361802681992</c:v>
                </c:pt>
                <c:pt idx="500">
                  <c:v>18524254723444</c:v>
                </c:pt>
                <c:pt idx="501">
                  <c:v>18857898684724</c:v>
                </c:pt>
                <c:pt idx="502">
                  <c:v>18420402972556</c:v>
                </c:pt>
                <c:pt idx="503">
                  <c:v>18575372779185</c:v>
                </c:pt>
                <c:pt idx="504">
                  <c:v>18082277514681</c:v>
                </c:pt>
                <c:pt idx="505">
                  <c:v>17778274612326</c:v>
                </c:pt>
                <c:pt idx="506">
                  <c:v>17334271520306</c:v>
                </c:pt>
                <c:pt idx="507">
                  <c:v>18616460404564</c:v>
                </c:pt>
                <c:pt idx="508">
                  <c:v>18232143116836</c:v>
                </c:pt>
                <c:pt idx="509">
                  <c:v>19588126484256</c:v>
                </c:pt>
                <c:pt idx="510">
                  <c:v>21312636598520</c:v>
                </c:pt>
                <c:pt idx="511">
                  <c:v>21523290936151</c:v>
                </c:pt>
                <c:pt idx="512">
                  <c:v>21897263455255</c:v>
                </c:pt>
                <c:pt idx="513">
                  <c:v>22447629260084</c:v>
                </c:pt>
                <c:pt idx="514">
                  <c:v>22230291449353</c:v>
                </c:pt>
                <c:pt idx="515">
                  <c:v>21884966881934</c:v>
                </c:pt>
                <c:pt idx="516">
                  <c:v>22546510425857</c:v>
                </c:pt>
                <c:pt idx="517">
                  <c:v>22817698438328</c:v>
                </c:pt>
                <c:pt idx="518">
                  <c:v>22643508737156</c:v>
                </c:pt>
                <c:pt idx="519">
                  <c:v>22476816435428</c:v>
                </c:pt>
                <c:pt idx="520">
                  <c:v>22957342536931</c:v>
                </c:pt>
                <c:pt idx="521">
                  <c:v>22415738786165</c:v>
                </c:pt>
                <c:pt idx="522">
                  <c:v>22314082113261</c:v>
                </c:pt>
                <c:pt idx="523">
                  <c:v>22767419209062</c:v>
                </c:pt>
                <c:pt idx="524">
                  <c:v>23202752658958</c:v>
                </c:pt>
                <c:pt idx="525">
                  <c:v>22922696634506</c:v>
                </c:pt>
                <c:pt idx="526">
                  <c:v>22562872901846</c:v>
                </c:pt>
                <c:pt idx="527">
                  <c:v>22084375336226</c:v>
                </c:pt>
                <c:pt idx="528">
                  <c:v>22263345926559</c:v>
                </c:pt>
                <c:pt idx="529">
                  <c:v>22266016979972</c:v>
                </c:pt>
                <c:pt idx="530">
                  <c:v>22262937799557</c:v>
                </c:pt>
                <c:pt idx="531">
                  <c:v>22347997979263</c:v>
                </c:pt>
                <c:pt idx="532">
                  <c:v>23028901923367</c:v>
                </c:pt>
                <c:pt idx="533">
                  <c:v>22097084590867</c:v>
                </c:pt>
                <c:pt idx="534">
                  <c:v>22285439737687</c:v>
                </c:pt>
                <c:pt idx="535">
                  <c:v>21749820274723</c:v>
                </c:pt>
                <c:pt idx="536">
                  <c:v>21951262364733</c:v>
                </c:pt>
                <c:pt idx="537">
                  <c:v>19608397693646</c:v>
                </c:pt>
                <c:pt idx="538">
                  <c:v>19634329610858</c:v>
                </c:pt>
                <c:pt idx="539">
                  <c:v>20828413038167</c:v>
                </c:pt>
                <c:pt idx="540">
                  <c:v>21142520050539</c:v>
                </c:pt>
                <c:pt idx="541">
                  <c:v>21214069565675</c:v>
                </c:pt>
                <c:pt idx="542">
                  <c:v>20894688139905</c:v>
                </c:pt>
                <c:pt idx="543">
                  <c:v>20977694017594</c:v>
                </c:pt>
                <c:pt idx="544">
                  <c:v>21507522832629</c:v>
                </c:pt>
                <c:pt idx="545">
                  <c:v>21261495044887</c:v>
                </c:pt>
                <c:pt idx="546">
                  <c:v>21910181586013</c:v>
                </c:pt>
                <c:pt idx="547">
                  <c:v>22578258054322</c:v>
                </c:pt>
                <c:pt idx="548">
                  <c:v>21985508562943</c:v>
                </c:pt>
                <c:pt idx="549">
                  <c:v>21832035671840</c:v>
                </c:pt>
                <c:pt idx="550">
                  <c:v>22039769762884</c:v>
                </c:pt>
                <c:pt idx="551">
                  <c:v>23134236291585</c:v>
                </c:pt>
                <c:pt idx="552">
                  <c:v>23328534338433</c:v>
                </c:pt>
                <c:pt idx="553">
                  <c:v>21965427589854</c:v>
                </c:pt>
                <c:pt idx="554">
                  <c:v>21861932423724</c:v>
                </c:pt>
                <c:pt idx="555">
                  <c:v>20878716896689</c:v>
                </c:pt>
                <c:pt idx="556">
                  <c:v>21273250427063</c:v>
                </c:pt>
                <c:pt idx="557">
                  <c:v>21346988773172</c:v>
                </c:pt>
                <c:pt idx="558">
                  <c:v>21128969697110</c:v>
                </c:pt>
                <c:pt idx="559">
                  <c:v>21790890138502</c:v>
                </c:pt>
                <c:pt idx="560">
                  <c:v>21381863092371</c:v>
                </c:pt>
                <c:pt idx="561">
                  <c:v>21684393114012</c:v>
                </c:pt>
                <c:pt idx="562">
                  <c:v>20552391378439</c:v>
                </c:pt>
                <c:pt idx="563">
                  <c:v>21040269173714</c:v>
                </c:pt>
                <c:pt idx="564">
                  <c:v>21054274828624</c:v>
                </c:pt>
                <c:pt idx="565">
                  <c:v>20089650219038</c:v>
                </c:pt>
                <c:pt idx="566">
                  <c:v>20589003264772</c:v>
                </c:pt>
                <c:pt idx="567">
                  <c:v>20251282312496</c:v>
                </c:pt>
                <c:pt idx="568">
                  <c:v>24321234246196</c:v>
                </c:pt>
                <c:pt idx="569">
                  <c:v>25477213419565</c:v>
                </c:pt>
                <c:pt idx="570">
                  <c:v>25952198156426</c:v>
                </c:pt>
                <c:pt idx="571">
                  <c:v>26254016726176</c:v>
                </c:pt>
                <c:pt idx="572">
                  <c:v>26639641810405</c:v>
                </c:pt>
                <c:pt idx="573">
                  <c:v>25446099349891</c:v>
                </c:pt>
                <c:pt idx="574">
                  <c:v>25107751788255</c:v>
                </c:pt>
                <c:pt idx="575">
                  <c:v>23721183409529</c:v>
                </c:pt>
                <c:pt idx="576">
                  <c:v>22836876434015</c:v>
                </c:pt>
                <c:pt idx="577">
                  <c:v>22631449985327</c:v>
                </c:pt>
                <c:pt idx="578">
                  <c:v>21787014836275</c:v>
                </c:pt>
                <c:pt idx="579">
                  <c:v>21773047875313</c:v>
                </c:pt>
                <c:pt idx="580">
                  <c:v>21494806534398</c:v>
                </c:pt>
                <c:pt idx="581">
                  <c:v>21619769507516</c:v>
                </c:pt>
                <c:pt idx="582">
                  <c:v>21780854679816</c:v>
                </c:pt>
                <c:pt idx="583">
                  <c:v>21802900373480</c:v>
                </c:pt>
                <c:pt idx="584">
                  <c:v>21428372454915</c:v>
                </c:pt>
                <c:pt idx="585">
                  <c:v>20427299293875</c:v>
                </c:pt>
                <c:pt idx="586">
                  <c:v>20936791736261</c:v>
                </c:pt>
                <c:pt idx="587">
                  <c:v>21147520501447</c:v>
                </c:pt>
                <c:pt idx="588">
                  <c:v>21566157583560</c:v>
                </c:pt>
                <c:pt idx="589">
                  <c:v>21425066891447</c:v>
                </c:pt>
                <c:pt idx="590">
                  <c:v>20615421416489</c:v>
                </c:pt>
                <c:pt idx="591">
                  <c:v>20713752838208</c:v>
                </c:pt>
                <c:pt idx="592">
                  <c:v>20274635060212</c:v>
                </c:pt>
                <c:pt idx="593">
                  <c:v>20353936449729</c:v>
                </c:pt>
                <c:pt idx="594">
                  <c:v>20876363895337</c:v>
                </c:pt>
                <c:pt idx="595">
                  <c:v>22509464182161</c:v>
                </c:pt>
                <c:pt idx="596">
                  <c:v>22676189427801</c:v>
                </c:pt>
                <c:pt idx="597">
                  <c:v>22422885033328</c:v>
                </c:pt>
                <c:pt idx="598">
                  <c:v>22953637279483</c:v>
                </c:pt>
                <c:pt idx="599">
                  <c:v>23360725441722</c:v>
                </c:pt>
                <c:pt idx="600">
                  <c:v>22953070421576</c:v>
                </c:pt>
                <c:pt idx="601">
                  <c:v>22417468145868</c:v>
                </c:pt>
                <c:pt idx="602">
                  <c:v>23574833543130</c:v>
                </c:pt>
                <c:pt idx="603">
                  <c:v>24354498985040</c:v>
                </c:pt>
                <c:pt idx="604">
                  <c:v>23320461510108</c:v>
                </c:pt>
                <c:pt idx="605">
                  <c:v>22261797876727</c:v>
                </c:pt>
                <c:pt idx="606">
                  <c:v>22229285775737</c:v>
                </c:pt>
                <c:pt idx="607">
                  <c:v>22593457776571</c:v>
                </c:pt>
                <c:pt idx="608">
                  <c:v>22363593464301</c:v>
                </c:pt>
                <c:pt idx="609">
                  <c:v>25009086351148</c:v>
                </c:pt>
                <c:pt idx="610">
                  <c:v>25314925211494</c:v>
                </c:pt>
                <c:pt idx="611">
                  <c:v>25887300153871</c:v>
                </c:pt>
                <c:pt idx="612">
                  <c:v>24762957207541</c:v>
                </c:pt>
                <c:pt idx="613">
                  <c:v>25209552543141</c:v>
                </c:pt>
                <c:pt idx="614">
                  <c:v>26458131291386</c:v>
                </c:pt>
                <c:pt idx="615">
                  <c:v>27107252950830</c:v>
                </c:pt>
                <c:pt idx="616">
                  <c:v>27059453841594</c:v>
                </c:pt>
                <c:pt idx="617">
                  <c:v>28036934044227</c:v>
                </c:pt>
                <c:pt idx="618">
                  <c:v>26651500105133</c:v>
                </c:pt>
                <c:pt idx="619">
                  <c:v>26626649746610</c:v>
                </c:pt>
                <c:pt idx="620">
                  <c:v>26070569729570</c:v>
                </c:pt>
                <c:pt idx="621">
                  <c:v>26059664997019</c:v>
                </c:pt>
                <c:pt idx="622">
                  <c:v>26157543703207</c:v>
                </c:pt>
                <c:pt idx="623">
                  <c:v>25181589488661</c:v>
                </c:pt>
                <c:pt idx="624">
                  <c:v>25267521661445</c:v>
                </c:pt>
                <c:pt idx="625">
                  <c:v>25254587949900</c:v>
                </c:pt>
                <c:pt idx="626">
                  <c:v>24799629670935</c:v>
                </c:pt>
                <c:pt idx="627">
                  <c:v>26257563236451</c:v>
                </c:pt>
                <c:pt idx="628">
                  <c:v>26252817793837</c:v>
                </c:pt>
                <c:pt idx="629">
                  <c:v>25942125841380</c:v>
                </c:pt>
                <c:pt idx="630">
                  <c:v>25422797137123</c:v>
                </c:pt>
                <c:pt idx="631">
                  <c:v>25996883376509</c:v>
                </c:pt>
                <c:pt idx="632">
                  <c:v>26957834099302</c:v>
                </c:pt>
                <c:pt idx="633">
                  <c:v>27371178758383</c:v>
                </c:pt>
                <c:pt idx="634">
                  <c:v>26437676465328</c:v>
                </c:pt>
                <c:pt idx="635">
                  <c:v>27059302197175</c:v>
                </c:pt>
                <c:pt idx="636">
                  <c:v>25254883466365</c:v>
                </c:pt>
                <c:pt idx="637">
                  <c:v>23783463024714</c:v>
                </c:pt>
                <c:pt idx="638">
                  <c:v>27432169491449</c:v>
                </c:pt>
                <c:pt idx="639">
                  <c:v>27166332658084</c:v>
                </c:pt>
                <c:pt idx="640">
                  <c:v>32161547862088</c:v>
                </c:pt>
                <c:pt idx="641">
                  <c:v>32971104546813</c:v>
                </c:pt>
                <c:pt idx="642">
                  <c:v>32063319539085</c:v>
                </c:pt>
                <c:pt idx="643">
                  <c:v>34600323846254</c:v>
                </c:pt>
                <c:pt idx="644">
                  <c:v>36848054107169</c:v>
                </c:pt>
                <c:pt idx="645">
                  <c:v>37364638250010</c:v>
                </c:pt>
                <c:pt idx="646">
                  <c:v>36459305784727</c:v>
                </c:pt>
                <c:pt idx="647">
                  <c:v>34289848964465</c:v>
                </c:pt>
                <c:pt idx="648">
                  <c:v>34339127478261</c:v>
                </c:pt>
                <c:pt idx="649">
                  <c:v>33920569055014</c:v>
                </c:pt>
                <c:pt idx="650">
                  <c:v>36130662133268</c:v>
                </c:pt>
                <c:pt idx="651">
                  <c:v>34754985351262</c:v>
                </c:pt>
                <c:pt idx="652">
                  <c:v>34994215936388</c:v>
                </c:pt>
                <c:pt idx="653">
                  <c:v>34638813452780</c:v>
                </c:pt>
                <c:pt idx="654">
                  <c:v>38132775458133</c:v>
                </c:pt>
                <c:pt idx="655">
                  <c:v>37075668728608</c:v>
                </c:pt>
                <c:pt idx="656">
                  <c:v>35050963029988</c:v>
                </c:pt>
                <c:pt idx="657">
                  <c:v>40106413831077</c:v>
                </c:pt>
                <c:pt idx="658">
                  <c:v>37883147421503</c:v>
                </c:pt>
                <c:pt idx="659">
                  <c:v>36961293691288</c:v>
                </c:pt>
                <c:pt idx="660">
                  <c:v>36647384414570</c:v>
                </c:pt>
                <c:pt idx="661">
                  <c:v>36827495228597</c:v>
                </c:pt>
                <c:pt idx="662">
                  <c:v>35100521346026</c:v>
                </c:pt>
                <c:pt idx="663">
                  <c:v>32333332479729</c:v>
                </c:pt>
                <c:pt idx="664">
                  <c:v>32059893575432</c:v>
                </c:pt>
                <c:pt idx="665">
                  <c:v>31534708016421</c:v>
                </c:pt>
                <c:pt idx="666">
                  <c:v>32636963659291</c:v>
                </c:pt>
                <c:pt idx="667">
                  <c:v>32022849588918</c:v>
                </c:pt>
                <c:pt idx="668">
                  <c:v>31994482554433</c:v>
                </c:pt>
                <c:pt idx="669">
                  <c:v>31403926365522</c:v>
                </c:pt>
                <c:pt idx="670">
                  <c:v>30458384824492</c:v>
                </c:pt>
                <c:pt idx="671">
                  <c:v>31017359212296</c:v>
                </c:pt>
                <c:pt idx="672">
                  <c:v>29215926270146</c:v>
                </c:pt>
                <c:pt idx="673">
                  <c:v>29418810303561</c:v>
                </c:pt>
                <c:pt idx="674">
                  <c:v>27699757816074</c:v>
                </c:pt>
                <c:pt idx="675">
                  <c:v>29199528722734</c:v>
                </c:pt>
                <c:pt idx="676">
                  <c:v>29812716803963</c:v>
                </c:pt>
                <c:pt idx="677">
                  <c:v>29635955384539</c:v>
                </c:pt>
                <c:pt idx="678">
                  <c:v>29344305188800</c:v>
                </c:pt>
                <c:pt idx="679">
                  <c:v>28662140130854</c:v>
                </c:pt>
                <c:pt idx="680">
                  <c:v>29996665994071</c:v>
                </c:pt>
                <c:pt idx="681">
                  <c:v>32084648488980</c:v>
                </c:pt>
                <c:pt idx="682">
                  <c:v>31506649119861</c:v>
                </c:pt>
                <c:pt idx="683">
                  <c:v>31825752009652</c:v>
                </c:pt>
                <c:pt idx="684">
                  <c:v>30367176979092</c:v>
                </c:pt>
                <c:pt idx="685">
                  <c:v>31976900126048</c:v>
                </c:pt>
                <c:pt idx="686">
                  <c:v>32247191102488</c:v>
                </c:pt>
                <c:pt idx="687">
                  <c:v>32372879874013</c:v>
                </c:pt>
                <c:pt idx="688">
                  <c:v>31681530313220</c:v>
                </c:pt>
                <c:pt idx="689">
                  <c:v>29861551209593</c:v>
                </c:pt>
                <c:pt idx="690">
                  <c:v>29587891641883</c:v>
                </c:pt>
                <c:pt idx="691">
                  <c:v>29166776650910</c:v>
                </c:pt>
                <c:pt idx="692">
                  <c:v>29012867513116</c:v>
                </c:pt>
                <c:pt idx="693">
                  <c:v>30255918733820</c:v>
                </c:pt>
                <c:pt idx="694">
                  <c:v>29854806091859</c:v>
                </c:pt>
                <c:pt idx="695">
                  <c:v>30968388392313</c:v>
                </c:pt>
                <c:pt idx="696">
                  <c:v>27800699267153</c:v>
                </c:pt>
                <c:pt idx="697">
                  <c:v>28883623999892</c:v>
                </c:pt>
                <c:pt idx="698">
                  <c:v>31278436533278</c:v>
                </c:pt>
                <c:pt idx="699">
                  <c:v>29277570479672</c:v>
                </c:pt>
                <c:pt idx="700">
                  <c:v>25719926901407</c:v>
                </c:pt>
                <c:pt idx="701">
                  <c:v>23312228401617</c:v>
                </c:pt>
                <c:pt idx="702">
                  <c:v>22181844774261</c:v>
                </c:pt>
                <c:pt idx="703">
                  <c:v>23005279266687</c:v>
                </c:pt>
                <c:pt idx="704">
                  <c:v>20497156388247</c:v>
                </c:pt>
                <c:pt idx="705">
                  <c:v>20156746856591</c:v>
                </c:pt>
                <c:pt idx="706">
                  <c:v>20232137866198</c:v>
                </c:pt>
                <c:pt idx="707">
                  <c:v>20093514449815</c:v>
                </c:pt>
                <c:pt idx="708">
                  <c:v>20428692745565</c:v>
                </c:pt>
                <c:pt idx="709">
                  <c:v>19337354771811</c:v>
                </c:pt>
                <c:pt idx="710">
                  <c:v>19402988786289</c:v>
                </c:pt>
                <c:pt idx="711">
                  <c:v>19864786165580</c:v>
                </c:pt>
                <c:pt idx="712">
                  <c:v>19172838915975</c:v>
                </c:pt>
                <c:pt idx="713">
                  <c:v>19016121728441</c:v>
                </c:pt>
                <c:pt idx="714">
                  <c:v>19173003881689</c:v>
                </c:pt>
                <c:pt idx="715">
                  <c:v>18347276691986</c:v>
                </c:pt>
                <c:pt idx="716">
                  <c:v>18592308300061</c:v>
                </c:pt>
                <c:pt idx="717">
                  <c:v>18724630388393</c:v>
                </c:pt>
                <c:pt idx="718">
                  <c:v>18475490541403</c:v>
                </c:pt>
                <c:pt idx="719">
                  <c:v>18250051876607</c:v>
                </c:pt>
                <c:pt idx="720">
                  <c:v>19590540719188</c:v>
                </c:pt>
                <c:pt idx="721">
                  <c:v>20252080931050</c:v>
                </c:pt>
                <c:pt idx="722">
                  <c:v>20299906705205</c:v>
                </c:pt>
                <c:pt idx="723">
                  <c:v>20081389279949</c:v>
                </c:pt>
                <c:pt idx="724">
                  <c:v>20516236358942</c:v>
                </c:pt>
                <c:pt idx="725">
                  <c:v>20508539265066</c:v>
                </c:pt>
                <c:pt idx="726">
                  <c:v>20518346626241</c:v>
                </c:pt>
                <c:pt idx="727">
                  <c:v>19705618636096</c:v>
                </c:pt>
                <c:pt idx="728">
                  <c:v>19782474890371</c:v>
                </c:pt>
                <c:pt idx="729">
                  <c:v>19066092784528</c:v>
                </c:pt>
                <c:pt idx="730">
                  <c:v>19802727232486</c:v>
                </c:pt>
                <c:pt idx="731">
                  <c:v>19407899780953</c:v>
                </c:pt>
                <c:pt idx="732">
                  <c:v>19431681609902</c:v>
                </c:pt>
                <c:pt idx="733">
                  <c:v>19518903544509</c:v>
                </c:pt>
                <c:pt idx="734">
                  <c:v>20912686822078</c:v>
                </c:pt>
                <c:pt idx="735">
                  <c:v>20765777305684</c:v>
                </c:pt>
                <c:pt idx="736">
                  <c:v>21251681226281</c:v>
                </c:pt>
                <c:pt idx="737">
                  <c:v>20573803706638</c:v>
                </c:pt>
                <c:pt idx="738">
                  <c:v>19559333833834</c:v>
                </c:pt>
                <c:pt idx="739">
                  <c:v>19505857698050</c:v>
                </c:pt>
                <c:pt idx="740">
                  <c:v>18624021677217</c:v>
                </c:pt>
                <c:pt idx="741">
                  <c:v>19022918384772</c:v>
                </c:pt>
                <c:pt idx="742">
                  <c:v>19315334181020</c:v>
                </c:pt>
                <c:pt idx="743">
                  <c:v>16706009547629</c:v>
                </c:pt>
                <c:pt idx="744">
                  <c:v>16666596577423</c:v>
                </c:pt>
                <c:pt idx="745">
                  <c:v>16732570812447</c:v>
                </c:pt>
                <c:pt idx="746">
                  <c:v>16778070071572</c:v>
                </c:pt>
                <c:pt idx="747">
                  <c:v>16413202408459</c:v>
                </c:pt>
                <c:pt idx="748">
                  <c:v>16596092763301</c:v>
                </c:pt>
                <c:pt idx="749">
                  <c:v>15943323533502</c:v>
                </c:pt>
                <c:pt idx="750">
                  <c:v>15890748171205</c:v>
                </c:pt>
                <c:pt idx="751">
                  <c:v>16118837542970</c:v>
                </c:pt>
                <c:pt idx="752">
                  <c:v>16264167330172</c:v>
                </c:pt>
                <c:pt idx="753">
                  <c:v>16137535599710</c:v>
                </c:pt>
                <c:pt idx="754">
                  <c:v>16071304547008</c:v>
                </c:pt>
                <c:pt idx="755">
                  <c:v>16545572082514</c:v>
                </c:pt>
                <c:pt idx="756">
                  <c:v>16523753874192</c:v>
                </c:pt>
                <c:pt idx="757">
                  <c:v>16387040968392</c:v>
                </c:pt>
                <c:pt idx="758">
                  <c:v>16458529463793</c:v>
                </c:pt>
                <c:pt idx="759">
                  <c:v>16738239003713</c:v>
                </c:pt>
                <c:pt idx="760">
                  <c:v>16182898875742</c:v>
                </c:pt>
                <c:pt idx="761">
                  <c:v>15713083477405</c:v>
                </c:pt>
                <c:pt idx="762">
                  <c:v>15658347701320</c:v>
                </c:pt>
                <c:pt idx="763">
                  <c:v>15794935405518</c:v>
                </c:pt>
                <c:pt idx="764">
                  <c:v>15721365206174</c:v>
                </c:pt>
                <c:pt idx="765">
                  <c:v>16062854896906</c:v>
                </c:pt>
                <c:pt idx="766">
                  <c:v>16202449705814</c:v>
                </c:pt>
                <c:pt idx="767">
                  <c:v>15867085120072</c:v>
                </c:pt>
                <c:pt idx="768">
                  <c:v>16206386942056</c:v>
                </c:pt>
                <c:pt idx="769">
                  <c:v>16292892349660</c:v>
                </c:pt>
                <c:pt idx="770">
                  <c:v>16182622840647</c:v>
                </c:pt>
                <c:pt idx="771">
                  <c:v>14999844053857</c:v>
                </c:pt>
                <c:pt idx="772">
                  <c:v>15522193235603</c:v>
                </c:pt>
                <c:pt idx="773">
                  <c:v>15748894809344</c:v>
                </c:pt>
                <c:pt idx="774">
                  <c:v>16008246858303</c:v>
                </c:pt>
                <c:pt idx="775">
                  <c:v>16040809252157</c:v>
                </c:pt>
                <c:pt idx="776">
                  <c:v>15965940584364</c:v>
                </c:pt>
                <c:pt idx="777">
                  <c:v>16194176612485</c:v>
                </c:pt>
                <c:pt idx="778">
                  <c:v>16395322973739</c:v>
                </c:pt>
                <c:pt idx="779">
                  <c:v>15927754590542</c:v>
                </c:pt>
                <c:pt idx="780">
                  <c:v>18615261682983</c:v>
                </c:pt>
                <c:pt idx="781">
                  <c:v>17475529137243</c:v>
                </c:pt>
                <c:pt idx="782">
                  <c:v>17126223788408</c:v>
                </c:pt>
                <c:pt idx="783">
                  <c:v>17525221430900</c:v>
                </c:pt>
                <c:pt idx="784">
                  <c:v>17029918622958</c:v>
                </c:pt>
                <c:pt idx="785">
                  <c:v>17115846470975</c:v>
                </c:pt>
                <c:pt idx="786">
                  <c:v>15649509718483</c:v>
                </c:pt>
                <c:pt idx="787">
                  <c:v>14436665562487</c:v>
                </c:pt>
                <c:pt idx="788">
                  <c:v>14299016767377</c:v>
                </c:pt>
                <c:pt idx="789">
                  <c:v>14214076449757</c:v>
                </c:pt>
                <c:pt idx="790">
                  <c:v>14348512337764</c:v>
                </c:pt>
                <c:pt idx="791">
                  <c:v>14348913552959</c:v>
                </c:pt>
                <c:pt idx="792">
                  <c:v>14197975865973</c:v>
                </c:pt>
                <c:pt idx="793">
                  <c:v>14606766785139</c:v>
                </c:pt>
                <c:pt idx="794">
                  <c:v>13975846429054</c:v>
                </c:pt>
                <c:pt idx="795">
                  <c:v>13954714009507</c:v>
                </c:pt>
                <c:pt idx="796">
                  <c:v>12229162929947</c:v>
                </c:pt>
                <c:pt idx="797">
                  <c:v>12272281459033</c:v>
                </c:pt>
                <c:pt idx="798">
                  <c:v>12565701966527</c:v>
                </c:pt>
                <c:pt idx="799">
                  <c:v>12608060940143</c:v>
                </c:pt>
                <c:pt idx="800">
                  <c:v>12567751374400</c:v>
                </c:pt>
                <c:pt idx="801">
                  <c:v>12909328877134</c:v>
                </c:pt>
                <c:pt idx="802">
                  <c:v>12577739700911</c:v>
                </c:pt>
                <c:pt idx="803">
                  <c:v>12511767898605</c:v>
                </c:pt>
                <c:pt idx="804">
                  <c:v>12725658676330</c:v>
                </c:pt>
                <c:pt idx="805">
                  <c:v>12337137059592</c:v>
                </c:pt>
                <c:pt idx="806">
                  <c:v>12451163345244</c:v>
                </c:pt>
                <c:pt idx="807">
                  <c:v>13245335840121</c:v>
                </c:pt>
                <c:pt idx="808">
                  <c:v>13603407893381</c:v>
                </c:pt>
                <c:pt idx="809">
                  <c:v>13588438253323</c:v>
                </c:pt>
                <c:pt idx="810">
                  <c:v>13701286959094</c:v>
                </c:pt>
                <c:pt idx="811">
                  <c:v>13709650132486</c:v>
                </c:pt>
                <c:pt idx="812">
                  <c:v>13858712152955</c:v>
                </c:pt>
                <c:pt idx="813">
                  <c:v>13671079171488</c:v>
                </c:pt>
                <c:pt idx="814">
                  <c:v>13939293939945</c:v>
                </c:pt>
                <c:pt idx="815">
                  <c:v>14525332778400</c:v>
                </c:pt>
                <c:pt idx="816">
                  <c:v>14113601442747</c:v>
                </c:pt>
                <c:pt idx="817">
                  <c:v>14429739145629</c:v>
                </c:pt>
                <c:pt idx="818">
                  <c:v>14404575377315</c:v>
                </c:pt>
                <c:pt idx="819">
                  <c:v>14225611459628</c:v>
                </c:pt>
                <c:pt idx="820">
                  <c:v>15043234999180</c:v>
                </c:pt>
                <c:pt idx="821">
                  <c:v>13622335489199</c:v>
                </c:pt>
                <c:pt idx="822">
                  <c:v>14676607066727</c:v>
                </c:pt>
                <c:pt idx="823">
                  <c:v>14858384012424</c:v>
                </c:pt>
                <c:pt idx="824">
                  <c:v>14981271119064</c:v>
                </c:pt>
                <c:pt idx="825">
                  <c:v>17561382263833</c:v>
                </c:pt>
                <c:pt idx="826">
                  <c:v>17506715759086</c:v>
                </c:pt>
                <c:pt idx="827">
                  <c:v>17659673109840</c:v>
                </c:pt>
                <c:pt idx="828">
                  <c:v>18360438464787</c:v>
                </c:pt>
                <c:pt idx="829">
                  <c:v>18112034798672</c:v>
                </c:pt>
                <c:pt idx="830">
                  <c:v>17985957586164</c:v>
                </c:pt>
                <c:pt idx="831">
                  <c:v>17349223481187</c:v>
                </c:pt>
                <c:pt idx="832">
                  <c:v>18033953223637</c:v>
                </c:pt>
                <c:pt idx="833">
                  <c:v>16376027757482</c:v>
                </c:pt>
                <c:pt idx="834">
                  <c:v>15506737350921</c:v>
                </c:pt>
                <c:pt idx="835">
                  <c:v>16258497826496</c:v>
                </c:pt>
                <c:pt idx="836">
                  <c:v>16041567438586</c:v>
                </c:pt>
                <c:pt idx="837">
                  <c:v>15995465816062</c:v>
                </c:pt>
                <c:pt idx="838">
                  <c:v>13544398606767</c:v>
                </c:pt>
                <c:pt idx="839">
                  <c:v>15318046521781</c:v>
                </c:pt>
                <c:pt idx="840">
                  <c:v>15080457955403</c:v>
                </c:pt>
                <c:pt idx="841">
                  <c:v>16284618308199</c:v>
                </c:pt>
                <c:pt idx="842">
                  <c:v>15181848035679</c:v>
                </c:pt>
                <c:pt idx="843">
                  <c:v>13553318890199</c:v>
                </c:pt>
                <c:pt idx="844">
                  <c:v>12707876279030</c:v>
                </c:pt>
                <c:pt idx="845">
                  <c:v>13485418368879</c:v>
                </c:pt>
                <c:pt idx="846">
                  <c:v>11748739713065</c:v>
                </c:pt>
                <c:pt idx="847">
                  <c:v>11728505197766</c:v>
                </c:pt>
                <c:pt idx="848">
                  <c:v>11033011458908</c:v>
                </c:pt>
                <c:pt idx="849">
                  <c:v>9886335937847</c:v>
                </c:pt>
                <c:pt idx="850">
                  <c:v>9789266461498</c:v>
                </c:pt>
                <c:pt idx="851">
                  <c:v>9772038148034</c:v>
                </c:pt>
                <c:pt idx="852">
                  <c:v>10028754854409</c:v>
                </c:pt>
                <c:pt idx="853">
                  <c:v>10496559161692</c:v>
                </c:pt>
                <c:pt idx="854">
                  <c:v>10303665733696</c:v>
                </c:pt>
                <c:pt idx="855">
                  <c:v>10619136387849</c:v>
                </c:pt>
                <c:pt idx="856">
                  <c:v>11017332010283</c:v>
                </c:pt>
                <c:pt idx="857">
                  <c:v>10669956950834</c:v>
                </c:pt>
                <c:pt idx="858">
                  <c:v>10799320274204</c:v>
                </c:pt>
                <c:pt idx="859">
                  <c:v>10619807251639</c:v>
                </c:pt>
                <c:pt idx="860">
                  <c:v>11857576929371</c:v>
                </c:pt>
                <c:pt idx="861">
                  <c:v>12750598743190</c:v>
                </c:pt>
                <c:pt idx="862">
                  <c:v>12599063018844</c:v>
                </c:pt>
                <c:pt idx="863">
                  <c:v>13459842814514</c:v>
                </c:pt>
                <c:pt idx="864">
                  <c:v>13717059831023</c:v>
                </c:pt>
                <c:pt idx="865">
                  <c:v>13082778682876</c:v>
                </c:pt>
                <c:pt idx="866">
                  <c:v>13585482861701</c:v>
                </c:pt>
                <c:pt idx="867">
                  <c:v>14148503908255</c:v>
                </c:pt>
                <c:pt idx="868">
                  <c:v>12709952359429</c:v>
                </c:pt>
                <c:pt idx="869">
                  <c:v>12514045658938</c:v>
                </c:pt>
                <c:pt idx="870">
                  <c:v>13448821592153</c:v>
                </c:pt>
                <c:pt idx="871">
                  <c:v>13104894743733</c:v>
                </c:pt>
                <c:pt idx="872">
                  <c:v>14233955884786</c:v>
                </c:pt>
                <c:pt idx="873">
                  <c:v>14624775727308</c:v>
                </c:pt>
                <c:pt idx="874">
                  <c:v>15775384558541</c:v>
                </c:pt>
                <c:pt idx="875">
                  <c:v>15038264161470</c:v>
                </c:pt>
                <c:pt idx="876">
                  <c:v>17208192680240</c:v>
                </c:pt>
                <c:pt idx="877">
                  <c:v>20421755242489</c:v>
                </c:pt>
                <c:pt idx="878">
                  <c:v>20064214777906</c:v>
                </c:pt>
                <c:pt idx="879">
                  <c:v>20195906286634</c:v>
                </c:pt>
                <c:pt idx="880">
                  <c:v>20840775524860</c:v>
                </c:pt>
                <c:pt idx="881">
                  <c:v>20904841232882</c:v>
                </c:pt>
                <c:pt idx="882">
                  <c:v>23830719991651</c:v>
                </c:pt>
                <c:pt idx="883">
                  <c:v>24239833458646</c:v>
                </c:pt>
                <c:pt idx="884">
                  <c:v>24341255809165</c:v>
                </c:pt>
                <c:pt idx="885">
                  <c:v>24473836587361</c:v>
                </c:pt>
                <c:pt idx="886">
                  <c:v>24185890019812</c:v>
                </c:pt>
                <c:pt idx="887">
                  <c:v>24429425573343</c:v>
                </c:pt>
                <c:pt idx="888">
                  <c:v>24994532664222</c:v>
                </c:pt>
                <c:pt idx="889">
                  <c:v>25063980510803</c:v>
                </c:pt>
                <c:pt idx="890">
                  <c:v>24053754163283</c:v>
                </c:pt>
                <c:pt idx="891">
                  <c:v>23864392614966</c:v>
                </c:pt>
                <c:pt idx="892">
                  <c:v>23020230127757</c:v>
                </c:pt>
                <c:pt idx="893">
                  <c:v>23067342243940</c:v>
                </c:pt>
                <c:pt idx="894">
                  <c:v>22860176901386</c:v>
                </c:pt>
                <c:pt idx="895">
                  <c:v>22684329498364</c:v>
                </c:pt>
                <c:pt idx="896">
                  <c:v>22699908885824</c:v>
                </c:pt>
                <c:pt idx="897">
                  <c:v>22659967713370</c:v>
                </c:pt>
                <c:pt idx="898">
                  <c:v>23588011141169</c:v>
                </c:pt>
                <c:pt idx="899">
                  <c:v>23450602487618</c:v>
                </c:pt>
                <c:pt idx="900">
                  <c:v>23344830997256</c:v>
                </c:pt>
                <c:pt idx="901">
                  <c:v>23270158636402</c:v>
                </c:pt>
                <c:pt idx="902">
                  <c:v>23395607509622</c:v>
                </c:pt>
                <c:pt idx="903">
                  <c:v>23446503132140</c:v>
                </c:pt>
                <c:pt idx="904">
                  <c:v>23408308592907</c:v>
                </c:pt>
                <c:pt idx="905">
                  <c:v>23529636517095</c:v>
                </c:pt>
                <c:pt idx="906">
                  <c:v>23558006688558</c:v>
                </c:pt>
                <c:pt idx="907">
                  <c:v>23358054988977</c:v>
                </c:pt>
                <c:pt idx="908">
                  <c:v>23310449913359</c:v>
                </c:pt>
                <c:pt idx="909">
                  <c:v>23733410569702</c:v>
                </c:pt>
                <c:pt idx="910">
                  <c:v>24076691904632</c:v>
                </c:pt>
                <c:pt idx="911">
                  <c:v>24024249572568</c:v>
                </c:pt>
                <c:pt idx="912">
                  <c:v>22417192067768</c:v>
                </c:pt>
                <c:pt idx="913">
                  <c:v>22885216670925</c:v>
                </c:pt>
                <c:pt idx="914">
                  <c:v>22524123328239</c:v>
                </c:pt>
                <c:pt idx="915">
                  <c:v>21692245814744</c:v>
                </c:pt>
                <c:pt idx="916">
                  <c:v>25838960599983</c:v>
                </c:pt>
                <c:pt idx="917">
                  <c:v>26087056032960</c:v>
                </c:pt>
                <c:pt idx="918">
                  <c:v>26227510055261</c:v>
                </c:pt>
                <c:pt idx="919">
                  <c:v>25863588207195</c:v>
                </c:pt>
                <c:pt idx="920">
                  <c:v>25744161502910</c:v>
                </c:pt>
                <c:pt idx="921">
                  <c:v>26022673567463</c:v>
                </c:pt>
                <c:pt idx="922">
                  <c:v>25402202816121</c:v>
                </c:pt>
                <c:pt idx="923">
                  <c:v>25199540027911</c:v>
                </c:pt>
                <c:pt idx="924">
                  <c:v>25959213089610</c:v>
                </c:pt>
                <c:pt idx="925">
                  <c:v>26363802791558</c:v>
                </c:pt>
                <c:pt idx="926">
                  <c:v>26596152514068</c:v>
                </c:pt>
                <c:pt idx="927">
                  <c:v>26452303867839</c:v>
                </c:pt>
                <c:pt idx="928">
                  <c:v>25392881813849</c:v>
                </c:pt>
                <c:pt idx="929">
                  <c:v>26083229650391</c:v>
                </c:pt>
                <c:pt idx="930">
                  <c:v>24634599119417</c:v>
                </c:pt>
                <c:pt idx="931">
                  <c:v>24932927442803</c:v>
                </c:pt>
                <c:pt idx="932">
                  <c:v>26094451688207</c:v>
                </c:pt>
                <c:pt idx="933">
                  <c:v>27868613342661</c:v>
                </c:pt>
                <c:pt idx="934">
                  <c:v>27424019224552</c:v>
                </c:pt>
                <c:pt idx="935">
                  <c:v>28114524597630</c:v>
                </c:pt>
                <c:pt idx="936">
                  <c:v>25601770447172</c:v>
                </c:pt>
                <c:pt idx="937">
                  <c:v>23930170547694</c:v>
                </c:pt>
                <c:pt idx="938">
                  <c:v>23926044501266</c:v>
                </c:pt>
                <c:pt idx="939">
                  <c:v>22542821332111</c:v>
                </c:pt>
                <c:pt idx="940">
                  <c:v>25125460975138</c:v>
                </c:pt>
                <c:pt idx="941">
                  <c:v>25403393681025</c:v>
                </c:pt>
                <c:pt idx="942">
                  <c:v>24108883305659</c:v>
                </c:pt>
                <c:pt idx="943">
                  <c:v>24059090588855</c:v>
                </c:pt>
                <c:pt idx="944">
                  <c:v>20864961884007</c:v>
                </c:pt>
                <c:pt idx="945">
                  <c:v>21058212222116</c:v>
                </c:pt>
                <c:pt idx="946">
                  <c:v>22420683806300</c:v>
                </c:pt>
                <c:pt idx="947">
                  <c:v>22398557181645</c:v>
                </c:pt>
                <c:pt idx="948">
                  <c:v>22510893471761</c:v>
                </c:pt>
                <c:pt idx="949">
                  <c:v>24695298651336</c:v>
                </c:pt>
                <c:pt idx="950">
                  <c:v>26169532294515</c:v>
                </c:pt>
                <c:pt idx="951">
                  <c:v>26404721044487</c:v>
                </c:pt>
                <c:pt idx="952">
                  <c:v>32466311883466</c:v>
                </c:pt>
                <c:pt idx="953">
                  <c:v>32861465063131</c:v>
                </c:pt>
                <c:pt idx="954">
                  <c:v>33435536306244</c:v>
                </c:pt>
                <c:pt idx="955">
                  <c:v>33538948352787</c:v>
                </c:pt>
                <c:pt idx="956">
                  <c:v>32131517219072</c:v>
                </c:pt>
                <c:pt idx="957">
                  <c:v>32250033581479</c:v>
                </c:pt>
                <c:pt idx="958">
                  <c:v>32834489951658</c:v>
                </c:pt>
                <c:pt idx="959">
                  <c:v>33643439464230</c:v>
                </c:pt>
                <c:pt idx="960">
                  <c:v>32400576761311</c:v>
                </c:pt>
                <c:pt idx="961">
                  <c:v>31213749829786</c:v>
                </c:pt>
                <c:pt idx="962">
                  <c:v>31711981110645</c:v>
                </c:pt>
                <c:pt idx="963">
                  <c:v>32082142128363</c:v>
                </c:pt>
                <c:pt idx="964">
                  <c:v>31410987814154</c:v>
                </c:pt>
                <c:pt idx="965">
                  <c:v>30751557989392</c:v>
                </c:pt>
                <c:pt idx="966">
                  <c:v>31946833152229</c:v>
                </c:pt>
                <c:pt idx="967">
                  <c:v>31076118511646</c:v>
                </c:pt>
                <c:pt idx="968">
                  <c:v>34073486880392</c:v>
                </c:pt>
                <c:pt idx="969">
                  <c:v>33497919775619</c:v>
                </c:pt>
                <c:pt idx="970">
                  <c:v>35746111900526</c:v>
                </c:pt>
                <c:pt idx="971">
                  <c:v>32605318667291</c:v>
                </c:pt>
                <c:pt idx="972">
                  <c:v>31955701354824</c:v>
                </c:pt>
                <c:pt idx="973">
                  <c:v>31560961131089</c:v>
                </c:pt>
                <c:pt idx="974">
                  <c:v>32410197320244</c:v>
                </c:pt>
                <c:pt idx="975">
                  <c:v>36144585157571</c:v>
                </c:pt>
                <c:pt idx="976">
                  <c:v>36424767258181</c:v>
                </c:pt>
                <c:pt idx="977">
                  <c:v>37781277778527</c:v>
                </c:pt>
                <c:pt idx="978">
                  <c:v>41324303194550</c:v>
                </c:pt>
                <c:pt idx="979">
                  <c:v>40301648068673</c:v>
                </c:pt>
                <c:pt idx="980">
                  <c:v>42960228052972</c:v>
                </c:pt>
                <c:pt idx="981">
                  <c:v>45938747019090</c:v>
                </c:pt>
                <c:pt idx="982">
                  <c:v>46365223178063</c:v>
                </c:pt>
                <c:pt idx="983">
                  <c:v>45987237805185</c:v>
                </c:pt>
                <c:pt idx="984">
                  <c:v>47220870609508</c:v>
                </c:pt>
                <c:pt idx="985">
                  <c:v>46574559876579</c:v>
                </c:pt>
                <c:pt idx="986">
                  <c:v>47482121194298</c:v>
                </c:pt>
                <c:pt idx="987">
                  <c:v>48952857580572</c:v>
                </c:pt>
                <c:pt idx="988">
                  <c:v>51561556540147</c:v>
                </c:pt>
                <c:pt idx="989">
                  <c:v>52632048962297</c:v>
                </c:pt>
                <c:pt idx="990">
                  <c:v>52647651042430</c:v>
                </c:pt>
                <c:pt idx="991">
                  <c:v>52949036541352</c:v>
                </c:pt>
                <c:pt idx="992">
                  <c:v>52303810283158</c:v>
                </c:pt>
                <c:pt idx="993">
                  <c:v>53246149746084</c:v>
                </c:pt>
                <c:pt idx="994">
                  <c:v>54010361604454</c:v>
                </c:pt>
                <c:pt idx="995">
                  <c:v>50786695310208</c:v>
                </c:pt>
                <c:pt idx="996">
                  <c:v>51767927228107</c:v>
                </c:pt>
                <c:pt idx="997">
                  <c:v>52070194313494</c:v>
                </c:pt>
                <c:pt idx="998">
                  <c:v>50738141169412</c:v>
                </c:pt>
                <c:pt idx="999">
                  <c:v>52857632693978</c:v>
                </c:pt>
                <c:pt idx="1000">
                  <c:v>54072833377283</c:v>
                </c:pt>
                <c:pt idx="1001">
                  <c:v>56367114372794</c:v>
                </c:pt>
                <c:pt idx="1002">
                  <c:v>54067105965311</c:v>
                </c:pt>
                <c:pt idx="1003">
                  <c:v>50591407618156</c:v>
                </c:pt>
                <c:pt idx="1004">
                  <c:v>49033434290052</c:v>
                </c:pt>
                <c:pt idx="1005">
                  <c:v>48792009209064</c:v>
                </c:pt>
                <c:pt idx="1006">
                  <c:v>48337873693463</c:v>
                </c:pt>
                <c:pt idx="1007">
                  <c:v>50175853975177</c:v>
                </c:pt>
                <c:pt idx="1008">
                  <c:v>48806808178437</c:v>
                </c:pt>
                <c:pt idx="1009">
                  <c:v>53543604260583</c:v>
                </c:pt>
                <c:pt idx="1010">
                  <c:v>54929310129831</c:v>
                </c:pt>
                <c:pt idx="1011">
                  <c:v>55203462050212</c:v>
                </c:pt>
                <c:pt idx="1012">
                  <c:v>53211079330915</c:v>
                </c:pt>
                <c:pt idx="1013">
                  <c:v>53245186239271</c:v>
                </c:pt>
                <c:pt idx="1014">
                  <c:v>52438321582486</c:v>
                </c:pt>
                <c:pt idx="1015">
                  <c:v>52077281132384</c:v>
                </c:pt>
                <c:pt idx="1016">
                  <c:v>53317518292338</c:v>
                </c:pt>
                <c:pt idx="1017">
                  <c:v>50903452487800</c:v>
                </c:pt>
                <c:pt idx="1018">
                  <c:v>51034592241563</c:v>
                </c:pt>
                <c:pt idx="1019">
                  <c:v>48875111172270</c:v>
                </c:pt>
                <c:pt idx="1020">
                  <c:v>47336049792148</c:v>
                </c:pt>
                <c:pt idx="1021">
                  <c:v>49567458001920</c:v>
                </c:pt>
                <c:pt idx="1022">
                  <c:v>48482596078453</c:v>
                </c:pt>
                <c:pt idx="1023">
                  <c:v>51557031524612</c:v>
                </c:pt>
                <c:pt idx="1024">
                  <c:v>51251059478944</c:v>
                </c:pt>
                <c:pt idx="1025">
                  <c:v>53126942029259</c:v>
                </c:pt>
                <c:pt idx="1026">
                  <c:v>52141815003673</c:v>
                </c:pt>
                <c:pt idx="1027">
                  <c:v>59019331393390</c:v>
                </c:pt>
                <c:pt idx="1028">
                  <c:v>60003224460315</c:v>
                </c:pt>
                <c:pt idx="1029">
                  <c:v>60179832355139</c:v>
                </c:pt>
                <c:pt idx="1030">
                  <c:v>58035113532174</c:v>
                </c:pt>
                <c:pt idx="1031">
                  <c:v>55960826856110</c:v>
                </c:pt>
                <c:pt idx="1032">
                  <c:v>55859320482895</c:v>
                </c:pt>
                <c:pt idx="1033">
                  <c:v>54882324748846</c:v>
                </c:pt>
                <c:pt idx="1034">
                  <c:v>58082624189898</c:v>
                </c:pt>
                <c:pt idx="1035">
                  <c:v>53350355426601</c:v>
                </c:pt>
                <c:pt idx="1036">
                  <c:v>55500838381903</c:v>
                </c:pt>
                <c:pt idx="1037">
                  <c:v>59559281737639</c:v>
                </c:pt>
                <c:pt idx="1038">
                  <c:v>58787027999795</c:v>
                </c:pt>
                <c:pt idx="1039">
                  <c:v>66710571128526</c:v>
                </c:pt>
                <c:pt idx="1040">
                  <c:v>67089011881659</c:v>
                </c:pt>
                <c:pt idx="1041">
                  <c:v>67533740676356</c:v>
                </c:pt>
                <c:pt idx="1042">
                  <c:v>67735813285227</c:v>
                </c:pt>
                <c:pt idx="1043">
                  <c:v>67964880358344</c:v>
                </c:pt>
                <c:pt idx="1044">
                  <c:v>66131222118359</c:v>
                </c:pt>
                <c:pt idx="1045">
                  <c:v>68942888714273</c:v>
                </c:pt>
                <c:pt idx="1046">
                  <c:v>65972664782904</c:v>
                </c:pt>
                <c:pt idx="1047">
                  <c:v>64647726578867</c:v>
                </c:pt>
                <c:pt idx="1048">
                  <c:v>64367210948860</c:v>
                </c:pt>
                <c:pt idx="1049">
                  <c:v>62342357132389</c:v>
                </c:pt>
                <c:pt idx="1050">
                  <c:v>62975249605865</c:v>
                </c:pt>
                <c:pt idx="1051">
                  <c:v>57466322681583</c:v>
                </c:pt>
                <c:pt idx="1052">
                  <c:v>63759678812023</c:v>
                </c:pt>
                <c:pt idx="1053">
                  <c:v>65373176003426</c:v>
                </c:pt>
                <c:pt idx="1054">
                  <c:v>65298833675514</c:v>
                </c:pt>
                <c:pt idx="1055">
                  <c:v>66956672602701</c:v>
                </c:pt>
                <c:pt idx="1056">
                  <c:v>64921658957148</c:v>
                </c:pt>
                <c:pt idx="1057">
                  <c:v>72043648842823</c:v>
                </c:pt>
                <c:pt idx="1058">
                  <c:v>77753492548980</c:v>
                </c:pt>
                <c:pt idx="1059">
                  <c:v>79532517737334</c:v>
                </c:pt>
                <c:pt idx="1060">
                  <c:v>77421976149118</c:v>
                </c:pt>
                <c:pt idx="1061">
                  <c:v>77165490623992</c:v>
                </c:pt>
                <c:pt idx="1062">
                  <c:v>74737315951841</c:v>
                </c:pt>
                <c:pt idx="1063">
                  <c:v>78542309200286</c:v>
                </c:pt>
                <c:pt idx="1064">
                  <c:v>78728414656162</c:v>
                </c:pt>
                <c:pt idx="1065">
                  <c:v>81119242152680</c:v>
                </c:pt>
                <c:pt idx="1066">
                  <c:v>81429778511923</c:v>
                </c:pt>
                <c:pt idx="1067">
                  <c:v>76146628577715</c:v>
                </c:pt>
                <c:pt idx="1068">
                  <c:v>75413742277891</c:v>
                </c:pt>
                <c:pt idx="1069">
                  <c:v>80689260513903</c:v>
                </c:pt>
                <c:pt idx="1070">
                  <c:v>83445512224858</c:v>
                </c:pt>
                <c:pt idx="1071">
                  <c:v>83492829418279</c:v>
                </c:pt>
                <c:pt idx="1072">
                  <c:v>83571934940714</c:v>
                </c:pt>
                <c:pt idx="1073">
                  <c:v>87831962502821</c:v>
                </c:pt>
                <c:pt idx="1074">
                  <c:v>90452498850518</c:v>
                </c:pt>
                <c:pt idx="1075">
                  <c:v>87054375958579</c:v>
                </c:pt>
                <c:pt idx="1076">
                  <c:v>86362648115494</c:v>
                </c:pt>
                <c:pt idx="1077">
                  <c:v>76110840833510</c:v>
                </c:pt>
                <c:pt idx="1078">
                  <c:v>74595831229096</c:v>
                </c:pt>
                <c:pt idx="1079">
                  <c:v>74172038290517</c:v>
                </c:pt>
                <c:pt idx="1080">
                  <c:v>76255083485671</c:v>
                </c:pt>
                <c:pt idx="1081">
                  <c:v>75663319617976</c:v>
                </c:pt>
                <c:pt idx="1082">
                  <c:v>71593015827022</c:v>
                </c:pt>
                <c:pt idx="1083">
                  <c:v>73323645452168</c:v>
                </c:pt>
                <c:pt idx="1084">
                  <c:v>68066480227659</c:v>
                </c:pt>
                <c:pt idx="1085">
                  <c:v>78307697041474</c:v>
                </c:pt>
                <c:pt idx="1086">
                  <c:v>71037945570323</c:v>
                </c:pt>
                <c:pt idx="1087">
                  <c:v>68736545383679</c:v>
                </c:pt>
                <c:pt idx="1088">
                  <c:v>66902780719579</c:v>
                </c:pt>
                <c:pt idx="1089">
                  <c:v>68029465050831</c:v>
                </c:pt>
                <c:pt idx="1090">
                  <c:v>62732025755601</c:v>
                </c:pt>
                <c:pt idx="1091">
                  <c:v>57958856069560</c:v>
                </c:pt>
                <c:pt idx="1092">
                  <c:v>55529350870409</c:v>
                </c:pt>
                <c:pt idx="1093">
                  <c:v>56428998572991</c:v>
                </c:pt>
                <c:pt idx="1094">
                  <c:v>58686009142904</c:v>
                </c:pt>
                <c:pt idx="1095">
                  <c:v>55338633993179</c:v>
                </c:pt>
                <c:pt idx="1096">
                  <c:v>54362609476747</c:v>
                </c:pt>
                <c:pt idx="1097">
                  <c:v>54373981439677</c:v>
                </c:pt>
                <c:pt idx="1098">
                  <c:v>47481124810629</c:v>
                </c:pt>
                <c:pt idx="1099">
                  <c:v>45674480556725</c:v>
                </c:pt>
                <c:pt idx="1100">
                  <c:v>43932381263672</c:v>
                </c:pt>
                <c:pt idx="1101">
                  <c:v>44141800699476</c:v>
                </c:pt>
                <c:pt idx="1102">
                  <c:v>42458447013229</c:v>
                </c:pt>
                <c:pt idx="1103">
                  <c:v>40793992559334</c:v>
                </c:pt>
                <c:pt idx="1104">
                  <c:v>42211612688693</c:v>
                </c:pt>
                <c:pt idx="1105">
                  <c:v>41906683739513</c:v>
                </c:pt>
                <c:pt idx="1106">
                  <c:v>45900211467789</c:v>
                </c:pt>
                <c:pt idx="1107">
                  <c:v>42536858702841</c:v>
                </c:pt>
                <c:pt idx="1108">
                  <c:v>41777681395887</c:v>
                </c:pt>
                <c:pt idx="1109">
                  <c:v>43623144197052</c:v>
                </c:pt>
                <c:pt idx="1110">
                  <c:v>43414755646163</c:v>
                </c:pt>
                <c:pt idx="1111">
                  <c:v>42451378438055</c:v>
                </c:pt>
                <c:pt idx="1112">
                  <c:v>49074614957295</c:v>
                </c:pt>
                <c:pt idx="1113">
                  <c:v>49486325819029</c:v>
                </c:pt>
                <c:pt idx="1114">
                  <c:v>53854736785080</c:v>
                </c:pt>
                <c:pt idx="1115">
                  <c:v>57616960249718</c:v>
                </c:pt>
                <c:pt idx="1116">
                  <c:v>57841491716657</c:v>
                </c:pt>
                <c:pt idx="1117">
                  <c:v>59277260179930</c:v>
                </c:pt>
                <c:pt idx="1118">
                  <c:v>59274183522871</c:v>
                </c:pt>
                <c:pt idx="1119">
                  <c:v>61680833013355</c:v>
                </c:pt>
                <c:pt idx="1120">
                  <c:v>61167833784218</c:v>
                </c:pt>
                <c:pt idx="1121">
                  <c:v>61105849632456</c:v>
                </c:pt>
                <c:pt idx="1122">
                  <c:v>59108956767160</c:v>
                </c:pt>
                <c:pt idx="1123">
                  <c:v>60647534428906</c:v>
                </c:pt>
                <c:pt idx="1124">
                  <c:v>65997400539455</c:v>
                </c:pt>
                <c:pt idx="1125">
                  <c:v>67040576874577</c:v>
                </c:pt>
                <c:pt idx="1126">
                  <c:v>67354122868653</c:v>
                </c:pt>
                <c:pt idx="1127">
                  <c:v>75730189217113</c:v>
                </c:pt>
                <c:pt idx="1128">
                  <c:v>76701309258232</c:v>
                </c:pt>
                <c:pt idx="1129">
                  <c:v>79261317374373</c:v>
                </c:pt>
                <c:pt idx="1130">
                  <c:v>75251587598182</c:v>
                </c:pt>
                <c:pt idx="1131">
                  <c:v>79839061046849</c:v>
                </c:pt>
                <c:pt idx="1132">
                  <c:v>77159232707239</c:v>
                </c:pt>
                <c:pt idx="1133">
                  <c:v>82424311878417</c:v>
                </c:pt>
                <c:pt idx="1134">
                  <c:v>89425720312837</c:v>
                </c:pt>
                <c:pt idx="1135">
                  <c:v>93427138551979</c:v>
                </c:pt>
                <c:pt idx="1136">
                  <c:v>94829536814947</c:v>
                </c:pt>
                <c:pt idx="1137">
                  <c:v>93775877370630</c:v>
                </c:pt>
                <c:pt idx="1138">
                  <c:v>93715621740027</c:v>
                </c:pt>
                <c:pt idx="1139">
                  <c:v>95374000023011</c:v>
                </c:pt>
                <c:pt idx="1140">
                  <c:v>93495501157055</c:v>
                </c:pt>
                <c:pt idx="1141">
                  <c:v>95997047240886</c:v>
                </c:pt>
                <c:pt idx="1142">
                  <c:v>94998968824309</c:v>
                </c:pt>
                <c:pt idx="1143">
                  <c:v>92301845186855</c:v>
                </c:pt>
                <c:pt idx="1144">
                  <c:v>91813618313478</c:v>
                </c:pt>
                <c:pt idx="1145">
                  <c:v>94379891682428</c:v>
                </c:pt>
                <c:pt idx="1146">
                  <c:v>88753731680180</c:v>
                </c:pt>
                <c:pt idx="1147">
                  <c:v>92788122265496</c:v>
                </c:pt>
                <c:pt idx="1148">
                  <c:v>97723622010620</c:v>
                </c:pt>
                <c:pt idx="1149">
                  <c:v>102994929144081</c:v>
                </c:pt>
                <c:pt idx="1150">
                  <c:v>100797544985002</c:v>
                </c:pt>
                <c:pt idx="1151">
                  <c:v>106251432240945</c:v>
                </c:pt>
                <c:pt idx="1152">
                  <c:v>102967901857359</c:v>
                </c:pt>
                <c:pt idx="1153">
                  <c:v>102157688720755</c:v>
                </c:pt>
                <c:pt idx="1154">
                  <c:v>100673820671514</c:v>
                </c:pt>
                <c:pt idx="1155">
                  <c:v>92119369677281</c:v>
                </c:pt>
                <c:pt idx="1156">
                  <c:v>94655112666545</c:v>
                </c:pt>
                <c:pt idx="1157">
                  <c:v>88747447512660</c:v>
                </c:pt>
                <c:pt idx="1158">
                  <c:v>93712605888134</c:v>
                </c:pt>
                <c:pt idx="1159">
                  <c:v>96246210482821</c:v>
                </c:pt>
                <c:pt idx="1160">
                  <c:v>89034535390589</c:v>
                </c:pt>
                <c:pt idx="1161">
                  <c:v>82404625564034</c:v>
                </c:pt>
                <c:pt idx="1162">
                  <c:v>86310912210725</c:v>
                </c:pt>
                <c:pt idx="1163">
                  <c:v>75938100583035</c:v>
                </c:pt>
                <c:pt idx="1164">
                  <c:v>90795394204544</c:v>
                </c:pt>
                <c:pt idx="1165">
                  <c:v>104842602414890</c:v>
                </c:pt>
                <c:pt idx="1166">
                  <c:v>99576104750264</c:v>
                </c:pt>
                <c:pt idx="1167">
                  <c:v>112709463979364</c:v>
                </c:pt>
                <c:pt idx="1168">
                  <c:v>121545832070037</c:v>
                </c:pt>
                <c:pt idx="1169">
                  <c:v>116393433829039</c:v>
                </c:pt>
                <c:pt idx="1170">
                  <c:v>128453367871454</c:v>
                </c:pt>
                <c:pt idx="1171">
                  <c:v>135339787082149</c:v>
                </c:pt>
                <c:pt idx="1172">
                  <c:v>120222906561631</c:v>
                </c:pt>
                <c:pt idx="1173">
                  <c:v>114562716789322</c:v>
                </c:pt>
                <c:pt idx="1174">
                  <c:v>114632005608562</c:v>
                </c:pt>
                <c:pt idx="1175">
                  <c:v>114906460621475</c:v>
                </c:pt>
                <c:pt idx="1176">
                  <c:v>107010087644672</c:v>
                </c:pt>
                <c:pt idx="1177">
                  <c:v>108835057033136</c:v>
                </c:pt>
                <c:pt idx="1178">
                  <c:v>113835461663100</c:v>
                </c:pt>
                <c:pt idx="1179">
                  <c:v>125259612146577</c:v>
                </c:pt>
                <c:pt idx="1180">
                  <c:v>112651518720614</c:v>
                </c:pt>
                <c:pt idx="1181">
                  <c:v>112321945356741</c:v>
                </c:pt>
                <c:pt idx="1182">
                  <c:v>109910845009683</c:v>
                </c:pt>
                <c:pt idx="1183">
                  <c:v>114156575909664</c:v>
                </c:pt>
                <c:pt idx="1184">
                  <c:v>139938317304321</c:v>
                </c:pt>
                <c:pt idx="1185">
                  <c:v>148017435966622</c:v>
                </c:pt>
                <c:pt idx="1186">
                  <c:v>151195231768144</c:v>
                </c:pt>
                <c:pt idx="1187">
                  <c:v>137824691063273</c:v>
                </c:pt>
                <c:pt idx="1188">
                  <c:v>124994925136737</c:v>
                </c:pt>
                <c:pt idx="1189">
                  <c:v>135884496653687</c:v>
                </c:pt>
                <c:pt idx="1190">
                  <c:v>140606251155264</c:v>
                </c:pt>
                <c:pt idx="1191">
                  <c:v>124221315077390</c:v>
                </c:pt>
                <c:pt idx="1192">
                  <c:v>124697051170532</c:v>
                </c:pt>
                <c:pt idx="1193">
                  <c:v>112616500523015</c:v>
                </c:pt>
                <c:pt idx="1194">
                  <c:v>107840402695928</c:v>
                </c:pt>
                <c:pt idx="1195">
                  <c:v>105997229403016</c:v>
                </c:pt>
                <c:pt idx="1196">
                  <c:v>104012407292403</c:v>
                </c:pt>
                <c:pt idx="1197">
                  <c:v>95532739669556</c:v>
                </c:pt>
                <c:pt idx="1198">
                  <c:v>83440815290782</c:v>
                </c:pt>
                <c:pt idx="1199">
                  <c:v>81705471411091</c:v>
                </c:pt>
                <c:pt idx="1200">
                  <c:v>77426803302561</c:v>
                </c:pt>
                <c:pt idx="1201">
                  <c:v>81331569806820</c:v>
                </c:pt>
                <c:pt idx="1202">
                  <c:v>79526757552131</c:v>
                </c:pt>
                <c:pt idx="1203">
                  <c:v>82295292755227</c:v>
                </c:pt>
                <c:pt idx="1204">
                  <c:v>83463573146404</c:v>
                </c:pt>
                <c:pt idx="1205">
                  <c:v>82582696443663</c:v>
                </c:pt>
                <c:pt idx="1206">
                  <c:v>74837031465572</c:v>
                </c:pt>
                <c:pt idx="1207">
                  <c:v>77541625020411</c:v>
                </c:pt>
                <c:pt idx="1208">
                  <c:v>72726419874009</c:v>
                </c:pt>
                <c:pt idx="1209">
                  <c:v>88463130549335</c:v>
                </c:pt>
                <c:pt idx="1210">
                  <c:v>88231464184131</c:v>
                </c:pt>
                <c:pt idx="1211">
                  <c:v>89045847675165</c:v>
                </c:pt>
                <c:pt idx="1212">
                  <c:v>85562075134695</c:v>
                </c:pt>
                <c:pt idx="1213">
                  <c:v>77505588143551</c:v>
                </c:pt>
                <c:pt idx="1214">
                  <c:v>74931342049709</c:v>
                </c:pt>
                <c:pt idx="1215">
                  <c:v>73649962055843</c:v>
                </c:pt>
                <c:pt idx="1216">
                  <c:v>74856773487614</c:v>
                </c:pt>
                <c:pt idx="1217">
                  <c:v>75588530218021</c:v>
                </c:pt>
                <c:pt idx="1218">
                  <c:v>70051901259306</c:v>
                </c:pt>
                <c:pt idx="1219">
                  <c:v>55383525405732</c:v>
                </c:pt>
                <c:pt idx="1220">
                  <c:v>47480493548061</c:v>
                </c:pt>
                <c:pt idx="1221">
                  <c:v>50885830595402</c:v>
                </c:pt>
                <c:pt idx="1222">
                  <c:v>48997771297985</c:v>
                </c:pt>
                <c:pt idx="1223">
                  <c:v>46664633777388</c:v>
                </c:pt>
                <c:pt idx="1224">
                  <c:v>46029427351744</c:v>
                </c:pt>
                <c:pt idx="1225">
                  <c:v>49744702112102</c:v>
                </c:pt>
                <c:pt idx="1226">
                  <c:v>50477208653666</c:v>
                </c:pt>
                <c:pt idx="1227">
                  <c:v>49999525435921</c:v>
                </c:pt>
                <c:pt idx="1228">
                  <c:v>49730972460950</c:v>
                </c:pt>
                <c:pt idx="1229">
                  <c:v>50052113671261</c:v>
                </c:pt>
                <c:pt idx="1230">
                  <c:v>47957814118197</c:v>
                </c:pt>
                <c:pt idx="1231">
                  <c:v>45846726736809</c:v>
                </c:pt>
                <c:pt idx="1232">
                  <c:v>50702294902921</c:v>
                </c:pt>
                <c:pt idx="1233">
                  <c:v>51490475080253</c:v>
                </c:pt>
                <c:pt idx="1234">
                  <c:v>50512382611657</c:v>
                </c:pt>
                <c:pt idx="1235">
                  <c:v>49960142115454</c:v>
                </c:pt>
                <c:pt idx="1236">
                  <c:v>50874597966161</c:v>
                </c:pt>
                <c:pt idx="1237">
                  <c:v>43929466633532</c:v>
                </c:pt>
                <c:pt idx="1238">
                  <c:v>40759823101605</c:v>
                </c:pt>
                <c:pt idx="1239">
                  <c:v>38583115845052</c:v>
                </c:pt>
                <c:pt idx="1240">
                  <c:v>39252310994491</c:v>
                </c:pt>
                <c:pt idx="1241">
                  <c:v>37923030910210</c:v>
                </c:pt>
                <c:pt idx="1242">
                  <c:v>37190207538526</c:v>
                </c:pt>
                <c:pt idx="1243">
                  <c:v>35554525919973</c:v>
                </c:pt>
                <c:pt idx="1244">
                  <c:v>35389760042678</c:v>
                </c:pt>
                <c:pt idx="1245">
                  <c:v>35642418952190</c:v>
                </c:pt>
                <c:pt idx="1246">
                  <c:v>36091673040802</c:v>
                </c:pt>
                <c:pt idx="1247">
                  <c:v>33848826929918</c:v>
                </c:pt>
                <c:pt idx="1248">
                  <c:v>32900462587947</c:v>
                </c:pt>
                <c:pt idx="1249">
                  <c:v>33617067420470</c:v>
                </c:pt>
                <c:pt idx="1250">
                  <c:v>31962083704019</c:v>
                </c:pt>
                <c:pt idx="1251">
                  <c:v>34265057739382</c:v>
                </c:pt>
                <c:pt idx="1252">
                  <c:v>32996507698140</c:v>
                </c:pt>
                <c:pt idx="1253">
                  <c:v>31451316898535</c:v>
                </c:pt>
                <c:pt idx="1254">
                  <c:v>31896321655190</c:v>
                </c:pt>
                <c:pt idx="1255">
                  <c:v>31609069996642</c:v>
                </c:pt>
                <c:pt idx="1256">
                  <c:v>32050911678694</c:v>
                </c:pt>
                <c:pt idx="1257">
                  <c:v>32603184425089</c:v>
                </c:pt>
                <c:pt idx="1258">
                  <c:v>30646953220286</c:v>
                </c:pt>
                <c:pt idx="1259">
                  <c:v>31095089572175</c:v>
                </c:pt>
                <c:pt idx="1260">
                  <c:v>32600319804120</c:v>
                </c:pt>
                <c:pt idx="1261">
                  <c:v>32792749806920</c:v>
                </c:pt>
                <c:pt idx="1262">
                  <c:v>32502138653584</c:v>
                </c:pt>
                <c:pt idx="1263">
                  <c:v>31558988935683</c:v>
                </c:pt>
                <c:pt idx="1264">
                  <c:v>31672034789317</c:v>
                </c:pt>
                <c:pt idx="1265">
                  <c:v>31569845795003</c:v>
                </c:pt>
                <c:pt idx="1266">
                  <c:v>31711950658482</c:v>
                </c:pt>
                <c:pt idx="1267">
                  <c:v>31748119383010</c:v>
                </c:pt>
                <c:pt idx="1268">
                  <c:v>30530684839594</c:v>
                </c:pt>
                <c:pt idx="1269">
                  <c:v>31427885093049</c:v>
                </c:pt>
                <c:pt idx="1270">
                  <c:v>31925374344796</c:v>
                </c:pt>
                <c:pt idx="1271">
                  <c:v>32324691295347</c:v>
                </c:pt>
                <c:pt idx="1272">
                  <c:v>32751684896754</c:v>
                </c:pt>
                <c:pt idx="1273">
                  <c:v>33406912546692</c:v>
                </c:pt>
                <c:pt idx="1274">
                  <c:v>33693361396646</c:v>
                </c:pt>
                <c:pt idx="1275">
                  <c:v>35418128874831</c:v>
                </c:pt>
                <c:pt idx="1276">
                  <c:v>35753172237726</c:v>
                </c:pt>
                <c:pt idx="1277">
                  <c:v>36069424928758</c:v>
                </c:pt>
                <c:pt idx="1278">
                  <c:v>35971139846358</c:v>
                </c:pt>
                <c:pt idx="1279">
                  <c:v>32289637909091</c:v>
                </c:pt>
                <c:pt idx="1280">
                  <c:v>32212238797140</c:v>
                </c:pt>
                <c:pt idx="1281">
                  <c:v>31826386886084</c:v>
                </c:pt>
                <c:pt idx="1282">
                  <c:v>31558241548662</c:v>
                </c:pt>
                <c:pt idx="1283">
                  <c:v>32743204805184</c:v>
                </c:pt>
                <c:pt idx="1284">
                  <c:v>33004878098835</c:v>
                </c:pt>
                <c:pt idx="1285">
                  <c:v>32730667844324</c:v>
                </c:pt>
                <c:pt idx="1286">
                  <c:v>31376007265861</c:v>
                </c:pt>
                <c:pt idx="1287">
                  <c:v>31031083275690</c:v>
                </c:pt>
                <c:pt idx="1288">
                  <c:v>31005399479828</c:v>
                </c:pt>
                <c:pt idx="1289">
                  <c:v>31531698806524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98-4B90-9467-CF0286C03BD2}"/>
            </c:ext>
          </c:extLst>
        </c:ser>
        <c:ser>
          <c:idx val="4"/>
          <c:order val="4"/>
          <c:tx>
            <c:strRef>
              <c:f>total!$G$1</c:f>
              <c:strCache>
                <c:ptCount val="1"/>
                <c:pt idx="0">
                  <c:v>LTC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total!$G$2:$G$1291</c:f>
              <c:numCache>
                <c:formatCode>General</c:formatCode>
                <c:ptCount val="1290"/>
                <c:pt idx="0">
                  <c:v>19900554213758</c:v>
                </c:pt>
                <c:pt idx="1">
                  <c:v>18224386519571</c:v>
                </c:pt>
                <c:pt idx="2">
                  <c:v>18905680744528</c:v>
                </c:pt>
                <c:pt idx="3">
                  <c:v>19053695292601</c:v>
                </c:pt>
                <c:pt idx="4">
                  <c:v>16537417242104</c:v>
                </c:pt>
                <c:pt idx="5">
                  <c:v>16920596950684</c:v>
                </c:pt>
                <c:pt idx="6">
                  <c:v>16355639924286</c:v>
                </c:pt>
                <c:pt idx="7">
                  <c:v>17715324311634</c:v>
                </c:pt>
                <c:pt idx="8">
                  <c:v>16478283827042</c:v>
                </c:pt>
                <c:pt idx="9">
                  <c:v>15209171207592</c:v>
                </c:pt>
                <c:pt idx="10">
                  <c:v>14695246404801</c:v>
                </c:pt>
                <c:pt idx="11">
                  <c:v>15893848476682</c:v>
                </c:pt>
                <c:pt idx="12">
                  <c:v>15214360399333</c:v>
                </c:pt>
                <c:pt idx="13">
                  <c:v>14721401408851</c:v>
                </c:pt>
                <c:pt idx="14">
                  <c:v>14660502874192</c:v>
                </c:pt>
                <c:pt idx="15">
                  <c:v>14495971695420</c:v>
                </c:pt>
                <c:pt idx="16">
                  <c:v>13791854221919</c:v>
                </c:pt>
                <c:pt idx="17">
                  <c:v>13775706097568</c:v>
                </c:pt>
                <c:pt idx="18">
                  <c:v>13733213771641</c:v>
                </c:pt>
                <c:pt idx="19">
                  <c:v>12895981422532</c:v>
                </c:pt>
                <c:pt idx="20">
                  <c:v>13236886308348</c:v>
                </c:pt>
                <c:pt idx="21">
                  <c:v>13961180117952</c:v>
                </c:pt>
                <c:pt idx="22">
                  <c:v>13936142124926</c:v>
                </c:pt>
                <c:pt idx="23">
                  <c:v>14631000013234</c:v>
                </c:pt>
                <c:pt idx="24">
                  <c:v>14955406351762</c:v>
                </c:pt>
                <c:pt idx="25">
                  <c:v>14972977324931</c:v>
                </c:pt>
                <c:pt idx="26">
                  <c:v>14932189501334</c:v>
                </c:pt>
                <c:pt idx="27">
                  <c:v>15342465401310</c:v>
                </c:pt>
                <c:pt idx="28">
                  <c:v>14966608879771</c:v>
                </c:pt>
                <c:pt idx="29">
                  <c:v>14981623187548</c:v>
                </c:pt>
                <c:pt idx="30">
                  <c:v>16024278885926</c:v>
                </c:pt>
                <c:pt idx="31">
                  <c:v>16862005949386</c:v>
                </c:pt>
                <c:pt idx="32">
                  <c:v>16432476457805</c:v>
                </c:pt>
                <c:pt idx="33">
                  <c:v>14974163744396</c:v>
                </c:pt>
                <c:pt idx="34">
                  <c:v>14921018272734</c:v>
                </c:pt>
                <c:pt idx="35">
                  <c:v>15151675137016</c:v>
                </c:pt>
                <c:pt idx="36">
                  <c:v>14278830883214</c:v>
                </c:pt>
                <c:pt idx="37">
                  <c:v>14190292428303</c:v>
                </c:pt>
                <c:pt idx="38">
                  <c:v>13610150572426</c:v>
                </c:pt>
                <c:pt idx="39">
                  <c:v>13443744309548</c:v>
                </c:pt>
                <c:pt idx="40">
                  <c:v>13465602062002</c:v>
                </c:pt>
                <c:pt idx="41">
                  <c:v>14017986584090</c:v>
                </c:pt>
                <c:pt idx="42">
                  <c:v>13224506167279</c:v>
                </c:pt>
                <c:pt idx="43">
                  <c:v>13027175577261</c:v>
                </c:pt>
                <c:pt idx="44">
                  <c:v>12259315821211</c:v>
                </c:pt>
                <c:pt idx="45">
                  <c:v>12791068900923</c:v>
                </c:pt>
                <c:pt idx="46">
                  <c:v>12663145554720</c:v>
                </c:pt>
                <c:pt idx="47">
                  <c:v>13293591818271</c:v>
                </c:pt>
                <c:pt idx="48">
                  <c:v>13478533317773</c:v>
                </c:pt>
                <c:pt idx="49">
                  <c:v>13146950020593</c:v>
                </c:pt>
                <c:pt idx="50">
                  <c:v>15461465490802</c:v>
                </c:pt>
                <c:pt idx="51">
                  <c:v>16880542033502</c:v>
                </c:pt>
                <c:pt idx="52">
                  <c:v>16910181260695</c:v>
                </c:pt>
                <c:pt idx="53">
                  <c:v>17581155335088</c:v>
                </c:pt>
                <c:pt idx="54">
                  <c:v>16850779723060</c:v>
                </c:pt>
                <c:pt idx="55">
                  <c:v>17599326010209</c:v>
                </c:pt>
                <c:pt idx="56">
                  <c:v>15634978814375</c:v>
                </c:pt>
                <c:pt idx="57">
                  <c:v>15420530125032</c:v>
                </c:pt>
                <c:pt idx="58">
                  <c:v>15920020002329</c:v>
                </c:pt>
                <c:pt idx="59">
                  <c:v>16794036331244</c:v>
                </c:pt>
                <c:pt idx="60">
                  <c:v>14639889949591</c:v>
                </c:pt>
                <c:pt idx="61">
                  <c:v>13693013052173</c:v>
                </c:pt>
                <c:pt idx="62">
                  <c:v>13519313362808</c:v>
                </c:pt>
                <c:pt idx="63">
                  <c:v>13513442905415</c:v>
                </c:pt>
                <c:pt idx="64">
                  <c:v>12406802403742</c:v>
                </c:pt>
                <c:pt idx="65">
                  <c:v>11212581530078</c:v>
                </c:pt>
                <c:pt idx="66">
                  <c:v>11550656536553</c:v>
                </c:pt>
                <c:pt idx="67">
                  <c:v>11485469674608</c:v>
                </c:pt>
                <c:pt idx="68">
                  <c:v>10764564012049</c:v>
                </c:pt>
                <c:pt idx="69">
                  <c:v>11540372520626</c:v>
                </c:pt>
                <c:pt idx="70">
                  <c:v>10567499062971</c:v>
                </c:pt>
                <c:pt idx="71">
                  <c:v>9783757060766</c:v>
                </c:pt>
                <c:pt idx="72">
                  <c:v>9606061071831</c:v>
                </c:pt>
                <c:pt idx="73">
                  <c:v>9888809158421</c:v>
                </c:pt>
                <c:pt idx="74">
                  <c:v>10007266237422</c:v>
                </c:pt>
                <c:pt idx="75">
                  <c:v>9893180022612</c:v>
                </c:pt>
                <c:pt idx="76">
                  <c:v>9111289169583</c:v>
                </c:pt>
                <c:pt idx="77">
                  <c:v>9985893427729</c:v>
                </c:pt>
                <c:pt idx="78">
                  <c:v>10184092385834</c:v>
                </c:pt>
                <c:pt idx="79">
                  <c:v>10482266758207</c:v>
                </c:pt>
                <c:pt idx="80">
                  <c:v>10205028258367</c:v>
                </c:pt>
                <c:pt idx="81">
                  <c:v>10168397540625</c:v>
                </c:pt>
                <c:pt idx="82">
                  <c:v>9638622913600</c:v>
                </c:pt>
                <c:pt idx="83">
                  <c:v>11103837735370</c:v>
                </c:pt>
                <c:pt idx="84">
                  <c:v>11365976414942</c:v>
                </c:pt>
                <c:pt idx="85">
                  <c:v>11265316998143</c:v>
                </c:pt>
                <c:pt idx="86">
                  <c:v>10544963505123</c:v>
                </c:pt>
                <c:pt idx="87">
                  <c:v>10679577020940</c:v>
                </c:pt>
                <c:pt idx="88">
                  <c:v>10676356245525</c:v>
                </c:pt>
                <c:pt idx="89">
                  <c:v>11255998355031</c:v>
                </c:pt>
                <c:pt idx="90">
                  <c:v>10905224279978</c:v>
                </c:pt>
                <c:pt idx="91">
                  <c:v>9811499100431</c:v>
                </c:pt>
                <c:pt idx="92">
                  <c:v>10300928869449</c:v>
                </c:pt>
                <c:pt idx="93">
                  <c:v>12657907282827</c:v>
                </c:pt>
                <c:pt idx="94">
                  <c:v>13129049206043</c:v>
                </c:pt>
                <c:pt idx="95">
                  <c:v>12818061478419</c:v>
                </c:pt>
                <c:pt idx="96">
                  <c:v>12547029965293</c:v>
                </c:pt>
                <c:pt idx="97">
                  <c:v>12502717483010</c:v>
                </c:pt>
                <c:pt idx="98">
                  <c:v>11731758227422</c:v>
                </c:pt>
                <c:pt idx="99">
                  <c:v>11450983058635</c:v>
                </c:pt>
                <c:pt idx="100">
                  <c:v>11847768340164</c:v>
                </c:pt>
                <c:pt idx="101">
                  <c:v>10127372707371</c:v>
                </c:pt>
                <c:pt idx="102">
                  <c:v>9333976277491</c:v>
                </c:pt>
                <c:pt idx="103">
                  <c:v>9219102041937</c:v>
                </c:pt>
                <c:pt idx="104">
                  <c:v>9571153449726</c:v>
                </c:pt>
                <c:pt idx="105">
                  <c:v>9538715898807</c:v>
                </c:pt>
                <c:pt idx="106">
                  <c:v>9612278031748</c:v>
                </c:pt>
                <c:pt idx="107">
                  <c:v>9424024776329</c:v>
                </c:pt>
                <c:pt idx="108">
                  <c:v>9566528331495</c:v>
                </c:pt>
                <c:pt idx="109">
                  <c:v>9382557414327</c:v>
                </c:pt>
                <c:pt idx="110">
                  <c:v>8242305841531</c:v>
                </c:pt>
                <c:pt idx="111">
                  <c:v>7521240283134</c:v>
                </c:pt>
                <c:pt idx="112">
                  <c:v>8396621088206</c:v>
                </c:pt>
                <c:pt idx="113">
                  <c:v>7755042142905</c:v>
                </c:pt>
                <c:pt idx="114">
                  <c:v>8467657239023</c:v>
                </c:pt>
                <c:pt idx="115">
                  <c:v>8901805759262</c:v>
                </c:pt>
                <c:pt idx="116">
                  <c:v>8075854514826</c:v>
                </c:pt>
                <c:pt idx="117">
                  <c:v>7453093623016</c:v>
                </c:pt>
                <c:pt idx="118">
                  <c:v>6849189182236</c:v>
                </c:pt>
                <c:pt idx="119">
                  <c:v>6007851234263</c:v>
                </c:pt>
                <c:pt idx="120">
                  <c:v>6078233146060</c:v>
                </c:pt>
                <c:pt idx="121">
                  <c:v>6050780416838</c:v>
                </c:pt>
                <c:pt idx="122">
                  <c:v>5659498480033</c:v>
                </c:pt>
                <c:pt idx="123">
                  <c:v>5318116159779</c:v>
                </c:pt>
                <c:pt idx="124">
                  <c:v>5519828635098</c:v>
                </c:pt>
                <c:pt idx="125">
                  <c:v>5709614025859</c:v>
                </c:pt>
                <c:pt idx="126">
                  <c:v>5660098536724</c:v>
                </c:pt>
                <c:pt idx="127">
                  <c:v>6166512036561</c:v>
                </c:pt>
                <c:pt idx="128">
                  <c:v>6160757428516</c:v>
                </c:pt>
                <c:pt idx="129">
                  <c:v>6127881943201</c:v>
                </c:pt>
                <c:pt idx="130">
                  <c:v>5898557239109</c:v>
                </c:pt>
                <c:pt idx="131">
                  <c:v>6567289024125</c:v>
                </c:pt>
                <c:pt idx="132">
                  <c:v>6548681958894</c:v>
                </c:pt>
                <c:pt idx="133">
                  <c:v>6295840061076</c:v>
                </c:pt>
                <c:pt idx="134">
                  <c:v>6452698392440</c:v>
                </c:pt>
                <c:pt idx="135">
                  <c:v>5837576642670</c:v>
                </c:pt>
                <c:pt idx="136">
                  <c:v>5355002255575</c:v>
                </c:pt>
                <c:pt idx="137">
                  <c:v>5091553638906</c:v>
                </c:pt>
                <c:pt idx="138">
                  <c:v>5219313242138</c:v>
                </c:pt>
                <c:pt idx="139">
                  <c:v>6029910934514</c:v>
                </c:pt>
                <c:pt idx="140">
                  <c:v>6568648993077</c:v>
                </c:pt>
                <c:pt idx="141">
                  <c:v>6555646941913</c:v>
                </c:pt>
                <c:pt idx="142">
                  <c:v>6088472383587</c:v>
                </c:pt>
                <c:pt idx="143">
                  <c:v>6360470337590</c:v>
                </c:pt>
                <c:pt idx="144">
                  <c:v>6079421860757</c:v>
                </c:pt>
                <c:pt idx="145">
                  <c:v>6012570350870</c:v>
                </c:pt>
                <c:pt idx="146">
                  <c:v>5423903238976</c:v>
                </c:pt>
                <c:pt idx="147">
                  <c:v>5582058107160</c:v>
                </c:pt>
                <c:pt idx="148">
                  <c:v>5248414203461</c:v>
                </c:pt>
                <c:pt idx="149">
                  <c:v>4582258499079</c:v>
                </c:pt>
                <c:pt idx="150">
                  <c:v>4691659978094</c:v>
                </c:pt>
                <c:pt idx="151">
                  <c:v>4814990516658</c:v>
                </c:pt>
                <c:pt idx="152">
                  <c:v>4439964052621</c:v>
                </c:pt>
                <c:pt idx="153">
                  <c:v>4376944370351</c:v>
                </c:pt>
                <c:pt idx="154">
                  <c:v>4282522943525</c:v>
                </c:pt>
                <c:pt idx="155">
                  <c:v>4364909242116</c:v>
                </c:pt>
                <c:pt idx="156">
                  <c:v>4488760306014</c:v>
                </c:pt>
                <c:pt idx="157">
                  <c:v>4347726745951</c:v>
                </c:pt>
                <c:pt idx="158">
                  <c:v>4640334997348</c:v>
                </c:pt>
                <c:pt idx="159">
                  <c:v>4312559843219</c:v>
                </c:pt>
                <c:pt idx="160">
                  <c:v>4004953885054</c:v>
                </c:pt>
                <c:pt idx="161">
                  <c:v>3954540988207</c:v>
                </c:pt>
                <c:pt idx="162">
                  <c:v>3953929224454</c:v>
                </c:pt>
                <c:pt idx="163">
                  <c:v>4083514668355</c:v>
                </c:pt>
                <c:pt idx="164">
                  <c:v>4083300320129</c:v>
                </c:pt>
                <c:pt idx="165">
                  <c:v>3954011999503</c:v>
                </c:pt>
                <c:pt idx="166">
                  <c:v>4021951338006</c:v>
                </c:pt>
                <c:pt idx="167">
                  <c:v>4093300154605</c:v>
                </c:pt>
                <c:pt idx="168">
                  <c:v>4245237351159</c:v>
                </c:pt>
                <c:pt idx="169">
                  <c:v>4166311804191</c:v>
                </c:pt>
                <c:pt idx="170">
                  <c:v>4307558513663</c:v>
                </c:pt>
                <c:pt idx="171">
                  <c:v>4338024582936</c:v>
                </c:pt>
                <c:pt idx="172">
                  <c:v>4054468238306</c:v>
                </c:pt>
                <c:pt idx="173">
                  <c:v>3982106378504</c:v>
                </c:pt>
                <c:pt idx="174">
                  <c:v>3892440430026</c:v>
                </c:pt>
                <c:pt idx="175">
                  <c:v>3452418143158</c:v>
                </c:pt>
                <c:pt idx="176">
                  <c:v>3528912391644</c:v>
                </c:pt>
                <c:pt idx="177">
                  <c:v>3493367867674</c:v>
                </c:pt>
                <c:pt idx="178">
                  <c:v>3451522780860</c:v>
                </c:pt>
                <c:pt idx="179">
                  <c:v>3498045626415</c:v>
                </c:pt>
                <c:pt idx="180">
                  <c:v>3629509732344</c:v>
                </c:pt>
                <c:pt idx="181">
                  <c:v>3655222451574</c:v>
                </c:pt>
                <c:pt idx="182">
                  <c:v>3661731923616</c:v>
                </c:pt>
                <c:pt idx="183">
                  <c:v>3720180981665</c:v>
                </c:pt>
                <c:pt idx="184">
                  <c:v>3718476679851</c:v>
                </c:pt>
                <c:pt idx="185">
                  <c:v>3585608092998</c:v>
                </c:pt>
                <c:pt idx="186">
                  <c:v>3505472999270</c:v>
                </c:pt>
                <c:pt idx="187">
                  <c:v>3460013648673</c:v>
                </c:pt>
                <c:pt idx="188">
                  <c:v>3418914206313</c:v>
                </c:pt>
                <c:pt idx="189">
                  <c:v>3369083057030</c:v>
                </c:pt>
                <c:pt idx="190">
                  <c:v>3396412888495</c:v>
                </c:pt>
                <c:pt idx="191">
                  <c:v>3422938288951</c:v>
                </c:pt>
                <c:pt idx="192">
                  <c:v>3338470738518</c:v>
                </c:pt>
                <c:pt idx="193">
                  <c:v>3289979800835</c:v>
                </c:pt>
                <c:pt idx="194">
                  <c:v>3391391715515</c:v>
                </c:pt>
                <c:pt idx="195">
                  <c:v>3395295735907</c:v>
                </c:pt>
                <c:pt idx="196">
                  <c:v>3352839603750</c:v>
                </c:pt>
                <c:pt idx="197">
                  <c:v>3320195141150</c:v>
                </c:pt>
                <c:pt idx="198">
                  <c:v>3373683617566</c:v>
                </c:pt>
                <c:pt idx="199">
                  <c:v>3380404691536</c:v>
                </c:pt>
                <c:pt idx="200">
                  <c:v>3372525520525</c:v>
                </c:pt>
                <c:pt idx="201">
                  <c:v>3295567228552</c:v>
                </c:pt>
                <c:pt idx="202">
                  <c:v>3150185111788</c:v>
                </c:pt>
                <c:pt idx="203">
                  <c:v>3258824955013</c:v>
                </c:pt>
                <c:pt idx="204">
                  <c:v>3174002711265</c:v>
                </c:pt>
                <c:pt idx="205">
                  <c:v>3445052253635</c:v>
                </c:pt>
                <c:pt idx="206">
                  <c:v>3559958328496</c:v>
                </c:pt>
                <c:pt idx="207">
                  <c:v>3543888991843</c:v>
                </c:pt>
                <c:pt idx="208">
                  <c:v>3573810486964</c:v>
                </c:pt>
                <c:pt idx="209">
                  <c:v>3504414753293</c:v>
                </c:pt>
                <c:pt idx="210">
                  <c:v>3537426569943</c:v>
                </c:pt>
                <c:pt idx="211">
                  <c:v>3588206807236</c:v>
                </c:pt>
                <c:pt idx="212">
                  <c:v>3512962704380</c:v>
                </c:pt>
                <c:pt idx="213">
                  <c:v>3713629300590</c:v>
                </c:pt>
                <c:pt idx="214">
                  <c:v>3587018959103</c:v>
                </c:pt>
                <c:pt idx="215">
                  <c:v>3559352132247</c:v>
                </c:pt>
                <c:pt idx="216">
                  <c:v>3499121850315</c:v>
                </c:pt>
                <c:pt idx="217">
                  <c:v>3461171523595</c:v>
                </c:pt>
                <c:pt idx="218">
                  <c:v>3561993794877</c:v>
                </c:pt>
                <c:pt idx="219">
                  <c:v>3509268844533</c:v>
                </c:pt>
                <c:pt idx="220">
                  <c:v>3474972774606</c:v>
                </c:pt>
                <c:pt idx="221">
                  <c:v>3695293806191</c:v>
                </c:pt>
                <c:pt idx="222">
                  <c:v>3487690764363</c:v>
                </c:pt>
                <c:pt idx="223">
                  <c:v>4240999180425</c:v>
                </c:pt>
                <c:pt idx="224">
                  <c:v>4589621080037</c:v>
                </c:pt>
                <c:pt idx="225">
                  <c:v>4459995104112</c:v>
                </c:pt>
                <c:pt idx="226">
                  <c:v>4577407256774</c:v>
                </c:pt>
                <c:pt idx="227">
                  <c:v>4180434926353</c:v>
                </c:pt>
                <c:pt idx="228">
                  <c:v>4184565926339</c:v>
                </c:pt>
                <c:pt idx="229">
                  <c:v>4088280006364</c:v>
                </c:pt>
                <c:pt idx="230">
                  <c:v>4256819329895</c:v>
                </c:pt>
                <c:pt idx="231">
                  <c:v>4272592211972</c:v>
                </c:pt>
                <c:pt idx="232">
                  <c:v>4536032313630</c:v>
                </c:pt>
                <c:pt idx="233">
                  <c:v>4420601987962</c:v>
                </c:pt>
                <c:pt idx="234">
                  <c:v>4397329469322</c:v>
                </c:pt>
                <c:pt idx="235">
                  <c:v>4329093510423</c:v>
                </c:pt>
                <c:pt idx="236">
                  <c:v>4590155150772</c:v>
                </c:pt>
                <c:pt idx="237">
                  <c:v>4519507231391</c:v>
                </c:pt>
                <c:pt idx="238">
                  <c:v>4775804817792</c:v>
                </c:pt>
                <c:pt idx="239">
                  <c:v>4884717197818</c:v>
                </c:pt>
                <c:pt idx="240">
                  <c:v>4650985488315</c:v>
                </c:pt>
                <c:pt idx="241">
                  <c:v>4366415508910</c:v>
                </c:pt>
                <c:pt idx="242">
                  <c:v>4134626930289</c:v>
                </c:pt>
                <c:pt idx="243">
                  <c:v>4206134485523</c:v>
                </c:pt>
                <c:pt idx="244">
                  <c:v>4003709044453</c:v>
                </c:pt>
                <c:pt idx="245">
                  <c:v>3960930247992</c:v>
                </c:pt>
                <c:pt idx="246">
                  <c:v>4244637468099</c:v>
                </c:pt>
                <c:pt idx="247">
                  <c:v>4160401373303</c:v>
                </c:pt>
                <c:pt idx="248">
                  <c:v>4231984354491</c:v>
                </c:pt>
                <c:pt idx="249">
                  <c:v>4167215514865</c:v>
                </c:pt>
                <c:pt idx="250">
                  <c:v>4306474383663</c:v>
                </c:pt>
                <c:pt idx="251">
                  <c:v>4294881934676</c:v>
                </c:pt>
                <c:pt idx="252">
                  <c:v>4186905894757</c:v>
                </c:pt>
                <c:pt idx="253">
                  <c:v>4255145007236</c:v>
                </c:pt>
                <c:pt idx="254">
                  <c:v>4121700399611</c:v>
                </c:pt>
                <c:pt idx="255">
                  <c:v>4459685830375</c:v>
                </c:pt>
                <c:pt idx="256">
                  <c:v>4219451566883</c:v>
                </c:pt>
                <c:pt idx="257">
                  <c:v>4120422384133</c:v>
                </c:pt>
                <c:pt idx="258">
                  <c:v>4012936750219</c:v>
                </c:pt>
                <c:pt idx="259">
                  <c:v>4041812117324</c:v>
                </c:pt>
                <c:pt idx="260">
                  <c:v>3850460098156</c:v>
                </c:pt>
                <c:pt idx="261">
                  <c:v>3488552291088</c:v>
                </c:pt>
                <c:pt idx="262">
                  <c:v>3548217358497</c:v>
                </c:pt>
                <c:pt idx="263">
                  <c:v>3211972891572</c:v>
                </c:pt>
                <c:pt idx="264">
                  <c:v>3260140093776</c:v>
                </c:pt>
                <c:pt idx="265">
                  <c:v>3266031730016</c:v>
                </c:pt>
                <c:pt idx="266">
                  <c:v>3169748476893</c:v>
                </c:pt>
                <c:pt idx="267">
                  <c:v>3050194408390</c:v>
                </c:pt>
                <c:pt idx="268">
                  <c:v>3091750063140</c:v>
                </c:pt>
                <c:pt idx="269">
                  <c:v>3082206921773</c:v>
                </c:pt>
                <c:pt idx="270">
                  <c:v>3044596641558</c:v>
                </c:pt>
                <c:pt idx="271">
                  <c:v>3053178381105</c:v>
                </c:pt>
                <c:pt idx="272">
                  <c:v>3143149015065</c:v>
                </c:pt>
                <c:pt idx="273">
                  <c:v>3180851428096</c:v>
                </c:pt>
                <c:pt idx="274">
                  <c:v>3188984651688</c:v>
                </c:pt>
                <c:pt idx="275">
                  <c:v>3240620657084</c:v>
                </c:pt>
                <c:pt idx="276">
                  <c:v>3243174044836</c:v>
                </c:pt>
                <c:pt idx="277">
                  <c:v>3211516844673</c:v>
                </c:pt>
                <c:pt idx="278">
                  <c:v>3232327023207</c:v>
                </c:pt>
                <c:pt idx="279">
                  <c:v>3280124356673</c:v>
                </c:pt>
                <c:pt idx="280">
                  <c:v>3143179080281</c:v>
                </c:pt>
                <c:pt idx="281">
                  <c:v>3189655252838</c:v>
                </c:pt>
                <c:pt idx="282">
                  <c:v>3017722055888</c:v>
                </c:pt>
                <c:pt idx="283">
                  <c:v>3051352272046</c:v>
                </c:pt>
                <c:pt idx="284">
                  <c:v>2988524564530</c:v>
                </c:pt>
                <c:pt idx="285">
                  <c:v>3008545682056</c:v>
                </c:pt>
                <c:pt idx="286">
                  <c:v>3023681455798</c:v>
                </c:pt>
                <c:pt idx="287">
                  <c:v>3006574848932</c:v>
                </c:pt>
                <c:pt idx="288">
                  <c:v>3033996248478</c:v>
                </c:pt>
                <c:pt idx="289">
                  <c:v>3001524547129</c:v>
                </c:pt>
                <c:pt idx="290">
                  <c:v>3011829311840</c:v>
                </c:pt>
                <c:pt idx="291">
                  <c:v>3139424959555</c:v>
                </c:pt>
                <c:pt idx="292">
                  <c:v>3084225371897</c:v>
                </c:pt>
                <c:pt idx="293">
                  <c:v>3104226880315</c:v>
                </c:pt>
                <c:pt idx="294">
                  <c:v>3200669447734</c:v>
                </c:pt>
                <c:pt idx="295">
                  <c:v>3200928972408</c:v>
                </c:pt>
                <c:pt idx="296">
                  <c:v>3120842926215</c:v>
                </c:pt>
                <c:pt idx="297">
                  <c:v>3139276608360</c:v>
                </c:pt>
                <c:pt idx="298">
                  <c:v>3090579130990</c:v>
                </c:pt>
                <c:pt idx="299">
                  <c:v>3160818606021</c:v>
                </c:pt>
                <c:pt idx="300">
                  <c:v>3194694732359</c:v>
                </c:pt>
                <c:pt idx="301">
                  <c:v>3183113444738</c:v>
                </c:pt>
                <c:pt idx="302">
                  <c:v>3185446072489</c:v>
                </c:pt>
                <c:pt idx="303">
                  <c:v>3197430011787</c:v>
                </c:pt>
                <c:pt idx="304">
                  <c:v>3270320301288</c:v>
                </c:pt>
                <c:pt idx="305">
                  <c:v>3250641289099</c:v>
                </c:pt>
                <c:pt idx="306">
                  <c:v>3155079811592</c:v>
                </c:pt>
                <c:pt idx="307">
                  <c:v>3384366311219</c:v>
                </c:pt>
                <c:pt idx="308">
                  <c:v>3339756304118</c:v>
                </c:pt>
                <c:pt idx="309">
                  <c:v>3368703036352</c:v>
                </c:pt>
                <c:pt idx="310">
                  <c:v>3382390157424</c:v>
                </c:pt>
                <c:pt idx="311">
                  <c:v>3386637400156</c:v>
                </c:pt>
                <c:pt idx="312">
                  <c:v>3409506539419</c:v>
                </c:pt>
                <c:pt idx="313">
                  <c:v>3451537645693</c:v>
                </c:pt>
                <c:pt idx="314">
                  <c:v>3417508687778</c:v>
                </c:pt>
                <c:pt idx="315">
                  <c:v>3326633551216</c:v>
                </c:pt>
                <c:pt idx="316">
                  <c:v>3485739696881</c:v>
                </c:pt>
                <c:pt idx="317">
                  <c:v>3301854051333</c:v>
                </c:pt>
                <c:pt idx="318">
                  <c:v>3442441670746</c:v>
                </c:pt>
                <c:pt idx="319">
                  <c:v>3233053961306</c:v>
                </c:pt>
                <c:pt idx="320">
                  <c:v>3240357850985</c:v>
                </c:pt>
                <c:pt idx="321">
                  <c:v>3174998802225</c:v>
                </c:pt>
                <c:pt idx="322">
                  <c:v>3071285752405</c:v>
                </c:pt>
                <c:pt idx="323">
                  <c:v>3108108917341</c:v>
                </c:pt>
                <c:pt idx="324">
                  <c:v>3071759536161</c:v>
                </c:pt>
                <c:pt idx="325">
                  <c:v>3186015792247</c:v>
                </c:pt>
                <c:pt idx="326">
                  <c:v>3198238001557</c:v>
                </c:pt>
                <c:pt idx="327">
                  <c:v>3091874557397</c:v>
                </c:pt>
                <c:pt idx="328">
                  <c:v>3194903521309</c:v>
                </c:pt>
                <c:pt idx="329">
                  <c:v>3282210437437</c:v>
                </c:pt>
                <c:pt idx="330">
                  <c:v>3268698006327</c:v>
                </c:pt>
                <c:pt idx="331">
                  <c:v>3155534327495</c:v>
                </c:pt>
                <c:pt idx="332">
                  <c:v>3124208377263</c:v>
                </c:pt>
                <c:pt idx="333">
                  <c:v>3096447039165</c:v>
                </c:pt>
                <c:pt idx="334">
                  <c:v>3176419451791</c:v>
                </c:pt>
                <c:pt idx="335">
                  <c:v>3117440544231</c:v>
                </c:pt>
                <c:pt idx="336">
                  <c:v>3043202735363</c:v>
                </c:pt>
                <c:pt idx="337">
                  <c:v>3013109230820</c:v>
                </c:pt>
                <c:pt idx="338">
                  <c:v>3061021349974</c:v>
                </c:pt>
                <c:pt idx="339">
                  <c:v>3415140671139</c:v>
                </c:pt>
                <c:pt idx="340">
                  <c:v>3458662738050</c:v>
                </c:pt>
                <c:pt idx="341">
                  <c:v>3418441252023</c:v>
                </c:pt>
                <c:pt idx="342">
                  <c:v>3317864325718</c:v>
                </c:pt>
                <c:pt idx="343">
                  <c:v>3378469804286</c:v>
                </c:pt>
                <c:pt idx="344">
                  <c:v>3427588133814</c:v>
                </c:pt>
                <c:pt idx="345">
                  <c:v>3484499320609</c:v>
                </c:pt>
                <c:pt idx="346">
                  <c:v>3570063880462</c:v>
                </c:pt>
                <c:pt idx="347">
                  <c:v>3449389539883</c:v>
                </c:pt>
                <c:pt idx="348">
                  <c:v>3371217931157</c:v>
                </c:pt>
                <c:pt idx="349">
                  <c:v>3548897108430</c:v>
                </c:pt>
                <c:pt idx="350">
                  <c:v>3321028187708</c:v>
                </c:pt>
                <c:pt idx="351">
                  <c:v>3225493571964</c:v>
                </c:pt>
                <c:pt idx="352">
                  <c:v>3223606655403</c:v>
                </c:pt>
                <c:pt idx="353">
                  <c:v>3225112919584</c:v>
                </c:pt>
                <c:pt idx="354">
                  <c:v>3231655605764</c:v>
                </c:pt>
                <c:pt idx="355">
                  <c:v>3096218668293</c:v>
                </c:pt>
                <c:pt idx="356">
                  <c:v>3020201305505</c:v>
                </c:pt>
                <c:pt idx="357">
                  <c:v>2958777242673</c:v>
                </c:pt>
                <c:pt idx="358">
                  <c:v>2943166433611</c:v>
                </c:pt>
                <c:pt idx="359">
                  <c:v>3073017086639</c:v>
                </c:pt>
                <c:pt idx="360">
                  <c:v>3197199040431</c:v>
                </c:pt>
                <c:pt idx="361">
                  <c:v>3080228107245</c:v>
                </c:pt>
                <c:pt idx="362">
                  <c:v>3075808421575</c:v>
                </c:pt>
                <c:pt idx="363">
                  <c:v>2852126370899</c:v>
                </c:pt>
                <c:pt idx="364">
                  <c:v>2957317620793</c:v>
                </c:pt>
                <c:pt idx="365">
                  <c:v>2967848911030</c:v>
                </c:pt>
                <c:pt idx="366">
                  <c:v>3057267671710</c:v>
                </c:pt>
                <c:pt idx="367">
                  <c:v>3047459784172</c:v>
                </c:pt>
                <c:pt idx="368">
                  <c:v>3043551950297</c:v>
                </c:pt>
                <c:pt idx="369">
                  <c:v>3339486475268</c:v>
                </c:pt>
                <c:pt idx="370">
                  <c:v>3334422888798</c:v>
                </c:pt>
                <c:pt idx="371">
                  <c:v>3215120932945</c:v>
                </c:pt>
                <c:pt idx="372">
                  <c:v>3194821948623</c:v>
                </c:pt>
                <c:pt idx="373">
                  <c:v>2926703960365</c:v>
                </c:pt>
                <c:pt idx="374">
                  <c:v>2926749779718</c:v>
                </c:pt>
                <c:pt idx="375">
                  <c:v>2903631136367</c:v>
                </c:pt>
                <c:pt idx="376">
                  <c:v>2868428489580</c:v>
                </c:pt>
                <c:pt idx="377">
                  <c:v>2832619820101</c:v>
                </c:pt>
                <c:pt idx="378">
                  <c:v>2826417144801</c:v>
                </c:pt>
                <c:pt idx="379">
                  <c:v>2814532900005</c:v>
                </c:pt>
                <c:pt idx="380">
                  <c:v>2684383228219</c:v>
                </c:pt>
                <c:pt idx="381">
                  <c:v>2794876587247</c:v>
                </c:pt>
                <c:pt idx="382">
                  <c:v>2797771120486</c:v>
                </c:pt>
                <c:pt idx="383">
                  <c:v>2886739595123</c:v>
                </c:pt>
                <c:pt idx="384">
                  <c:v>2813864555293</c:v>
                </c:pt>
                <c:pt idx="385">
                  <c:v>2909805042856</c:v>
                </c:pt>
                <c:pt idx="386">
                  <c:v>2785549223258</c:v>
                </c:pt>
                <c:pt idx="387">
                  <c:v>2559799055545</c:v>
                </c:pt>
                <c:pt idx="388">
                  <c:v>2754489484258</c:v>
                </c:pt>
                <c:pt idx="389">
                  <c:v>2739056072994</c:v>
                </c:pt>
                <c:pt idx="390">
                  <c:v>2806404524778</c:v>
                </c:pt>
                <c:pt idx="391">
                  <c:v>2419051492974</c:v>
                </c:pt>
                <c:pt idx="392">
                  <c:v>2410167467343</c:v>
                </c:pt>
                <c:pt idx="393">
                  <c:v>2360532022406</c:v>
                </c:pt>
                <c:pt idx="394">
                  <c:v>2615931976365</c:v>
                </c:pt>
                <c:pt idx="395">
                  <c:v>2469227964513</c:v>
                </c:pt>
                <c:pt idx="396">
                  <c:v>2687326669307</c:v>
                </c:pt>
                <c:pt idx="397">
                  <c:v>2220101971506</c:v>
                </c:pt>
                <c:pt idx="398">
                  <c:v>3478205209840</c:v>
                </c:pt>
                <c:pt idx="399">
                  <c:v>3606462527621</c:v>
                </c:pt>
                <c:pt idx="400">
                  <c:v>3599705839485</c:v>
                </c:pt>
                <c:pt idx="401">
                  <c:v>3711266267188</c:v>
                </c:pt>
                <c:pt idx="402">
                  <c:v>4343413208252</c:v>
                </c:pt>
                <c:pt idx="403">
                  <c:v>4520723937017</c:v>
                </c:pt>
                <c:pt idx="404">
                  <c:v>4449901268349</c:v>
                </c:pt>
                <c:pt idx="405">
                  <c:v>4330135746510</c:v>
                </c:pt>
                <c:pt idx="406">
                  <c:v>4384292653790</c:v>
                </c:pt>
                <c:pt idx="407">
                  <c:v>4373144154562</c:v>
                </c:pt>
                <c:pt idx="408">
                  <c:v>4154820549452</c:v>
                </c:pt>
                <c:pt idx="409">
                  <c:v>4196425866679</c:v>
                </c:pt>
                <c:pt idx="410">
                  <c:v>4283408099228</c:v>
                </c:pt>
                <c:pt idx="411">
                  <c:v>4407909734429</c:v>
                </c:pt>
                <c:pt idx="412">
                  <c:v>4372051664890</c:v>
                </c:pt>
                <c:pt idx="413">
                  <c:v>5099940408083</c:v>
                </c:pt>
                <c:pt idx="414">
                  <c:v>5411358593785</c:v>
                </c:pt>
                <c:pt idx="415">
                  <c:v>5697289315674</c:v>
                </c:pt>
                <c:pt idx="416">
                  <c:v>5381252318287</c:v>
                </c:pt>
                <c:pt idx="417">
                  <c:v>5260181691630</c:v>
                </c:pt>
                <c:pt idx="418">
                  <c:v>4985654967296</c:v>
                </c:pt>
                <c:pt idx="419">
                  <c:v>5093302453714</c:v>
                </c:pt>
                <c:pt idx="420">
                  <c:v>5515042571922</c:v>
                </c:pt>
                <c:pt idx="421">
                  <c:v>5243570472471</c:v>
                </c:pt>
                <c:pt idx="422">
                  <c:v>5379056147071</c:v>
                </c:pt>
                <c:pt idx="423">
                  <c:v>5475797987509</c:v>
                </c:pt>
                <c:pt idx="424">
                  <c:v>5938612887323</c:v>
                </c:pt>
                <c:pt idx="425">
                  <c:v>5752839674503</c:v>
                </c:pt>
                <c:pt idx="426">
                  <c:v>5816137098660</c:v>
                </c:pt>
                <c:pt idx="427">
                  <c:v>5479327137164</c:v>
                </c:pt>
                <c:pt idx="428">
                  <c:v>5316990069192</c:v>
                </c:pt>
                <c:pt idx="429">
                  <c:v>5513639148793</c:v>
                </c:pt>
                <c:pt idx="430">
                  <c:v>5468338311975</c:v>
                </c:pt>
                <c:pt idx="431">
                  <c:v>5316662852184</c:v>
                </c:pt>
                <c:pt idx="432">
                  <c:v>5246910259387</c:v>
                </c:pt>
                <c:pt idx="433">
                  <c:v>5182268586935</c:v>
                </c:pt>
                <c:pt idx="434">
                  <c:v>4874460269821</c:v>
                </c:pt>
                <c:pt idx="435">
                  <c:v>4987073000862</c:v>
                </c:pt>
                <c:pt idx="436">
                  <c:v>5018725357585</c:v>
                </c:pt>
                <c:pt idx="437">
                  <c:v>5060207295415</c:v>
                </c:pt>
                <c:pt idx="438">
                  <c:v>4849520180861</c:v>
                </c:pt>
                <c:pt idx="439">
                  <c:v>4868954518897</c:v>
                </c:pt>
                <c:pt idx="440">
                  <c:v>4291230387875</c:v>
                </c:pt>
                <c:pt idx="441">
                  <c:v>4333173319903</c:v>
                </c:pt>
                <c:pt idx="442">
                  <c:v>4196382707774</c:v>
                </c:pt>
                <c:pt idx="443">
                  <c:v>4013804120127</c:v>
                </c:pt>
                <c:pt idx="444">
                  <c:v>3833764777269</c:v>
                </c:pt>
                <c:pt idx="445">
                  <c:v>3892845629691</c:v>
                </c:pt>
                <c:pt idx="446">
                  <c:v>3899449670897</c:v>
                </c:pt>
                <c:pt idx="447">
                  <c:v>4164857816636</c:v>
                </c:pt>
                <c:pt idx="448">
                  <c:v>4113986182969</c:v>
                </c:pt>
                <c:pt idx="449">
                  <c:v>4081851470058</c:v>
                </c:pt>
                <c:pt idx="450">
                  <c:v>4124013702644</c:v>
                </c:pt>
                <c:pt idx="451">
                  <c:v>4238237430727</c:v>
                </c:pt>
                <c:pt idx="452">
                  <c:v>4386002264518</c:v>
                </c:pt>
                <c:pt idx="453">
                  <c:v>4109608038201</c:v>
                </c:pt>
                <c:pt idx="454">
                  <c:v>4140153204325</c:v>
                </c:pt>
                <c:pt idx="455">
                  <c:v>4170017760463</c:v>
                </c:pt>
                <c:pt idx="456">
                  <c:v>3546087201305</c:v>
                </c:pt>
                <c:pt idx="457">
                  <c:v>3641731549864</c:v>
                </c:pt>
                <c:pt idx="458">
                  <c:v>3511754588495</c:v>
                </c:pt>
                <c:pt idx="459">
                  <c:v>3473116653929</c:v>
                </c:pt>
                <c:pt idx="460">
                  <c:v>3222496158787</c:v>
                </c:pt>
                <c:pt idx="461">
                  <c:v>3253343727615</c:v>
                </c:pt>
                <c:pt idx="462">
                  <c:v>3307864038780</c:v>
                </c:pt>
                <c:pt idx="463">
                  <c:v>3264108696898</c:v>
                </c:pt>
                <c:pt idx="464">
                  <c:v>3102496479218</c:v>
                </c:pt>
                <c:pt idx="465">
                  <c:v>3085993796428</c:v>
                </c:pt>
                <c:pt idx="466">
                  <c:v>3020754379940</c:v>
                </c:pt>
                <c:pt idx="467">
                  <c:v>2835793287859</c:v>
                </c:pt>
                <c:pt idx="468">
                  <c:v>2991761379780</c:v>
                </c:pt>
                <c:pt idx="469">
                  <c:v>2943159886874</c:v>
                </c:pt>
                <c:pt idx="470">
                  <c:v>3043035129254</c:v>
                </c:pt>
                <c:pt idx="471">
                  <c:v>3108427997843</c:v>
                </c:pt>
                <c:pt idx="472">
                  <c:v>3049108403860</c:v>
                </c:pt>
                <c:pt idx="473">
                  <c:v>2930317276039</c:v>
                </c:pt>
                <c:pt idx="474">
                  <c:v>2865095371740</c:v>
                </c:pt>
                <c:pt idx="475">
                  <c:v>2890627724306</c:v>
                </c:pt>
                <c:pt idx="476">
                  <c:v>2893753674083</c:v>
                </c:pt>
                <c:pt idx="477">
                  <c:v>2905467691222</c:v>
                </c:pt>
                <c:pt idx="478">
                  <c:v>2984607909319</c:v>
                </c:pt>
                <c:pt idx="479">
                  <c:v>2844273163972</c:v>
                </c:pt>
                <c:pt idx="480">
                  <c:v>2864791226961</c:v>
                </c:pt>
                <c:pt idx="481">
                  <c:v>2838177108389</c:v>
                </c:pt>
                <c:pt idx="482">
                  <c:v>2898864497772</c:v>
                </c:pt>
                <c:pt idx="483">
                  <c:v>2635889118949</c:v>
                </c:pt>
                <c:pt idx="484">
                  <c:v>2869487320756</c:v>
                </c:pt>
                <c:pt idx="485">
                  <c:v>3109562278705</c:v>
                </c:pt>
                <c:pt idx="486">
                  <c:v>3116794315789</c:v>
                </c:pt>
                <c:pt idx="487">
                  <c:v>3168382487588</c:v>
                </c:pt>
                <c:pt idx="488">
                  <c:v>3141818741616</c:v>
                </c:pt>
                <c:pt idx="489">
                  <c:v>3131780402702</c:v>
                </c:pt>
                <c:pt idx="490">
                  <c:v>3181241123422</c:v>
                </c:pt>
                <c:pt idx="491">
                  <c:v>3201896579857</c:v>
                </c:pt>
                <c:pt idx="492">
                  <c:v>3273799631207</c:v>
                </c:pt>
                <c:pt idx="493">
                  <c:v>3251149744412</c:v>
                </c:pt>
                <c:pt idx="494">
                  <c:v>3252888618473</c:v>
                </c:pt>
                <c:pt idx="495">
                  <c:v>3226272870746</c:v>
                </c:pt>
                <c:pt idx="496">
                  <c:v>3218197987008</c:v>
                </c:pt>
                <c:pt idx="497">
                  <c:v>3231279149382</c:v>
                </c:pt>
                <c:pt idx="498">
                  <c:v>3261895882159</c:v>
                </c:pt>
                <c:pt idx="499">
                  <c:v>3396342016050</c:v>
                </c:pt>
                <c:pt idx="500">
                  <c:v>3379178712059</c:v>
                </c:pt>
                <c:pt idx="501">
                  <c:v>3478734212974</c:v>
                </c:pt>
                <c:pt idx="502">
                  <c:v>3348694048365</c:v>
                </c:pt>
                <c:pt idx="503">
                  <c:v>3416081552333</c:v>
                </c:pt>
                <c:pt idx="504">
                  <c:v>3363396299038</c:v>
                </c:pt>
                <c:pt idx="505">
                  <c:v>3260377739275</c:v>
                </c:pt>
                <c:pt idx="506">
                  <c:v>3182069390385</c:v>
                </c:pt>
                <c:pt idx="507">
                  <c:v>3466931356008</c:v>
                </c:pt>
                <c:pt idx="508">
                  <c:v>3388900994351</c:v>
                </c:pt>
                <c:pt idx="509">
                  <c:v>3621079353364</c:v>
                </c:pt>
                <c:pt idx="510">
                  <c:v>3934315871212</c:v>
                </c:pt>
                <c:pt idx="511">
                  <c:v>3957587001416</c:v>
                </c:pt>
                <c:pt idx="512">
                  <c:v>4040877151403</c:v>
                </c:pt>
                <c:pt idx="513">
                  <c:v>4237575905114</c:v>
                </c:pt>
                <c:pt idx="514">
                  <c:v>4165423591605</c:v>
                </c:pt>
                <c:pt idx="515">
                  <c:v>4111387631441</c:v>
                </c:pt>
                <c:pt idx="516">
                  <c:v>4226010726225</c:v>
                </c:pt>
                <c:pt idx="517">
                  <c:v>4345095483851</c:v>
                </c:pt>
                <c:pt idx="518">
                  <c:v>4360872426485</c:v>
                </c:pt>
                <c:pt idx="519">
                  <c:v>4400112641746</c:v>
                </c:pt>
                <c:pt idx="520">
                  <c:v>4537668000982</c:v>
                </c:pt>
                <c:pt idx="521">
                  <c:v>4403092482948</c:v>
                </c:pt>
                <c:pt idx="522">
                  <c:v>4301343830166</c:v>
                </c:pt>
                <c:pt idx="523">
                  <c:v>4394156385812</c:v>
                </c:pt>
                <c:pt idx="524">
                  <c:v>4565972696895</c:v>
                </c:pt>
                <c:pt idx="525">
                  <c:v>4496807367588</c:v>
                </c:pt>
                <c:pt idx="526">
                  <c:v>4373453736819</c:v>
                </c:pt>
                <c:pt idx="527">
                  <c:v>4163626169239</c:v>
                </c:pt>
                <c:pt idx="528">
                  <c:v>4161177705306</c:v>
                </c:pt>
                <c:pt idx="529">
                  <c:v>4159795409434</c:v>
                </c:pt>
                <c:pt idx="530">
                  <c:v>4173375409617</c:v>
                </c:pt>
                <c:pt idx="531">
                  <c:v>4147360776801</c:v>
                </c:pt>
                <c:pt idx="532">
                  <c:v>4249752434108</c:v>
                </c:pt>
                <c:pt idx="533">
                  <c:v>4125633882503</c:v>
                </c:pt>
                <c:pt idx="534">
                  <c:v>4252013440024</c:v>
                </c:pt>
                <c:pt idx="535">
                  <c:v>4028857418039</c:v>
                </c:pt>
                <c:pt idx="536">
                  <c:v>4040081439857</c:v>
                </c:pt>
                <c:pt idx="537">
                  <c:v>3552150916191</c:v>
                </c:pt>
                <c:pt idx="538">
                  <c:v>3520597388408</c:v>
                </c:pt>
                <c:pt idx="539">
                  <c:v>3812193562460</c:v>
                </c:pt>
                <c:pt idx="540">
                  <c:v>3896460049081</c:v>
                </c:pt>
                <c:pt idx="541">
                  <c:v>3895768833760</c:v>
                </c:pt>
                <c:pt idx="542">
                  <c:v>3831552328557</c:v>
                </c:pt>
                <c:pt idx="543">
                  <c:v>3792640534898</c:v>
                </c:pt>
                <c:pt idx="544">
                  <c:v>3891006330669</c:v>
                </c:pt>
                <c:pt idx="545">
                  <c:v>3751556488430</c:v>
                </c:pt>
                <c:pt idx="546">
                  <c:v>3894412793751</c:v>
                </c:pt>
                <c:pt idx="547">
                  <c:v>4037942730668</c:v>
                </c:pt>
                <c:pt idx="548">
                  <c:v>4018977112016</c:v>
                </c:pt>
                <c:pt idx="549">
                  <c:v>3966766612903</c:v>
                </c:pt>
                <c:pt idx="550">
                  <c:v>3988582633562</c:v>
                </c:pt>
                <c:pt idx="551">
                  <c:v>4092947332039</c:v>
                </c:pt>
                <c:pt idx="552">
                  <c:v>4209668680586</c:v>
                </c:pt>
                <c:pt idx="553">
                  <c:v>4065244289122</c:v>
                </c:pt>
                <c:pt idx="554">
                  <c:v>4092366535626</c:v>
                </c:pt>
                <c:pt idx="555">
                  <c:v>3923625446477</c:v>
                </c:pt>
                <c:pt idx="556">
                  <c:v>4024572144894</c:v>
                </c:pt>
                <c:pt idx="557">
                  <c:v>4024774781291</c:v>
                </c:pt>
                <c:pt idx="558">
                  <c:v>4002655580492</c:v>
                </c:pt>
                <c:pt idx="559">
                  <c:v>3999563389358</c:v>
                </c:pt>
                <c:pt idx="560">
                  <c:v>3967225437346</c:v>
                </c:pt>
                <c:pt idx="561">
                  <c:v>3966703866811</c:v>
                </c:pt>
                <c:pt idx="562">
                  <c:v>3843354341862</c:v>
                </c:pt>
                <c:pt idx="563">
                  <c:v>3939312173568</c:v>
                </c:pt>
                <c:pt idx="564">
                  <c:v>3986909367924</c:v>
                </c:pt>
                <c:pt idx="565">
                  <c:v>3928453607429</c:v>
                </c:pt>
                <c:pt idx="566">
                  <c:v>4077770874950</c:v>
                </c:pt>
                <c:pt idx="567">
                  <c:v>3947601760979</c:v>
                </c:pt>
                <c:pt idx="568">
                  <c:v>4726962718577</c:v>
                </c:pt>
                <c:pt idx="569">
                  <c:v>5133960955189</c:v>
                </c:pt>
                <c:pt idx="570">
                  <c:v>5197014283285</c:v>
                </c:pt>
                <c:pt idx="571">
                  <c:v>5311817877100</c:v>
                </c:pt>
                <c:pt idx="572">
                  <c:v>5446228895387</c:v>
                </c:pt>
                <c:pt idx="573">
                  <c:v>5509858192550</c:v>
                </c:pt>
                <c:pt idx="574">
                  <c:v>5244417963801</c:v>
                </c:pt>
                <c:pt idx="575">
                  <c:v>5127352183249</c:v>
                </c:pt>
                <c:pt idx="576">
                  <c:v>4967281658572</c:v>
                </c:pt>
                <c:pt idx="577">
                  <c:v>4984197792829</c:v>
                </c:pt>
                <c:pt idx="578">
                  <c:v>4872465944104</c:v>
                </c:pt>
                <c:pt idx="579">
                  <c:v>4888625904324</c:v>
                </c:pt>
                <c:pt idx="580">
                  <c:v>4937237633351</c:v>
                </c:pt>
                <c:pt idx="581">
                  <c:v>5000352481059</c:v>
                </c:pt>
                <c:pt idx="582">
                  <c:v>4955205865084</c:v>
                </c:pt>
                <c:pt idx="583">
                  <c:v>4979824508140</c:v>
                </c:pt>
                <c:pt idx="584">
                  <c:v>4872646207790</c:v>
                </c:pt>
                <c:pt idx="585">
                  <c:v>4603189919907</c:v>
                </c:pt>
                <c:pt idx="586">
                  <c:v>4614435271316</c:v>
                </c:pt>
                <c:pt idx="587">
                  <c:v>4747291586020</c:v>
                </c:pt>
                <c:pt idx="588">
                  <c:v>4876828105767</c:v>
                </c:pt>
                <c:pt idx="589">
                  <c:v>4722221762215</c:v>
                </c:pt>
                <c:pt idx="590">
                  <c:v>4665221443987</c:v>
                </c:pt>
                <c:pt idx="591">
                  <c:v>4554099238276</c:v>
                </c:pt>
                <c:pt idx="592">
                  <c:v>4536437887282</c:v>
                </c:pt>
                <c:pt idx="593">
                  <c:v>4519387326248</c:v>
                </c:pt>
                <c:pt idx="594">
                  <c:v>4753459542081</c:v>
                </c:pt>
                <c:pt idx="595">
                  <c:v>5134318990540</c:v>
                </c:pt>
                <c:pt idx="596">
                  <c:v>5205703234681</c:v>
                </c:pt>
                <c:pt idx="597">
                  <c:v>5095957384764</c:v>
                </c:pt>
                <c:pt idx="598">
                  <c:v>5176808326958</c:v>
                </c:pt>
                <c:pt idx="599">
                  <c:v>5312819070267</c:v>
                </c:pt>
                <c:pt idx="600">
                  <c:v>5185116005033</c:v>
                </c:pt>
                <c:pt idx="601">
                  <c:v>5139926135932</c:v>
                </c:pt>
                <c:pt idx="602">
                  <c:v>5296502744364</c:v>
                </c:pt>
                <c:pt idx="603">
                  <c:v>5441529832117</c:v>
                </c:pt>
                <c:pt idx="604">
                  <c:v>5370948121259</c:v>
                </c:pt>
                <c:pt idx="605">
                  <c:v>5125945367876</c:v>
                </c:pt>
                <c:pt idx="606">
                  <c:v>5274858930963</c:v>
                </c:pt>
                <c:pt idx="607">
                  <c:v>5377752187485</c:v>
                </c:pt>
                <c:pt idx="608">
                  <c:v>5354328525648</c:v>
                </c:pt>
                <c:pt idx="609">
                  <c:v>5940834245359</c:v>
                </c:pt>
                <c:pt idx="610">
                  <c:v>6034681248738</c:v>
                </c:pt>
                <c:pt idx="611">
                  <c:v>6315687724492</c:v>
                </c:pt>
                <c:pt idx="612">
                  <c:v>6010114124992</c:v>
                </c:pt>
                <c:pt idx="613">
                  <c:v>5940560351889</c:v>
                </c:pt>
                <c:pt idx="614">
                  <c:v>6333358263026</c:v>
                </c:pt>
                <c:pt idx="615">
                  <c:v>6394729593227</c:v>
                </c:pt>
                <c:pt idx="616">
                  <c:v>6545786802203</c:v>
                </c:pt>
                <c:pt idx="617">
                  <c:v>6809856703334</c:v>
                </c:pt>
                <c:pt idx="618">
                  <c:v>6553459670463</c:v>
                </c:pt>
                <c:pt idx="619">
                  <c:v>6648788223766</c:v>
                </c:pt>
                <c:pt idx="620">
                  <c:v>6672539475078</c:v>
                </c:pt>
                <c:pt idx="621">
                  <c:v>6968791033797</c:v>
                </c:pt>
                <c:pt idx="622">
                  <c:v>6920257341819</c:v>
                </c:pt>
                <c:pt idx="623">
                  <c:v>6360746062945</c:v>
                </c:pt>
                <c:pt idx="624">
                  <c:v>6349341921073</c:v>
                </c:pt>
                <c:pt idx="625">
                  <c:v>6301720334583</c:v>
                </c:pt>
                <c:pt idx="626">
                  <c:v>6238364881336</c:v>
                </c:pt>
                <c:pt idx="627">
                  <c:v>6616890557070</c:v>
                </c:pt>
                <c:pt idx="628">
                  <c:v>6555228933750</c:v>
                </c:pt>
                <c:pt idx="629">
                  <c:v>6614402655098</c:v>
                </c:pt>
                <c:pt idx="630">
                  <c:v>6354312199831</c:v>
                </c:pt>
                <c:pt idx="631">
                  <c:v>6689034528727</c:v>
                </c:pt>
                <c:pt idx="632">
                  <c:v>6982651410702</c:v>
                </c:pt>
                <c:pt idx="633">
                  <c:v>7049943235645</c:v>
                </c:pt>
                <c:pt idx="634">
                  <c:v>6893810009669</c:v>
                </c:pt>
                <c:pt idx="635">
                  <c:v>7080185277399</c:v>
                </c:pt>
                <c:pt idx="636">
                  <c:v>6289020293702</c:v>
                </c:pt>
                <c:pt idx="637">
                  <c:v>5565739550797</c:v>
                </c:pt>
                <c:pt idx="638">
                  <c:v>6364131753365</c:v>
                </c:pt>
                <c:pt idx="639">
                  <c:v>6282019799111</c:v>
                </c:pt>
                <c:pt idx="640">
                  <c:v>7067842021218</c:v>
                </c:pt>
                <c:pt idx="641">
                  <c:v>7364990698575</c:v>
                </c:pt>
                <c:pt idx="642">
                  <c:v>7177520191350</c:v>
                </c:pt>
                <c:pt idx="643">
                  <c:v>7585117612574</c:v>
                </c:pt>
                <c:pt idx="644">
                  <c:v>8347398406066</c:v>
                </c:pt>
                <c:pt idx="645">
                  <c:v>8614711077635</c:v>
                </c:pt>
                <c:pt idx="646">
                  <c:v>8405792977949</c:v>
                </c:pt>
                <c:pt idx="647">
                  <c:v>8229409949425</c:v>
                </c:pt>
                <c:pt idx="648">
                  <c:v>8264480176143</c:v>
                </c:pt>
                <c:pt idx="649">
                  <c:v>8376175131912</c:v>
                </c:pt>
                <c:pt idx="650">
                  <c:v>8554866346416</c:v>
                </c:pt>
                <c:pt idx="651">
                  <c:v>8321010553839</c:v>
                </c:pt>
                <c:pt idx="652">
                  <c:v>8552076709417</c:v>
                </c:pt>
                <c:pt idx="653">
                  <c:v>8526791612841</c:v>
                </c:pt>
                <c:pt idx="654">
                  <c:v>9320808803570</c:v>
                </c:pt>
                <c:pt idx="655">
                  <c:v>8376663013945</c:v>
                </c:pt>
                <c:pt idx="656">
                  <c:v>7974259393019</c:v>
                </c:pt>
                <c:pt idx="657">
                  <c:v>9147236482536</c:v>
                </c:pt>
                <c:pt idx="658">
                  <c:v>9509086234592</c:v>
                </c:pt>
                <c:pt idx="659">
                  <c:v>9440191236742</c:v>
                </c:pt>
                <c:pt idx="660">
                  <c:v>9531810582275</c:v>
                </c:pt>
                <c:pt idx="661">
                  <c:v>9879079111807</c:v>
                </c:pt>
                <c:pt idx="662">
                  <c:v>9666641495257</c:v>
                </c:pt>
                <c:pt idx="663">
                  <c:v>9427480875478</c:v>
                </c:pt>
                <c:pt idx="664">
                  <c:v>9503248349302</c:v>
                </c:pt>
                <c:pt idx="665">
                  <c:v>9400412579282</c:v>
                </c:pt>
                <c:pt idx="666">
                  <c:v>9348043854344</c:v>
                </c:pt>
                <c:pt idx="667">
                  <c:v>9532513834660</c:v>
                </c:pt>
                <c:pt idx="668">
                  <c:v>9600073821509</c:v>
                </c:pt>
                <c:pt idx="669">
                  <c:v>9245236306399</c:v>
                </c:pt>
                <c:pt idx="670">
                  <c:v>9124843299911</c:v>
                </c:pt>
                <c:pt idx="671">
                  <c:v>9421485283899</c:v>
                </c:pt>
                <c:pt idx="672">
                  <c:v>9445441685943</c:v>
                </c:pt>
                <c:pt idx="673">
                  <c:v>8960378190644</c:v>
                </c:pt>
                <c:pt idx="674">
                  <c:v>7990888276393</c:v>
                </c:pt>
                <c:pt idx="675">
                  <c:v>8226176880476</c:v>
                </c:pt>
                <c:pt idx="676">
                  <c:v>8142424829097</c:v>
                </c:pt>
                <c:pt idx="677">
                  <c:v>7705747915762</c:v>
                </c:pt>
                <c:pt idx="678">
                  <c:v>7200666518279</c:v>
                </c:pt>
                <c:pt idx="679">
                  <c:v>7076897547032</c:v>
                </c:pt>
                <c:pt idx="680">
                  <c:v>7448148147988</c:v>
                </c:pt>
                <c:pt idx="681">
                  <c:v>7947811373913</c:v>
                </c:pt>
                <c:pt idx="682">
                  <c:v>7801525159788</c:v>
                </c:pt>
                <c:pt idx="683">
                  <c:v>7932541402022</c:v>
                </c:pt>
                <c:pt idx="684">
                  <c:v>7533122105882</c:v>
                </c:pt>
                <c:pt idx="685">
                  <c:v>7966419789813</c:v>
                </c:pt>
                <c:pt idx="686">
                  <c:v>7954134920167</c:v>
                </c:pt>
                <c:pt idx="687">
                  <c:v>8166917359919</c:v>
                </c:pt>
                <c:pt idx="688">
                  <c:v>7707505102251</c:v>
                </c:pt>
                <c:pt idx="689">
                  <c:v>7100737111616</c:v>
                </c:pt>
                <c:pt idx="690">
                  <c:v>6907570135139</c:v>
                </c:pt>
                <c:pt idx="691">
                  <c:v>6164398661093</c:v>
                </c:pt>
                <c:pt idx="692">
                  <c:v>6096269633420</c:v>
                </c:pt>
                <c:pt idx="693">
                  <c:v>6322644451678</c:v>
                </c:pt>
                <c:pt idx="694">
                  <c:v>6320208755712</c:v>
                </c:pt>
                <c:pt idx="695">
                  <c:v>6583042073577</c:v>
                </c:pt>
                <c:pt idx="696">
                  <c:v>5986256720424</c:v>
                </c:pt>
                <c:pt idx="697">
                  <c:v>6143376087167</c:v>
                </c:pt>
                <c:pt idx="698">
                  <c:v>6596765579314</c:v>
                </c:pt>
                <c:pt idx="699">
                  <c:v>7020144282119</c:v>
                </c:pt>
                <c:pt idx="700">
                  <c:v>6319978631277</c:v>
                </c:pt>
                <c:pt idx="701">
                  <c:v>6072863737674</c:v>
                </c:pt>
                <c:pt idx="702">
                  <c:v>5830616872893</c:v>
                </c:pt>
                <c:pt idx="703">
                  <c:v>6150233066966</c:v>
                </c:pt>
                <c:pt idx="704">
                  <c:v>5318087774392</c:v>
                </c:pt>
                <c:pt idx="705">
                  <c:v>5110843810015</c:v>
                </c:pt>
                <c:pt idx="706">
                  <c:v>5140054129628</c:v>
                </c:pt>
                <c:pt idx="707">
                  <c:v>5143878475738</c:v>
                </c:pt>
                <c:pt idx="708">
                  <c:v>5162646182320</c:v>
                </c:pt>
                <c:pt idx="709">
                  <c:v>5230307896711</c:v>
                </c:pt>
                <c:pt idx="710">
                  <c:v>5372149572551</c:v>
                </c:pt>
                <c:pt idx="711">
                  <c:v>5457818166511</c:v>
                </c:pt>
                <c:pt idx="712">
                  <c:v>5074977712386</c:v>
                </c:pt>
                <c:pt idx="713">
                  <c:v>5065513739353</c:v>
                </c:pt>
                <c:pt idx="714">
                  <c:v>5107060962265</c:v>
                </c:pt>
                <c:pt idx="715">
                  <c:v>4671422363204</c:v>
                </c:pt>
                <c:pt idx="716">
                  <c:v>4791663891334</c:v>
                </c:pt>
                <c:pt idx="717">
                  <c:v>4955060619739</c:v>
                </c:pt>
                <c:pt idx="718">
                  <c:v>5022224381174</c:v>
                </c:pt>
                <c:pt idx="719">
                  <c:v>4892788719408</c:v>
                </c:pt>
                <c:pt idx="720">
                  <c:v>5033201605286</c:v>
                </c:pt>
                <c:pt idx="721">
                  <c:v>5137536502986</c:v>
                </c:pt>
                <c:pt idx="722">
                  <c:v>5280664294932</c:v>
                </c:pt>
                <c:pt idx="723">
                  <c:v>5305787395257</c:v>
                </c:pt>
                <c:pt idx="724">
                  <c:v>5591332414885</c:v>
                </c:pt>
                <c:pt idx="725">
                  <c:v>5662515844926</c:v>
                </c:pt>
                <c:pt idx="726">
                  <c:v>5627301312821</c:v>
                </c:pt>
                <c:pt idx="727">
                  <c:v>5437577515814</c:v>
                </c:pt>
                <c:pt idx="728">
                  <c:v>5574915386829</c:v>
                </c:pt>
                <c:pt idx="729">
                  <c:v>5416410759074</c:v>
                </c:pt>
                <c:pt idx="730">
                  <c:v>5681065952307</c:v>
                </c:pt>
                <c:pt idx="731">
                  <c:v>5356642486226</c:v>
                </c:pt>
                <c:pt idx="732">
                  <c:v>5406230408687</c:v>
                </c:pt>
                <c:pt idx="733">
                  <c:v>5453874931183</c:v>
                </c:pt>
                <c:pt idx="734">
                  <c:v>6047950304334</c:v>
                </c:pt>
                <c:pt idx="735">
                  <c:v>5937736668858</c:v>
                </c:pt>
                <c:pt idx="736">
                  <c:v>6121540553646</c:v>
                </c:pt>
                <c:pt idx="737">
                  <c:v>6312876604242</c:v>
                </c:pt>
                <c:pt idx="738">
                  <c:v>6329147048533</c:v>
                </c:pt>
                <c:pt idx="739">
                  <c:v>6061336518303</c:v>
                </c:pt>
                <c:pt idx="740">
                  <c:v>5807260380323</c:v>
                </c:pt>
                <c:pt idx="741">
                  <c:v>5801834436410</c:v>
                </c:pt>
                <c:pt idx="742">
                  <c:v>5204205488774</c:v>
                </c:pt>
                <c:pt idx="743">
                  <c:v>4143402070356</c:v>
                </c:pt>
                <c:pt idx="744">
                  <c:v>4147653002756</c:v>
                </c:pt>
                <c:pt idx="745">
                  <c:v>4137536670884</c:v>
                </c:pt>
                <c:pt idx="746">
                  <c:v>4182898716667</c:v>
                </c:pt>
                <c:pt idx="747">
                  <c:v>4172926746664</c:v>
                </c:pt>
                <c:pt idx="748">
                  <c:v>4245568168540</c:v>
                </c:pt>
                <c:pt idx="749">
                  <c:v>4046266017574</c:v>
                </c:pt>
                <c:pt idx="750">
                  <c:v>4055747357571</c:v>
                </c:pt>
                <c:pt idx="751">
                  <c:v>4104270634137</c:v>
                </c:pt>
                <c:pt idx="752">
                  <c:v>4179931918879</c:v>
                </c:pt>
                <c:pt idx="753">
                  <c:v>4075050042166</c:v>
                </c:pt>
                <c:pt idx="754">
                  <c:v>4043649112338</c:v>
                </c:pt>
                <c:pt idx="755">
                  <c:v>4142657981460</c:v>
                </c:pt>
                <c:pt idx="756">
                  <c:v>4125960786159</c:v>
                </c:pt>
                <c:pt idx="757">
                  <c:v>4101149853009</c:v>
                </c:pt>
                <c:pt idx="758">
                  <c:v>4166695727134</c:v>
                </c:pt>
                <c:pt idx="759">
                  <c:v>4206491497431</c:v>
                </c:pt>
                <c:pt idx="760">
                  <c:v>4011330903766</c:v>
                </c:pt>
                <c:pt idx="761">
                  <c:v>3846860766683</c:v>
                </c:pt>
                <c:pt idx="762">
                  <c:v>3801675250882</c:v>
                </c:pt>
                <c:pt idx="763">
                  <c:v>3873072856588</c:v>
                </c:pt>
                <c:pt idx="764">
                  <c:v>3765076868459</c:v>
                </c:pt>
                <c:pt idx="765">
                  <c:v>3883745778757</c:v>
                </c:pt>
                <c:pt idx="766">
                  <c:v>3944278903467</c:v>
                </c:pt>
                <c:pt idx="767">
                  <c:v>3808436316943</c:v>
                </c:pt>
                <c:pt idx="768">
                  <c:v>3881470784940</c:v>
                </c:pt>
                <c:pt idx="769">
                  <c:v>3785219272142</c:v>
                </c:pt>
                <c:pt idx="770">
                  <c:v>3604429790589</c:v>
                </c:pt>
                <c:pt idx="771">
                  <c:v>3149067260754</c:v>
                </c:pt>
                <c:pt idx="772">
                  <c:v>3280360614913</c:v>
                </c:pt>
                <c:pt idx="773">
                  <c:v>3322592532323</c:v>
                </c:pt>
                <c:pt idx="774">
                  <c:v>3218232872209</c:v>
                </c:pt>
                <c:pt idx="775">
                  <c:v>3132778842775</c:v>
                </c:pt>
                <c:pt idx="776">
                  <c:v>3087663864131</c:v>
                </c:pt>
                <c:pt idx="777">
                  <c:v>3080790388025</c:v>
                </c:pt>
                <c:pt idx="778">
                  <c:v>3128908001901</c:v>
                </c:pt>
                <c:pt idx="779">
                  <c:v>3024288794034</c:v>
                </c:pt>
                <c:pt idx="780">
                  <c:v>3497445019611</c:v>
                </c:pt>
                <c:pt idx="781">
                  <c:v>3369689862497</c:v>
                </c:pt>
                <c:pt idx="782">
                  <c:v>3324648310571</c:v>
                </c:pt>
                <c:pt idx="783">
                  <c:v>3501972749396</c:v>
                </c:pt>
                <c:pt idx="784">
                  <c:v>3236020115707</c:v>
                </c:pt>
                <c:pt idx="785">
                  <c:v>3247280556801</c:v>
                </c:pt>
                <c:pt idx="786">
                  <c:v>2968417668184</c:v>
                </c:pt>
                <c:pt idx="787">
                  <c:v>2945164984612</c:v>
                </c:pt>
                <c:pt idx="788">
                  <c:v>2883981708916</c:v>
                </c:pt>
                <c:pt idx="789">
                  <c:v>2811759389508</c:v>
                </c:pt>
                <c:pt idx="790">
                  <c:v>2835195560759</c:v>
                </c:pt>
                <c:pt idx="791">
                  <c:v>2964834299529</c:v>
                </c:pt>
                <c:pt idx="792">
                  <c:v>2913774375654</c:v>
                </c:pt>
                <c:pt idx="793">
                  <c:v>3158932770231</c:v>
                </c:pt>
                <c:pt idx="794">
                  <c:v>3020762594789</c:v>
                </c:pt>
                <c:pt idx="795">
                  <c:v>2930665868814</c:v>
                </c:pt>
                <c:pt idx="796">
                  <c:v>2239548678721</c:v>
                </c:pt>
                <c:pt idx="797">
                  <c:v>2219498330163</c:v>
                </c:pt>
                <c:pt idx="798">
                  <c:v>2308146964137</c:v>
                </c:pt>
                <c:pt idx="799">
                  <c:v>2297617844847</c:v>
                </c:pt>
                <c:pt idx="800">
                  <c:v>2251993667751</c:v>
                </c:pt>
                <c:pt idx="801">
                  <c:v>2315790078058</c:v>
                </c:pt>
                <c:pt idx="802">
                  <c:v>2209690600933</c:v>
                </c:pt>
                <c:pt idx="803">
                  <c:v>2130107644915</c:v>
                </c:pt>
                <c:pt idx="804">
                  <c:v>2148374012689</c:v>
                </c:pt>
                <c:pt idx="805">
                  <c:v>2091760201589</c:v>
                </c:pt>
                <c:pt idx="806">
                  <c:v>2098105979608</c:v>
                </c:pt>
                <c:pt idx="807">
                  <c:v>2191408595318</c:v>
                </c:pt>
                <c:pt idx="808">
                  <c:v>2228309354155</c:v>
                </c:pt>
                <c:pt idx="809">
                  <c:v>2216408073151</c:v>
                </c:pt>
                <c:pt idx="810">
                  <c:v>2202032886567</c:v>
                </c:pt>
                <c:pt idx="811">
                  <c:v>2149512113680</c:v>
                </c:pt>
                <c:pt idx="812">
                  <c:v>2127656070623</c:v>
                </c:pt>
                <c:pt idx="813">
                  <c:v>2095476270401</c:v>
                </c:pt>
                <c:pt idx="814">
                  <c:v>2092550560202</c:v>
                </c:pt>
                <c:pt idx="815">
                  <c:v>2184280908980</c:v>
                </c:pt>
                <c:pt idx="816">
                  <c:v>2100615315092</c:v>
                </c:pt>
                <c:pt idx="817">
                  <c:v>2138799972577</c:v>
                </c:pt>
                <c:pt idx="818">
                  <c:v>2133891663706</c:v>
                </c:pt>
                <c:pt idx="819">
                  <c:v>2112166492848</c:v>
                </c:pt>
                <c:pt idx="820">
                  <c:v>2168755724837</c:v>
                </c:pt>
                <c:pt idx="821">
                  <c:v>2032543016824</c:v>
                </c:pt>
                <c:pt idx="822">
                  <c:v>2169495572515</c:v>
                </c:pt>
                <c:pt idx="823">
                  <c:v>2165122844350</c:v>
                </c:pt>
                <c:pt idx="824">
                  <c:v>2267549752536</c:v>
                </c:pt>
                <c:pt idx="825">
                  <c:v>2609687826865</c:v>
                </c:pt>
                <c:pt idx="826">
                  <c:v>2642151703739</c:v>
                </c:pt>
                <c:pt idx="827">
                  <c:v>2529530367661</c:v>
                </c:pt>
                <c:pt idx="828">
                  <c:v>2628800905227</c:v>
                </c:pt>
                <c:pt idx="829">
                  <c:v>2336439942640</c:v>
                </c:pt>
                <c:pt idx="830">
                  <c:v>2166529371471</c:v>
                </c:pt>
                <c:pt idx="831">
                  <c:v>2140762649943</c:v>
                </c:pt>
                <c:pt idx="832">
                  <c:v>2234259949406</c:v>
                </c:pt>
                <c:pt idx="833">
                  <c:v>2136583899403</c:v>
                </c:pt>
                <c:pt idx="834">
                  <c:v>2035099996878</c:v>
                </c:pt>
                <c:pt idx="835">
                  <c:v>2135329202300</c:v>
                </c:pt>
                <c:pt idx="836">
                  <c:v>2107317749490</c:v>
                </c:pt>
                <c:pt idx="837">
                  <c:v>2169940820389</c:v>
                </c:pt>
                <c:pt idx="838">
                  <c:v>1888089614140</c:v>
                </c:pt>
                <c:pt idx="839">
                  <c:v>2067183401362</c:v>
                </c:pt>
                <c:pt idx="840">
                  <c:v>2076593573767</c:v>
                </c:pt>
                <c:pt idx="841">
                  <c:v>2213641248775</c:v>
                </c:pt>
                <c:pt idx="842">
                  <c:v>2230655272745</c:v>
                </c:pt>
                <c:pt idx="843">
                  <c:v>2123209900421</c:v>
                </c:pt>
                <c:pt idx="844">
                  <c:v>2052099526491</c:v>
                </c:pt>
                <c:pt idx="845">
                  <c:v>2186111527910</c:v>
                </c:pt>
                <c:pt idx="846">
                  <c:v>1976790098339</c:v>
                </c:pt>
                <c:pt idx="847">
                  <c:v>2006904039405</c:v>
                </c:pt>
                <c:pt idx="848">
                  <c:v>1948335944129</c:v>
                </c:pt>
                <c:pt idx="849">
                  <c:v>1703538891086</c:v>
                </c:pt>
                <c:pt idx="850">
                  <c:v>1582402494949</c:v>
                </c:pt>
                <c:pt idx="851">
                  <c:v>1560874148389</c:v>
                </c:pt>
                <c:pt idx="852">
                  <c:v>1574101944067</c:v>
                </c:pt>
                <c:pt idx="853">
                  <c:v>1628573412366</c:v>
                </c:pt>
                <c:pt idx="854">
                  <c:v>1582227693970</c:v>
                </c:pt>
                <c:pt idx="855">
                  <c:v>1636080720005</c:v>
                </c:pt>
                <c:pt idx="856">
                  <c:v>1724017172620</c:v>
                </c:pt>
                <c:pt idx="857">
                  <c:v>1651679291642</c:v>
                </c:pt>
                <c:pt idx="858">
                  <c:v>1678446575107</c:v>
                </c:pt>
                <c:pt idx="859">
                  <c:v>1789030822522</c:v>
                </c:pt>
                <c:pt idx="860">
                  <c:v>1944724292189</c:v>
                </c:pt>
                <c:pt idx="861">
                  <c:v>2069757953516</c:v>
                </c:pt>
                <c:pt idx="862">
                  <c:v>2061692203276</c:v>
                </c:pt>
                <c:pt idx="863">
                  <c:v>2236321333441</c:v>
                </c:pt>
                <c:pt idx="864">
                  <c:v>2277378197083</c:v>
                </c:pt>
                <c:pt idx="865">
                  <c:v>2125935079704</c:v>
                </c:pt>
                <c:pt idx="866">
                  <c:v>2240269878089</c:v>
                </c:pt>
                <c:pt idx="867">
                  <c:v>2294700709671</c:v>
                </c:pt>
                <c:pt idx="868">
                  <c:v>2058466527502</c:v>
                </c:pt>
                <c:pt idx="869">
                  <c:v>1948246211743</c:v>
                </c:pt>
                <c:pt idx="870">
                  <c:v>2045932803437</c:v>
                </c:pt>
                <c:pt idx="871">
                  <c:v>1934608022184</c:v>
                </c:pt>
                <c:pt idx="872">
                  <c:v>2128917240094</c:v>
                </c:pt>
                <c:pt idx="873">
                  <c:v>2130803187535</c:v>
                </c:pt>
                <c:pt idx="874">
                  <c:v>2294113427571</c:v>
                </c:pt>
                <c:pt idx="875">
                  <c:v>2185988143110</c:v>
                </c:pt>
                <c:pt idx="876">
                  <c:v>2423424080172</c:v>
                </c:pt>
                <c:pt idx="877">
                  <c:v>2798932926816</c:v>
                </c:pt>
                <c:pt idx="878">
                  <c:v>2771911125510</c:v>
                </c:pt>
                <c:pt idx="879">
                  <c:v>2806268960319</c:v>
                </c:pt>
                <c:pt idx="880">
                  <c:v>2903998669264</c:v>
                </c:pt>
                <c:pt idx="881">
                  <c:v>2881051009622</c:v>
                </c:pt>
                <c:pt idx="882">
                  <c:v>3282312072672</c:v>
                </c:pt>
                <c:pt idx="883">
                  <c:v>3344287202962</c:v>
                </c:pt>
                <c:pt idx="884">
                  <c:v>3390813456779</c:v>
                </c:pt>
                <c:pt idx="885">
                  <c:v>3458428300330</c:v>
                </c:pt>
                <c:pt idx="886">
                  <c:v>3424222039830</c:v>
                </c:pt>
                <c:pt idx="887">
                  <c:v>3454922280454</c:v>
                </c:pt>
                <c:pt idx="888">
                  <c:v>3573809701207</c:v>
                </c:pt>
                <c:pt idx="889">
                  <c:v>3639789991471</c:v>
                </c:pt>
                <c:pt idx="890">
                  <c:v>3530102819973</c:v>
                </c:pt>
                <c:pt idx="891">
                  <c:v>3533545410585</c:v>
                </c:pt>
                <c:pt idx="892">
                  <c:v>3358755487865</c:v>
                </c:pt>
                <c:pt idx="893">
                  <c:v>3381502087007</c:v>
                </c:pt>
                <c:pt idx="894">
                  <c:v>3310971442665</c:v>
                </c:pt>
                <c:pt idx="895">
                  <c:v>3255522498227</c:v>
                </c:pt>
                <c:pt idx="896">
                  <c:v>3241403525199</c:v>
                </c:pt>
                <c:pt idx="897">
                  <c:v>3229592608315</c:v>
                </c:pt>
                <c:pt idx="898">
                  <c:v>3417371459668</c:v>
                </c:pt>
                <c:pt idx="899">
                  <c:v>3416133924958</c:v>
                </c:pt>
                <c:pt idx="900">
                  <c:v>3426267748054</c:v>
                </c:pt>
                <c:pt idx="901">
                  <c:v>3434471667903</c:v>
                </c:pt>
                <c:pt idx="902">
                  <c:v>3452091644509</c:v>
                </c:pt>
                <c:pt idx="903">
                  <c:v>3453010834732</c:v>
                </c:pt>
                <c:pt idx="904">
                  <c:v>3429990215699</c:v>
                </c:pt>
                <c:pt idx="905">
                  <c:v>3475915294920</c:v>
                </c:pt>
                <c:pt idx="906">
                  <c:v>3504443454771</c:v>
                </c:pt>
                <c:pt idx="907">
                  <c:v>3481105820980</c:v>
                </c:pt>
                <c:pt idx="908">
                  <c:v>3447968940739</c:v>
                </c:pt>
                <c:pt idx="909">
                  <c:v>3522223646789</c:v>
                </c:pt>
                <c:pt idx="910">
                  <c:v>3547384472354</c:v>
                </c:pt>
                <c:pt idx="911">
                  <c:v>3599745183568</c:v>
                </c:pt>
                <c:pt idx="912">
                  <c:v>3422286057548</c:v>
                </c:pt>
                <c:pt idx="913">
                  <c:v>3504303156364</c:v>
                </c:pt>
                <c:pt idx="914">
                  <c:v>3510019912055</c:v>
                </c:pt>
                <c:pt idx="915">
                  <c:v>3357190868995</c:v>
                </c:pt>
                <c:pt idx="916">
                  <c:v>3798496460179</c:v>
                </c:pt>
                <c:pt idx="917">
                  <c:v>3845493991120</c:v>
                </c:pt>
                <c:pt idx="918">
                  <c:v>3890368291022</c:v>
                </c:pt>
                <c:pt idx="919">
                  <c:v>3807352267568</c:v>
                </c:pt>
                <c:pt idx="920">
                  <c:v>3785693656767</c:v>
                </c:pt>
                <c:pt idx="921">
                  <c:v>3845073956846</c:v>
                </c:pt>
                <c:pt idx="922">
                  <c:v>3812295297010</c:v>
                </c:pt>
                <c:pt idx="923">
                  <c:v>3758987666709</c:v>
                </c:pt>
                <c:pt idx="924">
                  <c:v>3903815699753</c:v>
                </c:pt>
                <c:pt idx="925">
                  <c:v>3935750038928</c:v>
                </c:pt>
                <c:pt idx="926">
                  <c:v>3995781259127</c:v>
                </c:pt>
                <c:pt idx="927">
                  <c:v>4025121112957</c:v>
                </c:pt>
                <c:pt idx="928">
                  <c:v>4043009126321</c:v>
                </c:pt>
                <c:pt idx="929">
                  <c:v>4112744163290</c:v>
                </c:pt>
                <c:pt idx="930">
                  <c:v>3747199833817</c:v>
                </c:pt>
                <c:pt idx="931">
                  <c:v>3755646742602</c:v>
                </c:pt>
                <c:pt idx="932">
                  <c:v>3782888238147</c:v>
                </c:pt>
                <c:pt idx="933">
                  <c:v>4003609288590</c:v>
                </c:pt>
                <c:pt idx="934">
                  <c:v>3941917289664</c:v>
                </c:pt>
                <c:pt idx="935">
                  <c:v>3959538491470</c:v>
                </c:pt>
                <c:pt idx="936">
                  <c:v>3691990559430</c:v>
                </c:pt>
                <c:pt idx="937">
                  <c:v>3541147198216</c:v>
                </c:pt>
                <c:pt idx="938">
                  <c:v>3524917467598</c:v>
                </c:pt>
                <c:pt idx="939">
                  <c:v>3422569267625</c:v>
                </c:pt>
                <c:pt idx="940">
                  <c:v>3710397366463</c:v>
                </c:pt>
                <c:pt idx="941">
                  <c:v>3692619917976</c:v>
                </c:pt>
                <c:pt idx="942">
                  <c:v>3682811345020</c:v>
                </c:pt>
                <c:pt idx="943">
                  <c:v>3549100382236</c:v>
                </c:pt>
                <c:pt idx="944">
                  <c:v>3360844739524</c:v>
                </c:pt>
                <c:pt idx="945">
                  <c:v>3406289761854</c:v>
                </c:pt>
                <c:pt idx="946">
                  <c:v>3550350391188</c:v>
                </c:pt>
                <c:pt idx="947">
                  <c:v>3570803055510</c:v>
                </c:pt>
                <c:pt idx="948">
                  <c:v>3460771379241</c:v>
                </c:pt>
                <c:pt idx="949">
                  <c:v>3651779432852</c:v>
                </c:pt>
                <c:pt idx="950">
                  <c:v>3734627717643</c:v>
                </c:pt>
                <c:pt idx="951">
                  <c:v>3795542011641</c:v>
                </c:pt>
                <c:pt idx="952">
                  <c:v>4396613035080</c:v>
                </c:pt>
                <c:pt idx="953">
                  <c:v>4243858247804</c:v>
                </c:pt>
                <c:pt idx="954">
                  <c:v>4260692488323</c:v>
                </c:pt>
                <c:pt idx="955">
                  <c:v>4279261298514</c:v>
                </c:pt>
                <c:pt idx="956">
                  <c:v>4017020707825</c:v>
                </c:pt>
                <c:pt idx="957">
                  <c:v>3911594625392</c:v>
                </c:pt>
                <c:pt idx="958">
                  <c:v>4004786296080</c:v>
                </c:pt>
                <c:pt idx="959">
                  <c:v>4085243518829</c:v>
                </c:pt>
                <c:pt idx="960">
                  <c:v>3904476953463</c:v>
                </c:pt>
                <c:pt idx="961">
                  <c:v>3714608681971</c:v>
                </c:pt>
                <c:pt idx="962">
                  <c:v>3750898625723</c:v>
                </c:pt>
                <c:pt idx="963">
                  <c:v>3751322598444</c:v>
                </c:pt>
                <c:pt idx="964">
                  <c:v>3725377065851</c:v>
                </c:pt>
                <c:pt idx="965">
                  <c:v>3580465687536</c:v>
                </c:pt>
                <c:pt idx="966">
                  <c:v>3646321461959</c:v>
                </c:pt>
                <c:pt idx="967">
                  <c:v>3493144704697</c:v>
                </c:pt>
                <c:pt idx="968">
                  <c:v>3747220859823</c:v>
                </c:pt>
                <c:pt idx="969">
                  <c:v>3703407852856</c:v>
                </c:pt>
                <c:pt idx="970">
                  <c:v>3976399164266</c:v>
                </c:pt>
                <c:pt idx="971">
                  <c:v>3577880887333</c:v>
                </c:pt>
                <c:pt idx="972">
                  <c:v>3521370859208</c:v>
                </c:pt>
                <c:pt idx="973">
                  <c:v>3524314793984</c:v>
                </c:pt>
                <c:pt idx="974">
                  <c:v>3671270054669</c:v>
                </c:pt>
                <c:pt idx="975">
                  <c:v>3830533187695</c:v>
                </c:pt>
                <c:pt idx="976">
                  <c:v>3767153254543</c:v>
                </c:pt>
                <c:pt idx="977">
                  <c:v>3833119934230</c:v>
                </c:pt>
                <c:pt idx="978">
                  <c:v>4128178044421</c:v>
                </c:pt>
                <c:pt idx="979">
                  <c:v>4030913471068</c:v>
                </c:pt>
                <c:pt idx="980">
                  <c:v>4396169908820</c:v>
                </c:pt>
                <c:pt idx="981">
                  <c:v>4763623417331</c:v>
                </c:pt>
                <c:pt idx="982">
                  <c:v>4807591062869</c:v>
                </c:pt>
                <c:pt idx="983">
                  <c:v>4716734845903</c:v>
                </c:pt>
                <c:pt idx="984">
                  <c:v>4994938101043</c:v>
                </c:pt>
                <c:pt idx="985">
                  <c:v>4903804586930</c:v>
                </c:pt>
                <c:pt idx="986">
                  <c:v>5013116418327</c:v>
                </c:pt>
                <c:pt idx="987">
                  <c:v>5130975102057</c:v>
                </c:pt>
                <c:pt idx="988">
                  <c:v>5332376922009</c:v>
                </c:pt>
                <c:pt idx="989">
                  <c:v>5410648111023</c:v>
                </c:pt>
                <c:pt idx="990">
                  <c:v>5379671238901</c:v>
                </c:pt>
                <c:pt idx="991">
                  <c:v>5432344814518</c:v>
                </c:pt>
                <c:pt idx="992">
                  <c:v>5403081600431</c:v>
                </c:pt>
                <c:pt idx="993">
                  <c:v>5546473705938</c:v>
                </c:pt>
                <c:pt idx="994">
                  <c:v>5738003287815</c:v>
                </c:pt>
                <c:pt idx="995">
                  <c:v>5296202835608</c:v>
                </c:pt>
                <c:pt idx="996">
                  <c:v>5341219812170</c:v>
                </c:pt>
                <c:pt idx="997">
                  <c:v>5423972288537</c:v>
                </c:pt>
                <c:pt idx="998">
                  <c:v>5312991936689</c:v>
                </c:pt>
                <c:pt idx="999">
                  <c:v>5562881940785</c:v>
                </c:pt>
                <c:pt idx="1000">
                  <c:v>5580389778451</c:v>
                </c:pt>
                <c:pt idx="1001">
                  <c:v>5761416154002</c:v>
                </c:pt>
                <c:pt idx="1002">
                  <c:v>5425746698673</c:v>
                </c:pt>
                <c:pt idx="1003">
                  <c:v>5061533933914</c:v>
                </c:pt>
                <c:pt idx="1004">
                  <c:v>4918104302155</c:v>
                </c:pt>
                <c:pt idx="1005">
                  <c:v>4930948141260</c:v>
                </c:pt>
                <c:pt idx="1006">
                  <c:v>4921112644845</c:v>
                </c:pt>
                <c:pt idx="1007">
                  <c:v>5041057564665</c:v>
                </c:pt>
                <c:pt idx="1008">
                  <c:v>4872285282876</c:v>
                </c:pt>
                <c:pt idx="1009">
                  <c:v>5176845249390</c:v>
                </c:pt>
                <c:pt idx="1010">
                  <c:v>5273912852304</c:v>
                </c:pt>
                <c:pt idx="1011">
                  <c:v>5516065648213</c:v>
                </c:pt>
                <c:pt idx="1012">
                  <c:v>5333971597524</c:v>
                </c:pt>
                <c:pt idx="1013">
                  <c:v>5357037451201</c:v>
                </c:pt>
                <c:pt idx="1014">
                  <c:v>5466669161775</c:v>
                </c:pt>
                <c:pt idx="1015">
                  <c:v>5440292831117</c:v>
                </c:pt>
                <c:pt idx="1016">
                  <c:v>5448984126851</c:v>
                </c:pt>
                <c:pt idx="1017">
                  <c:v>5127347591637</c:v>
                </c:pt>
                <c:pt idx="1018">
                  <c:v>5198348033381</c:v>
                </c:pt>
                <c:pt idx="1019">
                  <c:v>5030556447936</c:v>
                </c:pt>
                <c:pt idx="1020">
                  <c:v>4784097296551</c:v>
                </c:pt>
                <c:pt idx="1021">
                  <c:v>5148738213641</c:v>
                </c:pt>
                <c:pt idx="1022">
                  <c:v>4905508688584</c:v>
                </c:pt>
                <c:pt idx="1023">
                  <c:v>5221255550376</c:v>
                </c:pt>
                <c:pt idx="1024">
                  <c:v>5152543020053</c:v>
                </c:pt>
                <c:pt idx="1025">
                  <c:v>5267745187927</c:v>
                </c:pt>
                <c:pt idx="1026">
                  <c:v>5424063466370</c:v>
                </c:pt>
                <c:pt idx="1027">
                  <c:v>6178042592305</c:v>
                </c:pt>
                <c:pt idx="1028">
                  <c:v>6244503025444</c:v>
                </c:pt>
                <c:pt idx="1029">
                  <c:v>6296752603674</c:v>
                </c:pt>
                <c:pt idx="1030">
                  <c:v>6294016416684</c:v>
                </c:pt>
                <c:pt idx="1031">
                  <c:v>6119494739468</c:v>
                </c:pt>
                <c:pt idx="1032">
                  <c:v>6211786109430</c:v>
                </c:pt>
                <c:pt idx="1033">
                  <c:v>6152900594241</c:v>
                </c:pt>
                <c:pt idx="1034">
                  <c:v>6436392962024</c:v>
                </c:pt>
                <c:pt idx="1035">
                  <c:v>5984531456177</c:v>
                </c:pt>
                <c:pt idx="1036">
                  <c:v>6407652661475</c:v>
                </c:pt>
                <c:pt idx="1037">
                  <c:v>6835991458921</c:v>
                </c:pt>
                <c:pt idx="1038">
                  <c:v>6804388468795</c:v>
                </c:pt>
                <c:pt idx="1039">
                  <c:v>7482516268406</c:v>
                </c:pt>
                <c:pt idx="1040">
                  <c:v>7629471094089</c:v>
                </c:pt>
                <c:pt idx="1041">
                  <c:v>7712775047778</c:v>
                </c:pt>
                <c:pt idx="1042">
                  <c:v>7695215588723</c:v>
                </c:pt>
                <c:pt idx="1043">
                  <c:v>7725958418475</c:v>
                </c:pt>
                <c:pt idx="1044">
                  <c:v>7609660156150</c:v>
                </c:pt>
                <c:pt idx="1045">
                  <c:v>7962824978923</c:v>
                </c:pt>
                <c:pt idx="1046">
                  <c:v>7821791944709</c:v>
                </c:pt>
                <c:pt idx="1047">
                  <c:v>7604794460638</c:v>
                </c:pt>
                <c:pt idx="1048">
                  <c:v>7486195676319</c:v>
                </c:pt>
                <c:pt idx="1049">
                  <c:v>7450050915782</c:v>
                </c:pt>
                <c:pt idx="1050">
                  <c:v>7577340905553</c:v>
                </c:pt>
                <c:pt idx="1051">
                  <c:v>7070472654095</c:v>
                </c:pt>
                <c:pt idx="1052">
                  <c:v>7473703983456</c:v>
                </c:pt>
                <c:pt idx="1053">
                  <c:v>7489874047868</c:v>
                </c:pt>
                <c:pt idx="1054">
                  <c:v>7561866950612</c:v>
                </c:pt>
                <c:pt idx="1055">
                  <c:v>7760733361342</c:v>
                </c:pt>
                <c:pt idx="1056">
                  <c:v>7549916203744</c:v>
                </c:pt>
                <c:pt idx="1057">
                  <c:v>8140073399765</c:v>
                </c:pt>
                <c:pt idx="1058">
                  <c:v>8506804497443</c:v>
                </c:pt>
                <c:pt idx="1059">
                  <c:v>8832728112834</c:v>
                </c:pt>
                <c:pt idx="1060">
                  <c:v>8553591951501</c:v>
                </c:pt>
                <c:pt idx="1061">
                  <c:v>8598145764177</c:v>
                </c:pt>
                <c:pt idx="1062">
                  <c:v>8388433377099</c:v>
                </c:pt>
                <c:pt idx="1063">
                  <c:v>8796497254953</c:v>
                </c:pt>
                <c:pt idx="1064">
                  <c:v>8832751097846</c:v>
                </c:pt>
                <c:pt idx="1065">
                  <c:v>9325076036311</c:v>
                </c:pt>
                <c:pt idx="1066">
                  <c:v>9125433236234</c:v>
                </c:pt>
                <c:pt idx="1067">
                  <c:v>8952153195217</c:v>
                </c:pt>
                <c:pt idx="1068">
                  <c:v>8649293243261</c:v>
                </c:pt>
                <c:pt idx="1069">
                  <c:v>9451141282845</c:v>
                </c:pt>
                <c:pt idx="1070">
                  <c:v>9901687861795</c:v>
                </c:pt>
                <c:pt idx="1071">
                  <c:v>10060582700816</c:v>
                </c:pt>
                <c:pt idx="1072">
                  <c:v>10389551388708</c:v>
                </c:pt>
                <c:pt idx="1073">
                  <c:v>10822831218424</c:v>
                </c:pt>
                <c:pt idx="1074">
                  <c:v>11195266325111</c:v>
                </c:pt>
                <c:pt idx="1075">
                  <c:v>10627068058253</c:v>
                </c:pt>
                <c:pt idx="1076">
                  <c:v>10162926703848</c:v>
                </c:pt>
                <c:pt idx="1077">
                  <c:v>9538473627687</c:v>
                </c:pt>
                <c:pt idx="1078">
                  <c:v>9341833294432</c:v>
                </c:pt>
                <c:pt idx="1079">
                  <c:v>9338650153305</c:v>
                </c:pt>
                <c:pt idx="1080">
                  <c:v>9660051275327</c:v>
                </c:pt>
                <c:pt idx="1081">
                  <c:v>9573562118426</c:v>
                </c:pt>
                <c:pt idx="1082">
                  <c:v>9169280505484</c:v>
                </c:pt>
                <c:pt idx="1083">
                  <c:v>9655321450605</c:v>
                </c:pt>
                <c:pt idx="1084">
                  <c:v>9092875298093</c:v>
                </c:pt>
                <c:pt idx="1085">
                  <c:v>10410573331953</c:v>
                </c:pt>
                <c:pt idx="1086">
                  <c:v>9558334330016</c:v>
                </c:pt>
                <c:pt idx="1087">
                  <c:v>9211952336037</c:v>
                </c:pt>
                <c:pt idx="1088">
                  <c:v>9344821725990</c:v>
                </c:pt>
                <c:pt idx="1089">
                  <c:v>9756433048248</c:v>
                </c:pt>
                <c:pt idx="1090">
                  <c:v>9174626658898</c:v>
                </c:pt>
                <c:pt idx="1091">
                  <c:v>8776904564748</c:v>
                </c:pt>
                <c:pt idx="1092">
                  <c:v>8331445616993</c:v>
                </c:pt>
                <c:pt idx="1093">
                  <c:v>8041491502225</c:v>
                </c:pt>
                <c:pt idx="1094">
                  <c:v>8271844812518</c:v>
                </c:pt>
                <c:pt idx="1095">
                  <c:v>7909353703619</c:v>
                </c:pt>
                <c:pt idx="1096">
                  <c:v>7848434118555</c:v>
                </c:pt>
                <c:pt idx="1097">
                  <c:v>8095587440884</c:v>
                </c:pt>
                <c:pt idx="1098">
                  <c:v>7402269071208</c:v>
                </c:pt>
                <c:pt idx="1099">
                  <c:v>7148589413418</c:v>
                </c:pt>
                <c:pt idx="1100">
                  <c:v>7192165624355</c:v>
                </c:pt>
                <c:pt idx="1101">
                  <c:v>7358044657363</c:v>
                </c:pt>
                <c:pt idx="1102">
                  <c:v>7267892542133</c:v>
                </c:pt>
                <c:pt idx="1103">
                  <c:v>7072033005029</c:v>
                </c:pt>
                <c:pt idx="1104">
                  <c:v>7443497098235</c:v>
                </c:pt>
                <c:pt idx="1105">
                  <c:v>7396520028732</c:v>
                </c:pt>
                <c:pt idx="1106">
                  <c:v>8397319058136</c:v>
                </c:pt>
                <c:pt idx="1107">
                  <c:v>7448423116252</c:v>
                </c:pt>
                <c:pt idx="1108">
                  <c:v>7191552886832</c:v>
                </c:pt>
                <c:pt idx="1109">
                  <c:v>7276031163328</c:v>
                </c:pt>
                <c:pt idx="1110">
                  <c:v>7398249085057</c:v>
                </c:pt>
                <c:pt idx="1111">
                  <c:v>7151860724302</c:v>
                </c:pt>
                <c:pt idx="1112">
                  <c:v>8214089337280</c:v>
                </c:pt>
                <c:pt idx="1113">
                  <c:v>8463290957113</c:v>
                </c:pt>
                <c:pt idx="1114">
                  <c:v>9298605819497</c:v>
                </c:pt>
                <c:pt idx="1115">
                  <c:v>9972862835588</c:v>
                </c:pt>
                <c:pt idx="1116">
                  <c:v>9941861253108</c:v>
                </c:pt>
                <c:pt idx="1117">
                  <c:v>10449782464814</c:v>
                </c:pt>
                <c:pt idx="1118">
                  <c:v>10188593646246</c:v>
                </c:pt>
                <c:pt idx="1119">
                  <c:v>10520579511418</c:v>
                </c:pt>
                <c:pt idx="1120">
                  <c:v>10503203099828</c:v>
                </c:pt>
                <c:pt idx="1121">
                  <c:v>10023185798804</c:v>
                </c:pt>
                <c:pt idx="1122">
                  <c:v>9581068504574</c:v>
                </c:pt>
                <c:pt idx="1123">
                  <c:v>9509950055213</c:v>
                </c:pt>
                <c:pt idx="1124">
                  <c:v>10283194891297</c:v>
                </c:pt>
                <c:pt idx="1125">
                  <c:v>10219760710886</c:v>
                </c:pt>
                <c:pt idx="1126">
                  <c:v>10007535665715</c:v>
                </c:pt>
                <c:pt idx="1127">
                  <c:v>10916810205817</c:v>
                </c:pt>
                <c:pt idx="1128">
                  <c:v>11065957510964</c:v>
                </c:pt>
                <c:pt idx="1129">
                  <c:v>11727944360054</c:v>
                </c:pt>
                <c:pt idx="1130">
                  <c:v>11029019643545</c:v>
                </c:pt>
                <c:pt idx="1131">
                  <c:v>11611422968916</c:v>
                </c:pt>
                <c:pt idx="1132">
                  <c:v>10947715431754</c:v>
                </c:pt>
                <c:pt idx="1133">
                  <c:v>11523224507242</c:v>
                </c:pt>
                <c:pt idx="1134">
                  <c:v>12187146568278</c:v>
                </c:pt>
                <c:pt idx="1135">
                  <c:v>13086894593264</c:v>
                </c:pt>
                <c:pt idx="1136">
                  <c:v>13245756385910</c:v>
                </c:pt>
                <c:pt idx="1137">
                  <c:v>13046888731489</c:v>
                </c:pt>
                <c:pt idx="1138">
                  <c:v>13161802006264</c:v>
                </c:pt>
                <c:pt idx="1139">
                  <c:v>12984536810603</c:v>
                </c:pt>
                <c:pt idx="1140">
                  <c:v>12556916739960</c:v>
                </c:pt>
                <c:pt idx="1141">
                  <c:v>13401539089656</c:v>
                </c:pt>
                <c:pt idx="1142">
                  <c:v>13667929974515</c:v>
                </c:pt>
                <c:pt idx="1143">
                  <c:v>13634248377374</c:v>
                </c:pt>
                <c:pt idx="1144">
                  <c:v>12947459059835</c:v>
                </c:pt>
                <c:pt idx="1145">
                  <c:v>12937165657862</c:v>
                </c:pt>
                <c:pt idx="1146">
                  <c:v>12068496542308</c:v>
                </c:pt>
                <c:pt idx="1147">
                  <c:v>13179947718841</c:v>
                </c:pt>
                <c:pt idx="1148">
                  <c:v>14380681442297</c:v>
                </c:pt>
                <c:pt idx="1149">
                  <c:v>13772157060654</c:v>
                </c:pt>
                <c:pt idx="1150">
                  <c:v>13316777663617</c:v>
                </c:pt>
                <c:pt idx="1151">
                  <c:v>14160393217889</c:v>
                </c:pt>
                <c:pt idx="1152">
                  <c:v>14197128808336</c:v>
                </c:pt>
                <c:pt idx="1153">
                  <c:v>13903662190896</c:v>
                </c:pt>
                <c:pt idx="1154">
                  <c:v>13155906191300</c:v>
                </c:pt>
                <c:pt idx="1155">
                  <c:v>9835662961160</c:v>
                </c:pt>
                <c:pt idx="1156">
                  <c:v>9956954391942</c:v>
                </c:pt>
                <c:pt idx="1157">
                  <c:v>9179498554508</c:v>
                </c:pt>
                <c:pt idx="1158">
                  <c:v>9583778350583</c:v>
                </c:pt>
                <c:pt idx="1159">
                  <c:v>10096039426624</c:v>
                </c:pt>
                <c:pt idx="1160">
                  <c:v>9201648880261</c:v>
                </c:pt>
                <c:pt idx="1161">
                  <c:v>8505840236334</c:v>
                </c:pt>
                <c:pt idx="1162">
                  <c:v>8798239134975</c:v>
                </c:pt>
                <c:pt idx="1163">
                  <c:v>7709283262827</c:v>
                </c:pt>
                <c:pt idx="1164">
                  <c:v>9102828275523</c:v>
                </c:pt>
                <c:pt idx="1165">
                  <c:v>9851936475814</c:v>
                </c:pt>
                <c:pt idx="1166">
                  <c:v>8074697212425</c:v>
                </c:pt>
                <c:pt idx="1167">
                  <c:v>8743516822631</c:v>
                </c:pt>
                <c:pt idx="1168">
                  <c:v>10034327570177</c:v>
                </c:pt>
                <c:pt idx="1169">
                  <c:v>10150066543721</c:v>
                </c:pt>
                <c:pt idx="1170">
                  <c:v>11153320213533</c:v>
                </c:pt>
                <c:pt idx="1171">
                  <c:v>11899065372667</c:v>
                </c:pt>
                <c:pt idx="1172">
                  <c:v>11099525358542</c:v>
                </c:pt>
                <c:pt idx="1173">
                  <c:v>10841582898231</c:v>
                </c:pt>
                <c:pt idx="1174">
                  <c:v>11055347081659</c:v>
                </c:pt>
                <c:pt idx="1175">
                  <c:v>11034964996262</c:v>
                </c:pt>
                <c:pt idx="1176">
                  <c:v>10898366179332</c:v>
                </c:pt>
                <c:pt idx="1177">
                  <c:v>11030398204025</c:v>
                </c:pt>
                <c:pt idx="1178">
                  <c:v>11665389877853</c:v>
                </c:pt>
                <c:pt idx="1179">
                  <c:v>12923867129977</c:v>
                </c:pt>
                <c:pt idx="1180">
                  <c:v>11815024959716</c:v>
                </c:pt>
                <c:pt idx="1181">
                  <c:v>11804072716823</c:v>
                </c:pt>
                <c:pt idx="1182">
                  <c:v>11414090855866</c:v>
                </c:pt>
                <c:pt idx="1183">
                  <c:v>11521997145414</c:v>
                </c:pt>
                <c:pt idx="1184">
                  <c:v>14237007955573</c:v>
                </c:pt>
                <c:pt idx="1185">
                  <c:v>14594195831298</c:v>
                </c:pt>
                <c:pt idx="1186">
                  <c:v>15844238716995</c:v>
                </c:pt>
                <c:pt idx="1187">
                  <c:v>14475015535043</c:v>
                </c:pt>
                <c:pt idx="1188">
                  <c:v>14013794811431</c:v>
                </c:pt>
                <c:pt idx="1189">
                  <c:v>15302047661205</c:v>
                </c:pt>
                <c:pt idx="1190">
                  <c:v>15085574347462</c:v>
                </c:pt>
                <c:pt idx="1191">
                  <c:v>15614588289504</c:v>
                </c:pt>
                <c:pt idx="1192">
                  <c:v>17605698065208</c:v>
                </c:pt>
                <c:pt idx="1193">
                  <c:v>18089794035958</c:v>
                </c:pt>
                <c:pt idx="1194">
                  <c:v>15206714577525</c:v>
                </c:pt>
                <c:pt idx="1195">
                  <c:v>14720902272175</c:v>
                </c:pt>
                <c:pt idx="1196">
                  <c:v>14960441288434</c:v>
                </c:pt>
                <c:pt idx="1197">
                  <c:v>15585304230352</c:v>
                </c:pt>
                <c:pt idx="1198">
                  <c:v>13957247820584</c:v>
                </c:pt>
                <c:pt idx="1199">
                  <c:v>14140356101319</c:v>
                </c:pt>
                <c:pt idx="1200">
                  <c:v>13336724674348</c:v>
                </c:pt>
                <c:pt idx="1201">
                  <c:v>14949106414587</c:v>
                </c:pt>
                <c:pt idx="1202">
                  <c:v>15214563855084</c:v>
                </c:pt>
                <c:pt idx="1203">
                  <c:v>16564175977717</c:v>
                </c:pt>
                <c:pt idx="1204">
                  <c:v>17431515332405</c:v>
                </c:pt>
                <c:pt idx="1205">
                  <c:v>16628869178211</c:v>
                </c:pt>
                <c:pt idx="1206">
                  <c:v>16782083066040</c:v>
                </c:pt>
                <c:pt idx="1207">
                  <c:v>17524217931162</c:v>
                </c:pt>
                <c:pt idx="1208">
                  <c:v>16101256407808</c:v>
                </c:pt>
                <c:pt idx="1209">
                  <c:v>19288443683606</c:v>
                </c:pt>
                <c:pt idx="1210">
                  <c:v>19110875788920</c:v>
                </c:pt>
                <c:pt idx="1211">
                  <c:v>21269729218170</c:v>
                </c:pt>
                <c:pt idx="1212">
                  <c:v>21755271800286</c:v>
                </c:pt>
                <c:pt idx="1213">
                  <c:v>19344646341134</c:v>
                </c:pt>
                <c:pt idx="1214">
                  <c:v>18141044601312</c:v>
                </c:pt>
                <c:pt idx="1215">
                  <c:v>18184312717091</c:v>
                </c:pt>
                <c:pt idx="1216">
                  <c:v>16938986412591</c:v>
                </c:pt>
                <c:pt idx="1217">
                  <c:v>18345052988169</c:v>
                </c:pt>
                <c:pt idx="1218">
                  <c:v>19161438873180</c:v>
                </c:pt>
                <c:pt idx="1219">
                  <c:v>12978798194947</c:v>
                </c:pt>
                <c:pt idx="1220">
                  <c:v>9004486849007</c:v>
                </c:pt>
                <c:pt idx="1221">
                  <c:v>9399940930852</c:v>
                </c:pt>
                <c:pt idx="1222">
                  <c:v>7557096221504</c:v>
                </c:pt>
                <c:pt idx="1223">
                  <c:v>5947254908221</c:v>
                </c:pt>
                <c:pt idx="1224">
                  <c:v>6069707018981</c:v>
                </c:pt>
                <c:pt idx="1225">
                  <c:v>6191210355014</c:v>
                </c:pt>
                <c:pt idx="1226">
                  <c:v>6300329629287</c:v>
                </c:pt>
                <c:pt idx="1227">
                  <c:v>6118744429627</c:v>
                </c:pt>
                <c:pt idx="1228">
                  <c:v>6058018504703</c:v>
                </c:pt>
                <c:pt idx="1229">
                  <c:v>5979323074783</c:v>
                </c:pt>
                <c:pt idx="1230">
                  <c:v>5333450504025</c:v>
                </c:pt>
                <c:pt idx="1231">
                  <c:v>5165411463825</c:v>
                </c:pt>
                <c:pt idx="1232">
                  <c:v>5795111733131</c:v>
                </c:pt>
                <c:pt idx="1233">
                  <c:v>5526005888474</c:v>
                </c:pt>
                <c:pt idx="1234">
                  <c:v>5181904379200</c:v>
                </c:pt>
                <c:pt idx="1235">
                  <c:v>5354588169517</c:v>
                </c:pt>
                <c:pt idx="1236">
                  <c:v>4699355628137</c:v>
                </c:pt>
                <c:pt idx="1237">
                  <c:v>4412221204395</c:v>
                </c:pt>
                <c:pt idx="1238">
                  <c:v>4330935410652</c:v>
                </c:pt>
                <c:pt idx="1239">
                  <c:v>4217535876466</c:v>
                </c:pt>
                <c:pt idx="1240">
                  <c:v>4350331034264</c:v>
                </c:pt>
                <c:pt idx="1241">
                  <c:v>4309024806830</c:v>
                </c:pt>
                <c:pt idx="1242">
                  <c:v>4190573944723</c:v>
                </c:pt>
                <c:pt idx="1243">
                  <c:v>4064538110438</c:v>
                </c:pt>
                <c:pt idx="1244">
                  <c:v>4273454329316</c:v>
                </c:pt>
                <c:pt idx="1245">
                  <c:v>3837338370951</c:v>
                </c:pt>
                <c:pt idx="1246">
                  <c:v>3767642982337</c:v>
                </c:pt>
                <c:pt idx="1247">
                  <c:v>3689577159775</c:v>
                </c:pt>
                <c:pt idx="1248">
                  <c:v>3544986401200</c:v>
                </c:pt>
                <c:pt idx="1249">
                  <c:v>3741879147783</c:v>
                </c:pt>
                <c:pt idx="1250">
                  <c:v>3558073392539</c:v>
                </c:pt>
                <c:pt idx="1251">
                  <c:v>3857682794837</c:v>
                </c:pt>
                <c:pt idx="1252">
                  <c:v>3754832282200</c:v>
                </c:pt>
                <c:pt idx="1253">
                  <c:v>3677194356267</c:v>
                </c:pt>
                <c:pt idx="1254">
                  <c:v>3309070413295</c:v>
                </c:pt>
                <c:pt idx="1255">
                  <c:v>3282602308033</c:v>
                </c:pt>
                <c:pt idx="1256">
                  <c:v>3299212118863</c:v>
                </c:pt>
                <c:pt idx="1257">
                  <c:v>3366797577447</c:v>
                </c:pt>
                <c:pt idx="1258">
                  <c:v>3279373397053</c:v>
                </c:pt>
                <c:pt idx="1259">
                  <c:v>3185371998728</c:v>
                </c:pt>
                <c:pt idx="1260">
                  <c:v>3338625635624</c:v>
                </c:pt>
                <c:pt idx="1261">
                  <c:v>3375849361345</c:v>
                </c:pt>
                <c:pt idx="1262">
                  <c:v>3417704372473</c:v>
                </c:pt>
                <c:pt idx="1263">
                  <c:v>3272420208774</c:v>
                </c:pt>
                <c:pt idx="1264">
                  <c:v>3309654136355</c:v>
                </c:pt>
                <c:pt idx="1265">
                  <c:v>3332987335560</c:v>
                </c:pt>
                <c:pt idx="1266">
                  <c:v>3377335234604</c:v>
                </c:pt>
                <c:pt idx="1267">
                  <c:v>3344688330021</c:v>
                </c:pt>
                <c:pt idx="1268">
                  <c:v>3281483241223</c:v>
                </c:pt>
                <c:pt idx="1269">
                  <c:v>3393301226260</c:v>
                </c:pt>
                <c:pt idx="1270">
                  <c:v>3475690425975</c:v>
                </c:pt>
                <c:pt idx="1271">
                  <c:v>3601841095318</c:v>
                </c:pt>
                <c:pt idx="1272">
                  <c:v>3565602743967</c:v>
                </c:pt>
                <c:pt idx="1273">
                  <c:v>3623789130521</c:v>
                </c:pt>
                <c:pt idx="1274">
                  <c:v>3548113274970</c:v>
                </c:pt>
                <c:pt idx="1275">
                  <c:v>3853891723823</c:v>
                </c:pt>
                <c:pt idx="1276">
                  <c:v>3903207743245</c:v>
                </c:pt>
                <c:pt idx="1277">
                  <c:v>3811549847745</c:v>
                </c:pt>
                <c:pt idx="1278">
                  <c:v>3541026840040</c:v>
                </c:pt>
                <c:pt idx="1279">
                  <c:v>3580498481381</c:v>
                </c:pt>
                <c:pt idx="1280">
                  <c:v>3030487183622</c:v>
                </c:pt>
                <c:pt idx="1281">
                  <c:v>3019567778323</c:v>
                </c:pt>
                <c:pt idx="1282">
                  <c:v>2985903799351</c:v>
                </c:pt>
                <c:pt idx="1283">
                  <c:v>3162354398301</c:v>
                </c:pt>
                <c:pt idx="1284">
                  <c:v>3128247722901</c:v>
                </c:pt>
                <c:pt idx="1285">
                  <c:v>3099813462684</c:v>
                </c:pt>
                <c:pt idx="1286">
                  <c:v>3072173352502</c:v>
                </c:pt>
                <c:pt idx="1287">
                  <c:v>3055333334592</c:v>
                </c:pt>
                <c:pt idx="1288">
                  <c:v>3110918540089</c:v>
                </c:pt>
                <c:pt idx="1289">
                  <c:v>3171034080070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A98-4B90-9467-CF0286C03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505512"/>
        <c:axId val="482506496"/>
      </c:lineChart>
      <c:dateAx>
        <c:axId val="4825055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506496"/>
        <c:crosses val="autoZero"/>
        <c:auto val="1"/>
        <c:lblOffset val="100"/>
        <c:baseTimeUnit val="days"/>
        <c:majorUnit val="1"/>
        <c:majorTimeUnit val="years"/>
      </c:dateAx>
      <c:valAx>
        <c:axId val="48250649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50551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5</a:t>
            </a:r>
            <a:r>
              <a:rPr lang="ko-KR" altLang="en-US" dirty="0"/>
              <a:t>개 코인</a:t>
            </a:r>
            <a:r>
              <a:rPr lang="ko-KR" altLang="en-US" baseline="0" dirty="0"/>
              <a:t> 시가총액</a:t>
            </a:r>
            <a:r>
              <a:rPr lang="ko-KR" altLang="en-US" dirty="0"/>
              <a:t>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139942000000000</c:v>
                </c:pt>
                <c:pt idx="1">
                  <c:v>19284581224182</c:v>
                </c:pt>
                <c:pt idx="2">
                  <c:v>9239109961133</c:v>
                </c:pt>
                <c:pt idx="3">
                  <c:v>958484976431</c:v>
                </c:pt>
                <c:pt idx="4">
                  <c:v>2967848911030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12-43C4-8E86-0A5F11BDED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81669400000000</c:v>
                </c:pt>
                <c:pt idx="1">
                  <c:v>31531698806524</c:v>
                </c:pt>
                <c:pt idx="2">
                  <c:v>8677907565959</c:v>
                </c:pt>
                <c:pt idx="3">
                  <c:v>702260126174</c:v>
                </c:pt>
                <c:pt idx="4">
                  <c:v>3171034080070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12-43C4-8E86-0A5F11BDE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886576"/>
        <c:axId val="321886904"/>
      </c:barChart>
      <c:catAx>
        <c:axId val="32188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1886904"/>
        <c:crosses val="autoZero"/>
        <c:auto val="1"/>
        <c:lblAlgn val="ctr"/>
        <c:lblOffset val="100"/>
        <c:noMultiLvlLbl val="0"/>
      </c:catAx>
      <c:valAx>
        <c:axId val="32188690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crossAx val="32188657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dirty="0"/>
              <a:t>5</a:t>
            </a:r>
            <a:r>
              <a:rPr lang="ko-KR" altLang="en-US" sz="1800" dirty="0"/>
              <a:t>개 코인 시가총액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total!$C$1</c:f>
              <c:strCache>
                <c:ptCount val="1"/>
                <c:pt idx="0">
                  <c:v>BTC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total!$C$2:$C$1291</c:f>
              <c:numCache>
                <c:formatCode>General</c:formatCode>
                <c:ptCount val="1290"/>
                <c:pt idx="0">
                  <c:v>1323710000000000</c:v>
                </c:pt>
                <c:pt idx="1">
                  <c:v>1248400000000000</c:v>
                </c:pt>
                <c:pt idx="2">
                  <c:v>1254830000000000</c:v>
                </c:pt>
                <c:pt idx="3">
                  <c:v>1246190000000000</c:v>
                </c:pt>
                <c:pt idx="4">
                  <c:v>1213860000000000</c:v>
                </c:pt>
                <c:pt idx="5">
                  <c:v>1215450000000000</c:v>
                </c:pt>
                <c:pt idx="6">
                  <c:v>1167980000000000</c:v>
                </c:pt>
                <c:pt idx="7">
                  <c:v>1212580000000000</c:v>
                </c:pt>
                <c:pt idx="8">
                  <c:v>1230560000000000</c:v>
                </c:pt>
                <c:pt idx="9">
                  <c:v>1224260000000000</c:v>
                </c:pt>
                <c:pt idx="10">
                  <c:v>1200140000000000</c:v>
                </c:pt>
                <c:pt idx="11">
                  <c:v>1237180000000000</c:v>
                </c:pt>
                <c:pt idx="12">
                  <c:v>1231110000000000</c:v>
                </c:pt>
                <c:pt idx="13">
                  <c:v>1227360000000000</c:v>
                </c:pt>
                <c:pt idx="14">
                  <c:v>1227280000000000</c:v>
                </c:pt>
                <c:pt idx="15">
                  <c:v>1202900000000000</c:v>
                </c:pt>
                <c:pt idx="16">
                  <c:v>1165360000000000</c:v>
                </c:pt>
                <c:pt idx="17">
                  <c:v>1165770000000000</c:v>
                </c:pt>
                <c:pt idx="18">
                  <c:v>1148290000000000</c:v>
                </c:pt>
                <c:pt idx="19">
                  <c:v>1076750000000000</c:v>
                </c:pt>
                <c:pt idx="20">
                  <c:v>1098970000000000</c:v>
                </c:pt>
                <c:pt idx="21">
                  <c:v>1139830000000000</c:v>
                </c:pt>
                <c:pt idx="22">
                  <c:v>1135400000000000</c:v>
                </c:pt>
                <c:pt idx="23">
                  <c:v>1197690000000000</c:v>
                </c:pt>
                <c:pt idx="24">
                  <c:v>1214070000000000</c:v>
                </c:pt>
                <c:pt idx="25">
                  <c:v>1214700000000000</c:v>
                </c:pt>
                <c:pt idx="26">
                  <c:v>1204480000000000</c:v>
                </c:pt>
                <c:pt idx="27">
                  <c:v>1225490000000000</c:v>
                </c:pt>
                <c:pt idx="28">
                  <c:v>1182430000000000</c:v>
                </c:pt>
                <c:pt idx="29">
                  <c:v>1163690000000000</c:v>
                </c:pt>
                <c:pt idx="30">
                  <c:v>1234290000000000</c:v>
                </c:pt>
                <c:pt idx="31">
                  <c:v>1274620000000000</c:v>
                </c:pt>
                <c:pt idx="32">
                  <c:v>1193170000000000</c:v>
                </c:pt>
                <c:pt idx="33">
                  <c:v>1202950000000000</c:v>
                </c:pt>
                <c:pt idx="34">
                  <c:v>1165510000000000</c:v>
                </c:pt>
                <c:pt idx="35">
                  <c:v>1140810000000000</c:v>
                </c:pt>
                <c:pt idx="36">
                  <c:v>1087120000000000</c:v>
                </c:pt>
                <c:pt idx="37">
                  <c:v>1065430000000000</c:v>
                </c:pt>
                <c:pt idx="38">
                  <c:v>1017640000000000</c:v>
                </c:pt>
                <c:pt idx="39">
                  <c:v>1017900000000000</c:v>
                </c:pt>
                <c:pt idx="40">
                  <c:v>1010230000000000</c:v>
                </c:pt>
                <c:pt idx="41">
                  <c:v>1051320000000000</c:v>
                </c:pt>
                <c:pt idx="42">
                  <c:v>1006350000000000</c:v>
                </c:pt>
                <c:pt idx="43">
                  <c:v>1032350000000000</c:v>
                </c:pt>
                <c:pt idx="44">
                  <c:v>938840000000000</c:v>
                </c:pt>
                <c:pt idx="45">
                  <c:v>960652000000000</c:v>
                </c:pt>
                <c:pt idx="46">
                  <c:v>963748000000000</c:v>
                </c:pt>
                <c:pt idx="47">
                  <c:v>979384000000000</c:v>
                </c:pt>
                <c:pt idx="48">
                  <c:v>1033640000000000</c:v>
                </c:pt>
                <c:pt idx="49">
                  <c:v>1015270000000000</c:v>
                </c:pt>
                <c:pt idx="50">
                  <c:v>1127160000000000</c:v>
                </c:pt>
                <c:pt idx="51">
                  <c:v>1196400000000000</c:v>
                </c:pt>
                <c:pt idx="52">
                  <c:v>1166390000000000</c:v>
                </c:pt>
                <c:pt idx="53">
                  <c:v>1161940000000000</c:v>
                </c:pt>
                <c:pt idx="54">
                  <c:v>1074390000000000</c:v>
                </c:pt>
                <c:pt idx="55">
                  <c:v>1084090000000000</c:v>
                </c:pt>
                <c:pt idx="56">
                  <c:v>1022740000000000</c:v>
                </c:pt>
                <c:pt idx="57">
                  <c:v>996616000000000</c:v>
                </c:pt>
                <c:pt idx="58">
                  <c:v>1012620000000000</c:v>
                </c:pt>
                <c:pt idx="59">
                  <c:v>979063000000000</c:v>
                </c:pt>
                <c:pt idx="60">
                  <c:v>987315000000000</c:v>
                </c:pt>
                <c:pt idx="61">
                  <c:v>995673000000000</c:v>
                </c:pt>
                <c:pt idx="62">
                  <c:v>933471000000000</c:v>
                </c:pt>
                <c:pt idx="63">
                  <c:v>965902000000000</c:v>
                </c:pt>
                <c:pt idx="64">
                  <c:v>959943000000000</c:v>
                </c:pt>
                <c:pt idx="65">
                  <c:v>808351000000000</c:v>
                </c:pt>
                <c:pt idx="66">
                  <c:v>815842000000000</c:v>
                </c:pt>
                <c:pt idx="67">
                  <c:v>792493000000000</c:v>
                </c:pt>
                <c:pt idx="68">
                  <c:v>767139000000000</c:v>
                </c:pt>
                <c:pt idx="69">
                  <c:v>778442000000000</c:v>
                </c:pt>
                <c:pt idx="70">
                  <c:v>737651000000000</c:v>
                </c:pt>
                <c:pt idx="71">
                  <c:v>696629000000000</c:v>
                </c:pt>
                <c:pt idx="72">
                  <c:v>687819000000000</c:v>
                </c:pt>
                <c:pt idx="73">
                  <c:v>711776000000000</c:v>
                </c:pt>
                <c:pt idx="74">
                  <c:v>712718000000000</c:v>
                </c:pt>
                <c:pt idx="75">
                  <c:v>695024000000000</c:v>
                </c:pt>
                <c:pt idx="76">
                  <c:v>631991000000000</c:v>
                </c:pt>
                <c:pt idx="77">
                  <c:v>676345000000000</c:v>
                </c:pt>
                <c:pt idx="78">
                  <c:v>672083000000000</c:v>
                </c:pt>
                <c:pt idx="79">
                  <c:v>670453000000000</c:v>
                </c:pt>
                <c:pt idx="80">
                  <c:v>665816000000000</c:v>
                </c:pt>
                <c:pt idx="81">
                  <c:v>685261000000000</c:v>
                </c:pt>
                <c:pt idx="82">
                  <c:v>639967000000000</c:v>
                </c:pt>
                <c:pt idx="83">
                  <c:v>737969000000000</c:v>
                </c:pt>
                <c:pt idx="84">
                  <c:v>748771000000000</c:v>
                </c:pt>
                <c:pt idx="85">
                  <c:v>760363000000000</c:v>
                </c:pt>
                <c:pt idx="86">
                  <c:v>742914000000000</c:v>
                </c:pt>
                <c:pt idx="87">
                  <c:v>750913000000000</c:v>
                </c:pt>
                <c:pt idx="88">
                  <c:v>764308000000000</c:v>
                </c:pt>
                <c:pt idx="89">
                  <c:v>813289000000000</c:v>
                </c:pt>
                <c:pt idx="90">
                  <c:v>774421000000000</c:v>
                </c:pt>
                <c:pt idx="91">
                  <c:v>703961000000000</c:v>
                </c:pt>
                <c:pt idx="92">
                  <c:v>738033000000000</c:v>
                </c:pt>
                <c:pt idx="93">
                  <c:v>795883000000000</c:v>
                </c:pt>
                <c:pt idx="94">
                  <c:v>835224000000000</c:v>
                </c:pt>
                <c:pt idx="95">
                  <c:v>846451000000000</c:v>
                </c:pt>
                <c:pt idx="96">
                  <c:v>816813000000000</c:v>
                </c:pt>
                <c:pt idx="97">
                  <c:v>763935000000000</c:v>
                </c:pt>
                <c:pt idx="98">
                  <c:v>705143000000000</c:v>
                </c:pt>
                <c:pt idx="99">
                  <c:v>663195000000000</c:v>
                </c:pt>
                <c:pt idx="100">
                  <c:v>679960000000000</c:v>
                </c:pt>
                <c:pt idx="101">
                  <c:v>666344000000000</c:v>
                </c:pt>
                <c:pt idx="102">
                  <c:v>609211000000000</c:v>
                </c:pt>
                <c:pt idx="103">
                  <c:v>601456000000000</c:v>
                </c:pt>
                <c:pt idx="104">
                  <c:v>598090000000000</c:v>
                </c:pt>
                <c:pt idx="105">
                  <c:v>567395000000000</c:v>
                </c:pt>
                <c:pt idx="106">
                  <c:v>561610000000000</c:v>
                </c:pt>
                <c:pt idx="107">
                  <c:v>544733000000000</c:v>
                </c:pt>
                <c:pt idx="108">
                  <c:v>548122000000000</c:v>
                </c:pt>
                <c:pt idx="109">
                  <c:v>511354000000000</c:v>
                </c:pt>
                <c:pt idx="110">
                  <c:v>492073000000000</c:v>
                </c:pt>
                <c:pt idx="111">
                  <c:v>481799000000000</c:v>
                </c:pt>
                <c:pt idx="112">
                  <c:v>493003000000000</c:v>
                </c:pt>
                <c:pt idx="113">
                  <c:v>472668000000000</c:v>
                </c:pt>
                <c:pt idx="114">
                  <c:v>486619000000000</c:v>
                </c:pt>
                <c:pt idx="115">
                  <c:v>494731000000000</c:v>
                </c:pt>
                <c:pt idx="116">
                  <c:v>479536000000000</c:v>
                </c:pt>
                <c:pt idx="117">
                  <c:v>472614000000000</c:v>
                </c:pt>
                <c:pt idx="118">
                  <c:v>441621000000000</c:v>
                </c:pt>
                <c:pt idx="119">
                  <c:v>402363000000000</c:v>
                </c:pt>
                <c:pt idx="120">
                  <c:v>398812000000000</c:v>
                </c:pt>
                <c:pt idx="121">
                  <c:v>396633000000000</c:v>
                </c:pt>
                <c:pt idx="122">
                  <c:v>389594000000000</c:v>
                </c:pt>
                <c:pt idx="123">
                  <c:v>374146000000000</c:v>
                </c:pt>
                <c:pt idx="124">
                  <c:v>378398000000000</c:v>
                </c:pt>
                <c:pt idx="125">
                  <c:v>384367000000000</c:v>
                </c:pt>
                <c:pt idx="126">
                  <c:v>379527000000000</c:v>
                </c:pt>
                <c:pt idx="127">
                  <c:v>397541000000000</c:v>
                </c:pt>
                <c:pt idx="128">
                  <c:v>400699000000000</c:v>
                </c:pt>
                <c:pt idx="129">
                  <c:v>396727000000000</c:v>
                </c:pt>
                <c:pt idx="130">
                  <c:v>387296000000000</c:v>
                </c:pt>
                <c:pt idx="131">
                  <c:v>402719000000000</c:v>
                </c:pt>
                <c:pt idx="132">
                  <c:v>397639000000000</c:v>
                </c:pt>
                <c:pt idx="133">
                  <c:v>389377000000000</c:v>
                </c:pt>
                <c:pt idx="134">
                  <c:v>406396000000000</c:v>
                </c:pt>
                <c:pt idx="135">
                  <c:v>376390000000000</c:v>
                </c:pt>
                <c:pt idx="136">
                  <c:v>366846000000000</c:v>
                </c:pt>
                <c:pt idx="137">
                  <c:v>354217000000000</c:v>
                </c:pt>
                <c:pt idx="138">
                  <c:v>355073000000000</c:v>
                </c:pt>
                <c:pt idx="139">
                  <c:v>387795000000000</c:v>
                </c:pt>
                <c:pt idx="140">
                  <c:v>395545000000000</c:v>
                </c:pt>
                <c:pt idx="141">
                  <c:v>380140000000000</c:v>
                </c:pt>
                <c:pt idx="142">
                  <c:v>380243000000000</c:v>
                </c:pt>
                <c:pt idx="143">
                  <c:v>385854000000000</c:v>
                </c:pt>
                <c:pt idx="144">
                  <c:v>385400000000000</c:v>
                </c:pt>
                <c:pt idx="145">
                  <c:v>368734000000000</c:v>
                </c:pt>
                <c:pt idx="146">
                  <c:v>368447000000000</c:v>
                </c:pt>
                <c:pt idx="147">
                  <c:v>365143000000000</c:v>
                </c:pt>
                <c:pt idx="148">
                  <c:v>345765000000000</c:v>
                </c:pt>
                <c:pt idx="149">
                  <c:v>330034000000000</c:v>
                </c:pt>
                <c:pt idx="150">
                  <c:v>332362000000000</c:v>
                </c:pt>
                <c:pt idx="151">
                  <c:v>337526000000000</c:v>
                </c:pt>
                <c:pt idx="152">
                  <c:v>336669000000000</c:v>
                </c:pt>
                <c:pt idx="153">
                  <c:v>324775000000000</c:v>
                </c:pt>
                <c:pt idx="154">
                  <c:v>316285000000000</c:v>
                </c:pt>
                <c:pt idx="155">
                  <c:v>317142000000000</c:v>
                </c:pt>
                <c:pt idx="156">
                  <c:v>320176000000000</c:v>
                </c:pt>
                <c:pt idx="157">
                  <c:v>306803000000000</c:v>
                </c:pt>
                <c:pt idx="158">
                  <c:v>321929000000000</c:v>
                </c:pt>
                <c:pt idx="159">
                  <c:v>322202000000000</c:v>
                </c:pt>
                <c:pt idx="160">
                  <c:v>292280000000000</c:v>
                </c:pt>
                <c:pt idx="161">
                  <c:v>288472000000000</c:v>
                </c:pt>
                <c:pt idx="162">
                  <c:v>280192000000000</c:v>
                </c:pt>
                <c:pt idx="163">
                  <c:v>284041000000000</c:v>
                </c:pt>
                <c:pt idx="164">
                  <c:v>284936000000000</c:v>
                </c:pt>
                <c:pt idx="165">
                  <c:v>280078000000000</c:v>
                </c:pt>
                <c:pt idx="166">
                  <c:v>277821000000000</c:v>
                </c:pt>
                <c:pt idx="167">
                  <c:v>274367000000000</c:v>
                </c:pt>
                <c:pt idx="168">
                  <c:v>282274000000000</c:v>
                </c:pt>
                <c:pt idx="169">
                  <c:v>270296000000000</c:v>
                </c:pt>
                <c:pt idx="170">
                  <c:v>269375000000000</c:v>
                </c:pt>
                <c:pt idx="171">
                  <c:v>270953000000000</c:v>
                </c:pt>
                <c:pt idx="172">
                  <c:v>267291000000000</c:v>
                </c:pt>
                <c:pt idx="173">
                  <c:v>267970000000000</c:v>
                </c:pt>
                <c:pt idx="174">
                  <c:v>265031000000000</c:v>
                </c:pt>
                <c:pt idx="175">
                  <c:v>246274000000000</c:v>
                </c:pt>
                <c:pt idx="176">
                  <c:v>242660000000000</c:v>
                </c:pt>
                <c:pt idx="177">
                  <c:v>237305000000000</c:v>
                </c:pt>
                <c:pt idx="178">
                  <c:v>234706000000000</c:v>
                </c:pt>
                <c:pt idx="179">
                  <c:v>233950000000000</c:v>
                </c:pt>
                <c:pt idx="180">
                  <c:v>237517000000000</c:v>
                </c:pt>
                <c:pt idx="181">
                  <c:v>236145000000000</c:v>
                </c:pt>
                <c:pt idx="182">
                  <c:v>236058000000000</c:v>
                </c:pt>
                <c:pt idx="183">
                  <c:v>238719000000000</c:v>
                </c:pt>
                <c:pt idx="184">
                  <c:v>235167000000000</c:v>
                </c:pt>
                <c:pt idx="185">
                  <c:v>233341000000000</c:v>
                </c:pt>
                <c:pt idx="186">
                  <c:v>228540000000000</c:v>
                </c:pt>
                <c:pt idx="187">
                  <c:v>225457000000000</c:v>
                </c:pt>
                <c:pt idx="188">
                  <c:v>220348000000000</c:v>
                </c:pt>
                <c:pt idx="189">
                  <c:v>219005000000000</c:v>
                </c:pt>
                <c:pt idx="190">
                  <c:v>222897000000000</c:v>
                </c:pt>
                <c:pt idx="191">
                  <c:v>220330000000000</c:v>
                </c:pt>
                <c:pt idx="192">
                  <c:v>217835000000000</c:v>
                </c:pt>
                <c:pt idx="193">
                  <c:v>218374000000000</c:v>
                </c:pt>
                <c:pt idx="194">
                  <c:v>219262000000000</c:v>
                </c:pt>
                <c:pt idx="195">
                  <c:v>222659000000000</c:v>
                </c:pt>
                <c:pt idx="196">
                  <c:v>223890000000000</c:v>
                </c:pt>
                <c:pt idx="197">
                  <c:v>221094000000000</c:v>
                </c:pt>
                <c:pt idx="198">
                  <c:v>222437000000000</c:v>
                </c:pt>
                <c:pt idx="199">
                  <c:v>221919000000000</c:v>
                </c:pt>
                <c:pt idx="200">
                  <c:v>220710000000000</c:v>
                </c:pt>
                <c:pt idx="201">
                  <c:v>222089000000000</c:v>
                </c:pt>
                <c:pt idx="202">
                  <c:v>211472000000000</c:v>
                </c:pt>
                <c:pt idx="203">
                  <c:v>217499000000000</c:v>
                </c:pt>
                <c:pt idx="204">
                  <c:v>215917000000000</c:v>
                </c:pt>
                <c:pt idx="205">
                  <c:v>225730000000000</c:v>
                </c:pt>
                <c:pt idx="206">
                  <c:v>228940000000000</c:v>
                </c:pt>
                <c:pt idx="207">
                  <c:v>225838000000000</c:v>
                </c:pt>
                <c:pt idx="208">
                  <c:v>225916000000000</c:v>
                </c:pt>
                <c:pt idx="209">
                  <c:v>226437000000000</c:v>
                </c:pt>
                <c:pt idx="210">
                  <c:v>222754000000000</c:v>
                </c:pt>
                <c:pt idx="211">
                  <c:v>220347000000000</c:v>
                </c:pt>
                <c:pt idx="212">
                  <c:v>212968000000000</c:v>
                </c:pt>
                <c:pt idx="213">
                  <c:v>215399000000000</c:v>
                </c:pt>
                <c:pt idx="214">
                  <c:v>214535000000000</c:v>
                </c:pt>
                <c:pt idx="215">
                  <c:v>213746000000000</c:v>
                </c:pt>
                <c:pt idx="216">
                  <c:v>211243000000000</c:v>
                </c:pt>
                <c:pt idx="217">
                  <c:v>208947000000000</c:v>
                </c:pt>
                <c:pt idx="218">
                  <c:v>213845000000000</c:v>
                </c:pt>
                <c:pt idx="219">
                  <c:v>211993000000000</c:v>
                </c:pt>
                <c:pt idx="220">
                  <c:v>209698000000000</c:v>
                </c:pt>
                <c:pt idx="221">
                  <c:v>216745000000000</c:v>
                </c:pt>
                <c:pt idx="222">
                  <c:v>211240000000000</c:v>
                </c:pt>
                <c:pt idx="223">
                  <c:v>235327000000000</c:v>
                </c:pt>
                <c:pt idx="224">
                  <c:v>246787000000000</c:v>
                </c:pt>
                <c:pt idx="225">
                  <c:v>240803000000000</c:v>
                </c:pt>
                <c:pt idx="226">
                  <c:v>241423000000000</c:v>
                </c:pt>
                <c:pt idx="227">
                  <c:v>237194000000000</c:v>
                </c:pt>
                <c:pt idx="228">
                  <c:v>237917000000000</c:v>
                </c:pt>
                <c:pt idx="229">
                  <c:v>233388000000000</c:v>
                </c:pt>
                <c:pt idx="230">
                  <c:v>236778000000000</c:v>
                </c:pt>
                <c:pt idx="231">
                  <c:v>234248000000000</c:v>
                </c:pt>
                <c:pt idx="232">
                  <c:v>242655000000000</c:v>
                </c:pt>
                <c:pt idx="233">
                  <c:v>240381000000000</c:v>
                </c:pt>
                <c:pt idx="234">
                  <c:v>240718000000000</c:v>
                </c:pt>
                <c:pt idx="235">
                  <c:v>238866000000000</c:v>
                </c:pt>
                <c:pt idx="236">
                  <c:v>244744000000000</c:v>
                </c:pt>
                <c:pt idx="237">
                  <c:v>242258000000000</c:v>
                </c:pt>
                <c:pt idx="238">
                  <c:v>247046000000000</c:v>
                </c:pt>
                <c:pt idx="239">
                  <c:v>252456000000000</c:v>
                </c:pt>
                <c:pt idx="240">
                  <c:v>244996000000000</c:v>
                </c:pt>
                <c:pt idx="241">
                  <c:v>244425000000000</c:v>
                </c:pt>
                <c:pt idx="242">
                  <c:v>242418000000000</c:v>
                </c:pt>
                <c:pt idx="243">
                  <c:v>242718000000000</c:v>
                </c:pt>
                <c:pt idx="244">
                  <c:v>238603000000000</c:v>
                </c:pt>
                <c:pt idx="245">
                  <c:v>234999000000000</c:v>
                </c:pt>
                <c:pt idx="246">
                  <c:v>244616000000000</c:v>
                </c:pt>
                <c:pt idx="247">
                  <c:v>240437000000000</c:v>
                </c:pt>
                <c:pt idx="248">
                  <c:v>242037000000000</c:v>
                </c:pt>
                <c:pt idx="249">
                  <c:v>238884000000000</c:v>
                </c:pt>
                <c:pt idx="250">
                  <c:v>242543000000000</c:v>
                </c:pt>
                <c:pt idx="251">
                  <c:v>241856000000000</c:v>
                </c:pt>
                <c:pt idx="252">
                  <c:v>230704000000000</c:v>
                </c:pt>
                <c:pt idx="253">
                  <c:v>231526000000000</c:v>
                </c:pt>
                <c:pt idx="254">
                  <c:v>227546000000000</c:v>
                </c:pt>
                <c:pt idx="255">
                  <c:v>242067000000000</c:v>
                </c:pt>
                <c:pt idx="256">
                  <c:v>233079000000000</c:v>
                </c:pt>
                <c:pt idx="257">
                  <c:v>228698000000000</c:v>
                </c:pt>
                <c:pt idx="258">
                  <c:v>228466000000000</c:v>
                </c:pt>
                <c:pt idx="259">
                  <c:v>224593000000000</c:v>
                </c:pt>
                <c:pt idx="260">
                  <c:v>226188000000000</c:v>
                </c:pt>
                <c:pt idx="261">
                  <c:v>203835000000000</c:v>
                </c:pt>
                <c:pt idx="262">
                  <c:v>199131000000000</c:v>
                </c:pt>
                <c:pt idx="263">
                  <c:v>196236000000000</c:v>
                </c:pt>
                <c:pt idx="264">
                  <c:v>197134000000000</c:v>
                </c:pt>
                <c:pt idx="265">
                  <c:v>195979000000000</c:v>
                </c:pt>
                <c:pt idx="266">
                  <c:v>192874000000000</c:v>
                </c:pt>
                <c:pt idx="267">
                  <c:v>188532000000000</c:v>
                </c:pt>
                <c:pt idx="268">
                  <c:v>188967000000000</c:v>
                </c:pt>
                <c:pt idx="269">
                  <c:v>188408000000000</c:v>
                </c:pt>
                <c:pt idx="270">
                  <c:v>188242000000000</c:v>
                </c:pt>
                <c:pt idx="271">
                  <c:v>187840000000000</c:v>
                </c:pt>
                <c:pt idx="272">
                  <c:v>189078000000000</c:v>
                </c:pt>
                <c:pt idx="273">
                  <c:v>190105000000000</c:v>
                </c:pt>
                <c:pt idx="274">
                  <c:v>190104000000000</c:v>
                </c:pt>
                <c:pt idx="275">
                  <c:v>190771000000000</c:v>
                </c:pt>
                <c:pt idx="276">
                  <c:v>190018000000000</c:v>
                </c:pt>
                <c:pt idx="277">
                  <c:v>190799000000000</c:v>
                </c:pt>
                <c:pt idx="278">
                  <c:v>190771000000000</c:v>
                </c:pt>
                <c:pt idx="279">
                  <c:v>193852000000000</c:v>
                </c:pt>
                <c:pt idx="280">
                  <c:v>190222000000000</c:v>
                </c:pt>
                <c:pt idx="281">
                  <c:v>192745000000000</c:v>
                </c:pt>
                <c:pt idx="282">
                  <c:v>186536000000000</c:v>
                </c:pt>
                <c:pt idx="283">
                  <c:v>187729000000000</c:v>
                </c:pt>
                <c:pt idx="284">
                  <c:v>186791000000000</c:v>
                </c:pt>
                <c:pt idx="285">
                  <c:v>187522000000000</c:v>
                </c:pt>
                <c:pt idx="286">
                  <c:v>189668000000000</c:v>
                </c:pt>
                <c:pt idx="287">
                  <c:v>187801000000000</c:v>
                </c:pt>
                <c:pt idx="288">
                  <c:v>188878000000000</c:v>
                </c:pt>
                <c:pt idx="289">
                  <c:v>187897000000000</c:v>
                </c:pt>
                <c:pt idx="290">
                  <c:v>185870000000000</c:v>
                </c:pt>
                <c:pt idx="291">
                  <c:v>188276000000000</c:v>
                </c:pt>
                <c:pt idx="292">
                  <c:v>190359000000000</c:v>
                </c:pt>
                <c:pt idx="293">
                  <c:v>191353000000000</c:v>
                </c:pt>
                <c:pt idx="294">
                  <c:v>197837000000000</c:v>
                </c:pt>
                <c:pt idx="295">
                  <c:v>198218000000000</c:v>
                </c:pt>
                <c:pt idx="296">
                  <c:v>191119000000000</c:v>
                </c:pt>
                <c:pt idx="297">
                  <c:v>191700000000000</c:v>
                </c:pt>
                <c:pt idx="298">
                  <c:v>190780000000000</c:v>
                </c:pt>
                <c:pt idx="299">
                  <c:v>193314000000000</c:v>
                </c:pt>
                <c:pt idx="300">
                  <c:v>194711000000000</c:v>
                </c:pt>
                <c:pt idx="301">
                  <c:v>195889000000000</c:v>
                </c:pt>
                <c:pt idx="302">
                  <c:v>194085000000000</c:v>
                </c:pt>
                <c:pt idx="303">
                  <c:v>192764000000000</c:v>
                </c:pt>
                <c:pt idx="304">
                  <c:v>194570000000000</c:v>
                </c:pt>
                <c:pt idx="305">
                  <c:v>194674000000000</c:v>
                </c:pt>
                <c:pt idx="306">
                  <c:v>191397000000000</c:v>
                </c:pt>
                <c:pt idx="307">
                  <c:v>202642000000000</c:v>
                </c:pt>
                <c:pt idx="308">
                  <c:v>201104000000000</c:v>
                </c:pt>
                <c:pt idx="309">
                  <c:v>200596000000000</c:v>
                </c:pt>
                <c:pt idx="310">
                  <c:v>200325000000000</c:v>
                </c:pt>
                <c:pt idx="311">
                  <c:v>198156000000000</c:v>
                </c:pt>
                <c:pt idx="312">
                  <c:v>198386000000000</c:v>
                </c:pt>
                <c:pt idx="313">
                  <c:v>201146000000000</c:v>
                </c:pt>
                <c:pt idx="314">
                  <c:v>198182000000000</c:v>
                </c:pt>
                <c:pt idx="315">
                  <c:v>195569000000000</c:v>
                </c:pt>
                <c:pt idx="316">
                  <c:v>208641000000000</c:v>
                </c:pt>
                <c:pt idx="317">
                  <c:v>194141000000000</c:v>
                </c:pt>
                <c:pt idx="318">
                  <c:v>199042000000000</c:v>
                </c:pt>
                <c:pt idx="319">
                  <c:v>193670000000000</c:v>
                </c:pt>
                <c:pt idx="320">
                  <c:v>195439000000000</c:v>
                </c:pt>
                <c:pt idx="321">
                  <c:v>188358000000000</c:v>
                </c:pt>
                <c:pt idx="322">
                  <c:v>181252000000000</c:v>
                </c:pt>
                <c:pt idx="323">
                  <c:v>182719000000000</c:v>
                </c:pt>
                <c:pt idx="324">
                  <c:v>180320000000000</c:v>
                </c:pt>
                <c:pt idx="325">
                  <c:v>188906000000000</c:v>
                </c:pt>
                <c:pt idx="326">
                  <c:v>188350000000000</c:v>
                </c:pt>
                <c:pt idx="327">
                  <c:v>186275000000000</c:v>
                </c:pt>
                <c:pt idx="328">
                  <c:v>195316000000000</c:v>
                </c:pt>
                <c:pt idx="329">
                  <c:v>199535000000000</c:v>
                </c:pt>
                <c:pt idx="330">
                  <c:v>199477000000000</c:v>
                </c:pt>
                <c:pt idx="331">
                  <c:v>198323000000000</c:v>
                </c:pt>
                <c:pt idx="332">
                  <c:v>192293000000000</c:v>
                </c:pt>
                <c:pt idx="333">
                  <c:v>191283000000000</c:v>
                </c:pt>
                <c:pt idx="334">
                  <c:v>199591000000000</c:v>
                </c:pt>
                <c:pt idx="335">
                  <c:v>190074000000000</c:v>
                </c:pt>
                <c:pt idx="336">
                  <c:v>180522000000000</c:v>
                </c:pt>
                <c:pt idx="337">
                  <c:v>176358000000000</c:v>
                </c:pt>
                <c:pt idx="338">
                  <c:v>179510000000000</c:v>
                </c:pt>
                <c:pt idx="339">
                  <c:v>196656000000000</c:v>
                </c:pt>
                <c:pt idx="340">
                  <c:v>201736000000000</c:v>
                </c:pt>
                <c:pt idx="341">
                  <c:v>203948000000000</c:v>
                </c:pt>
                <c:pt idx="342">
                  <c:v>189937000000000</c:v>
                </c:pt>
                <c:pt idx="343">
                  <c:v>184473000000000</c:v>
                </c:pt>
                <c:pt idx="344">
                  <c:v>182601000000000</c:v>
                </c:pt>
                <c:pt idx="345">
                  <c:v>182270000000000</c:v>
                </c:pt>
                <c:pt idx="346">
                  <c:v>184116000000000</c:v>
                </c:pt>
                <c:pt idx="347">
                  <c:v>181561000000000</c:v>
                </c:pt>
                <c:pt idx="348">
                  <c:v>177320000000000</c:v>
                </c:pt>
                <c:pt idx="349">
                  <c:v>180222000000000</c:v>
                </c:pt>
                <c:pt idx="350">
                  <c:v>159852000000000</c:v>
                </c:pt>
                <c:pt idx="351">
                  <c:v>159601000000000</c:v>
                </c:pt>
                <c:pt idx="352">
                  <c:v>157216000000000</c:v>
                </c:pt>
                <c:pt idx="353">
                  <c:v>154951000000000</c:v>
                </c:pt>
                <c:pt idx="354">
                  <c:v>154547000000000</c:v>
                </c:pt>
                <c:pt idx="355">
                  <c:v>152052000000000</c:v>
                </c:pt>
                <c:pt idx="356">
                  <c:v>145642000000000</c:v>
                </c:pt>
                <c:pt idx="357">
                  <c:v>140782000000000</c:v>
                </c:pt>
                <c:pt idx="358">
                  <c:v>140801000000000</c:v>
                </c:pt>
                <c:pt idx="359">
                  <c:v>147076000000000</c:v>
                </c:pt>
                <c:pt idx="360">
                  <c:v>148457000000000</c:v>
                </c:pt>
                <c:pt idx="361">
                  <c:v>145137000000000</c:v>
                </c:pt>
                <c:pt idx="362">
                  <c:v>145547000000000</c:v>
                </c:pt>
                <c:pt idx="363">
                  <c:v>135825000000000</c:v>
                </c:pt>
                <c:pt idx="364">
                  <c:v>139905000000000</c:v>
                </c:pt>
                <c:pt idx="365">
                  <c:v>139942000000000</c:v>
                </c:pt>
                <c:pt idx="366">
                  <c:v>142502000000000</c:v>
                </c:pt>
                <c:pt idx="367">
                  <c:v>140198000000000</c:v>
                </c:pt>
                <c:pt idx="368">
                  <c:v>140314000000000</c:v>
                </c:pt>
                <c:pt idx="369">
                  <c:v>149221000000000</c:v>
                </c:pt>
                <c:pt idx="370">
                  <c:v>149859000000000</c:v>
                </c:pt>
                <c:pt idx="371">
                  <c:v>146622000000000</c:v>
                </c:pt>
                <c:pt idx="372">
                  <c:v>148554000000000</c:v>
                </c:pt>
                <c:pt idx="373">
                  <c:v>138722000000000</c:v>
                </c:pt>
                <c:pt idx="374">
                  <c:v>140266000000000</c:v>
                </c:pt>
                <c:pt idx="375">
                  <c:v>137512000000000</c:v>
                </c:pt>
                <c:pt idx="376">
                  <c:v>138729000000000</c:v>
                </c:pt>
                <c:pt idx="377">
                  <c:v>134900000000000</c:v>
                </c:pt>
                <c:pt idx="378">
                  <c:v>131453000000000</c:v>
                </c:pt>
                <c:pt idx="379">
                  <c:v>131259000000000</c:v>
                </c:pt>
                <c:pt idx="380">
                  <c:v>120881000000000</c:v>
                </c:pt>
                <c:pt idx="381">
                  <c:v>127403000000000</c:v>
                </c:pt>
                <c:pt idx="382">
                  <c:v>132036000000000</c:v>
                </c:pt>
                <c:pt idx="383">
                  <c:v>137055000000000</c:v>
                </c:pt>
                <c:pt idx="384">
                  <c:v>136318000000000</c:v>
                </c:pt>
                <c:pt idx="385">
                  <c:v>137406000000000</c:v>
                </c:pt>
                <c:pt idx="386">
                  <c:v>130896000000000</c:v>
                </c:pt>
                <c:pt idx="387">
                  <c:v>118931000000000</c:v>
                </c:pt>
                <c:pt idx="388">
                  <c:v>126158000000000</c:v>
                </c:pt>
                <c:pt idx="389">
                  <c:v>126427000000000</c:v>
                </c:pt>
                <c:pt idx="390">
                  <c:v>126263000000000</c:v>
                </c:pt>
                <c:pt idx="391">
                  <c:v>106824000000000</c:v>
                </c:pt>
                <c:pt idx="392">
                  <c:v>106556000000000</c:v>
                </c:pt>
                <c:pt idx="393">
                  <c:v>102242000000000</c:v>
                </c:pt>
                <c:pt idx="394">
                  <c:v>109937000000000</c:v>
                </c:pt>
                <c:pt idx="395">
                  <c:v>106015000000000</c:v>
                </c:pt>
                <c:pt idx="396">
                  <c:v>113412000000000</c:v>
                </c:pt>
                <c:pt idx="397">
                  <c:v>101317000000000</c:v>
                </c:pt>
                <c:pt idx="398">
                  <c:v>161238000000000</c:v>
                </c:pt>
                <c:pt idx="399">
                  <c:v>161190000000000</c:v>
                </c:pt>
                <c:pt idx="400">
                  <c:v>161459000000000</c:v>
                </c:pt>
                <c:pt idx="401">
                  <c:v>165201000000000</c:v>
                </c:pt>
                <c:pt idx="402">
                  <c:v>181519000000000</c:v>
                </c:pt>
                <c:pt idx="403">
                  <c:v>185829000000000</c:v>
                </c:pt>
                <c:pt idx="404">
                  <c:v>184918000000000</c:v>
                </c:pt>
                <c:pt idx="405">
                  <c:v>178309000000000</c:v>
                </c:pt>
                <c:pt idx="406">
                  <c:v>178951000000000</c:v>
                </c:pt>
                <c:pt idx="407">
                  <c:v>180600000000000</c:v>
                </c:pt>
                <c:pt idx="408">
                  <c:v>174327000000000</c:v>
                </c:pt>
                <c:pt idx="409">
                  <c:v>175060000000000</c:v>
                </c:pt>
                <c:pt idx="410">
                  <c:v>176528000000000</c:v>
                </c:pt>
                <c:pt idx="411">
                  <c:v>178789000000000</c:v>
                </c:pt>
                <c:pt idx="412">
                  <c:v>179504000000000</c:v>
                </c:pt>
                <c:pt idx="413">
                  <c:v>190093000000000</c:v>
                </c:pt>
                <c:pt idx="414">
                  <c:v>196351000000000</c:v>
                </c:pt>
                <c:pt idx="415">
                  <c:v>201913000000000</c:v>
                </c:pt>
                <c:pt idx="416">
                  <c:v>196577000000000</c:v>
                </c:pt>
                <c:pt idx="417">
                  <c:v>197030000000000</c:v>
                </c:pt>
                <c:pt idx="418">
                  <c:v>195424000000000</c:v>
                </c:pt>
                <c:pt idx="419">
                  <c:v>195913000000000</c:v>
                </c:pt>
                <c:pt idx="420">
                  <c:v>206237000000000</c:v>
                </c:pt>
                <c:pt idx="421">
                  <c:v>197028000000000</c:v>
                </c:pt>
                <c:pt idx="422">
                  <c:v>201974000000000</c:v>
                </c:pt>
                <c:pt idx="423">
                  <c:v>201039000000000</c:v>
                </c:pt>
                <c:pt idx="424">
                  <c:v>209611000000000</c:v>
                </c:pt>
                <c:pt idx="425">
                  <c:v>207605000000000</c:v>
                </c:pt>
                <c:pt idx="426">
                  <c:v>209855000000000</c:v>
                </c:pt>
                <c:pt idx="427">
                  <c:v>207440000000000</c:v>
                </c:pt>
                <c:pt idx="428">
                  <c:v>200275000000000</c:v>
                </c:pt>
                <c:pt idx="429">
                  <c:v>205541000000000</c:v>
                </c:pt>
                <c:pt idx="430">
                  <c:v>200410000000000</c:v>
                </c:pt>
                <c:pt idx="431">
                  <c:v>198986000000000</c:v>
                </c:pt>
                <c:pt idx="432">
                  <c:v>197623000000000</c:v>
                </c:pt>
                <c:pt idx="433">
                  <c:v>195241000000000</c:v>
                </c:pt>
                <c:pt idx="434">
                  <c:v>186438000000000</c:v>
                </c:pt>
                <c:pt idx="435">
                  <c:v>188706000000000</c:v>
                </c:pt>
                <c:pt idx="436">
                  <c:v>189720000000000</c:v>
                </c:pt>
                <c:pt idx="437">
                  <c:v>190686000000000</c:v>
                </c:pt>
                <c:pt idx="438">
                  <c:v>189806000000000</c:v>
                </c:pt>
                <c:pt idx="439">
                  <c:v>193004000000000</c:v>
                </c:pt>
                <c:pt idx="440">
                  <c:v>189079000000000</c:v>
                </c:pt>
                <c:pt idx="441">
                  <c:v>189910000000000</c:v>
                </c:pt>
                <c:pt idx="442">
                  <c:v>180786000000000</c:v>
                </c:pt>
                <c:pt idx="443">
                  <c:v>174419000000000</c:v>
                </c:pt>
                <c:pt idx="444">
                  <c:v>169757000000000</c:v>
                </c:pt>
                <c:pt idx="445">
                  <c:v>171312000000000</c:v>
                </c:pt>
                <c:pt idx="446">
                  <c:v>170504000000000</c:v>
                </c:pt>
                <c:pt idx="447">
                  <c:v>176050000000000</c:v>
                </c:pt>
                <c:pt idx="448">
                  <c:v>177349000000000</c:v>
                </c:pt>
                <c:pt idx="449">
                  <c:v>175541000000000</c:v>
                </c:pt>
                <c:pt idx="450">
                  <c:v>176508000000000</c:v>
                </c:pt>
                <c:pt idx="451">
                  <c:v>181286000000000</c:v>
                </c:pt>
                <c:pt idx="452">
                  <c:v>180990000000000</c:v>
                </c:pt>
                <c:pt idx="453">
                  <c:v>176810000000000</c:v>
                </c:pt>
                <c:pt idx="454">
                  <c:v>178477000000000</c:v>
                </c:pt>
                <c:pt idx="455">
                  <c:v>178879000000000</c:v>
                </c:pt>
                <c:pt idx="456">
                  <c:v>165012000000000</c:v>
                </c:pt>
                <c:pt idx="457">
                  <c:v>165974000000000</c:v>
                </c:pt>
                <c:pt idx="458">
                  <c:v>162818000000000</c:v>
                </c:pt>
                <c:pt idx="459">
                  <c:v>165413000000000</c:v>
                </c:pt>
                <c:pt idx="460">
                  <c:v>159573000000000</c:v>
                </c:pt>
                <c:pt idx="461">
                  <c:v>163622000000000</c:v>
                </c:pt>
                <c:pt idx="462">
                  <c:v>165304000000000</c:v>
                </c:pt>
                <c:pt idx="463">
                  <c:v>157297000000000</c:v>
                </c:pt>
                <c:pt idx="464">
                  <c:v>150037000000000</c:v>
                </c:pt>
                <c:pt idx="465">
                  <c:v>150007000000000</c:v>
                </c:pt>
                <c:pt idx="466">
                  <c:v>148658000000000</c:v>
                </c:pt>
                <c:pt idx="467">
                  <c:v>141367000000000</c:v>
                </c:pt>
                <c:pt idx="468">
                  <c:v>145698000000000</c:v>
                </c:pt>
                <c:pt idx="469">
                  <c:v>145548000000000</c:v>
                </c:pt>
                <c:pt idx="470">
                  <c:v>147544000000000</c:v>
                </c:pt>
                <c:pt idx="471">
                  <c:v>150150000000000</c:v>
                </c:pt>
                <c:pt idx="472">
                  <c:v>148017000000000</c:v>
                </c:pt>
                <c:pt idx="473">
                  <c:v>147437000000000</c:v>
                </c:pt>
                <c:pt idx="474">
                  <c:v>146389000000000</c:v>
                </c:pt>
                <c:pt idx="475">
                  <c:v>147104000000000</c:v>
                </c:pt>
                <c:pt idx="476">
                  <c:v>148049000000000</c:v>
                </c:pt>
                <c:pt idx="477">
                  <c:v>148705000000000</c:v>
                </c:pt>
                <c:pt idx="478">
                  <c:v>151843000000000</c:v>
                </c:pt>
                <c:pt idx="479">
                  <c:v>145349000000000</c:v>
                </c:pt>
                <c:pt idx="480">
                  <c:v>145890000000000</c:v>
                </c:pt>
                <c:pt idx="481">
                  <c:v>145547000000000</c:v>
                </c:pt>
                <c:pt idx="482">
                  <c:v>147008000000000</c:v>
                </c:pt>
                <c:pt idx="483">
                  <c:v>134154000000000</c:v>
                </c:pt>
                <c:pt idx="484">
                  <c:v>140046000000000</c:v>
                </c:pt>
                <c:pt idx="485">
                  <c:v>144471000000000</c:v>
                </c:pt>
                <c:pt idx="486">
                  <c:v>143901000000000</c:v>
                </c:pt>
                <c:pt idx="487">
                  <c:v>146814000000000</c:v>
                </c:pt>
                <c:pt idx="488">
                  <c:v>146263000000000</c:v>
                </c:pt>
                <c:pt idx="489">
                  <c:v>145730000000000</c:v>
                </c:pt>
                <c:pt idx="490">
                  <c:v>146942000000000</c:v>
                </c:pt>
                <c:pt idx="491">
                  <c:v>149406000000000</c:v>
                </c:pt>
                <c:pt idx="492">
                  <c:v>152690000000000</c:v>
                </c:pt>
                <c:pt idx="493">
                  <c:v>152511000000000</c:v>
                </c:pt>
                <c:pt idx="494">
                  <c:v>152308000000000</c:v>
                </c:pt>
                <c:pt idx="495">
                  <c:v>150301000000000</c:v>
                </c:pt>
                <c:pt idx="496">
                  <c:v>146325000000000</c:v>
                </c:pt>
                <c:pt idx="497">
                  <c:v>147683000000000</c:v>
                </c:pt>
                <c:pt idx="498">
                  <c:v>147704000000000</c:v>
                </c:pt>
                <c:pt idx="499">
                  <c:v>149753000000000</c:v>
                </c:pt>
                <c:pt idx="500">
                  <c:v>152670000000000</c:v>
                </c:pt>
                <c:pt idx="501">
                  <c:v>156520000000000</c:v>
                </c:pt>
                <c:pt idx="502">
                  <c:v>150494000000000</c:v>
                </c:pt>
                <c:pt idx="503">
                  <c:v>151859000000000</c:v>
                </c:pt>
                <c:pt idx="504">
                  <c:v>145529000000000</c:v>
                </c:pt>
                <c:pt idx="505">
                  <c:v>144060000000000</c:v>
                </c:pt>
                <c:pt idx="506">
                  <c:v>142068000000000</c:v>
                </c:pt>
                <c:pt idx="507">
                  <c:v>149107000000000</c:v>
                </c:pt>
                <c:pt idx="508">
                  <c:v>147049000000000</c:v>
                </c:pt>
                <c:pt idx="509">
                  <c:v>154012000000000</c:v>
                </c:pt>
                <c:pt idx="510">
                  <c:v>161745000000000</c:v>
                </c:pt>
                <c:pt idx="511">
                  <c:v>165333000000000</c:v>
                </c:pt>
                <c:pt idx="512">
                  <c:v>167394000000000</c:v>
                </c:pt>
                <c:pt idx="513">
                  <c:v>172790000000000</c:v>
                </c:pt>
                <c:pt idx="514">
                  <c:v>172223000000000</c:v>
                </c:pt>
                <c:pt idx="515">
                  <c:v>171022000000000</c:v>
                </c:pt>
                <c:pt idx="516">
                  <c:v>175355000000000</c:v>
                </c:pt>
                <c:pt idx="517">
                  <c:v>177351000000000</c:v>
                </c:pt>
                <c:pt idx="518">
                  <c:v>177484000000000</c:v>
                </c:pt>
                <c:pt idx="519">
                  <c:v>176302000000000</c:v>
                </c:pt>
                <c:pt idx="520">
                  <c:v>182277000000000</c:v>
                </c:pt>
                <c:pt idx="521">
                  <c:v>177387000000000</c:v>
                </c:pt>
                <c:pt idx="522">
                  <c:v>177194000000000</c:v>
                </c:pt>
                <c:pt idx="523">
                  <c:v>186488000000000</c:v>
                </c:pt>
                <c:pt idx="524">
                  <c:v>188349000000000</c:v>
                </c:pt>
                <c:pt idx="525">
                  <c:v>187962000000000</c:v>
                </c:pt>
                <c:pt idx="526">
                  <c:v>189353000000000</c:v>
                </c:pt>
                <c:pt idx="527">
                  <c:v>185770000000000</c:v>
                </c:pt>
                <c:pt idx="528">
                  <c:v>187550000000000</c:v>
                </c:pt>
                <c:pt idx="529">
                  <c:v>186253000000000</c:v>
                </c:pt>
                <c:pt idx="530">
                  <c:v>184999000000000</c:v>
                </c:pt>
                <c:pt idx="531">
                  <c:v>185105000000000</c:v>
                </c:pt>
                <c:pt idx="532">
                  <c:v>189551000000000</c:v>
                </c:pt>
                <c:pt idx="533">
                  <c:v>186085000000000</c:v>
                </c:pt>
                <c:pt idx="534">
                  <c:v>192009000000000</c:v>
                </c:pt>
                <c:pt idx="535">
                  <c:v>185828000000000</c:v>
                </c:pt>
                <c:pt idx="536">
                  <c:v>174067000000000</c:v>
                </c:pt>
                <c:pt idx="537">
                  <c:v>150594000000000</c:v>
                </c:pt>
                <c:pt idx="538">
                  <c:v>151005000000000</c:v>
                </c:pt>
                <c:pt idx="539">
                  <c:v>162310000000000</c:v>
                </c:pt>
                <c:pt idx="540">
                  <c:v>165617000000000</c:v>
                </c:pt>
                <c:pt idx="541">
                  <c:v>165163000000000</c:v>
                </c:pt>
                <c:pt idx="542">
                  <c:v>160457000000000</c:v>
                </c:pt>
                <c:pt idx="543">
                  <c:v>160132000000000</c:v>
                </c:pt>
                <c:pt idx="544">
                  <c:v>162739000000000</c:v>
                </c:pt>
                <c:pt idx="545">
                  <c:v>161590000000000</c:v>
                </c:pt>
                <c:pt idx="546">
                  <c:v>164743000000000</c:v>
                </c:pt>
                <c:pt idx="547">
                  <c:v>168125000000000</c:v>
                </c:pt>
                <c:pt idx="548">
                  <c:v>167031000000000</c:v>
                </c:pt>
                <c:pt idx="549">
                  <c:v>167327000000000</c:v>
                </c:pt>
                <c:pt idx="550">
                  <c:v>167015000000000</c:v>
                </c:pt>
                <c:pt idx="551">
                  <c:v>172309000000000</c:v>
                </c:pt>
                <c:pt idx="552">
                  <c:v>172475000000000</c:v>
                </c:pt>
                <c:pt idx="553">
                  <c:v>165096000000000</c:v>
                </c:pt>
                <c:pt idx="554">
                  <c:v>165416000000000</c:v>
                </c:pt>
                <c:pt idx="555">
                  <c:v>160233000000000</c:v>
                </c:pt>
                <c:pt idx="556">
                  <c:v>163493000000000</c:v>
                </c:pt>
                <c:pt idx="557">
                  <c:v>164567000000000</c:v>
                </c:pt>
                <c:pt idx="558">
                  <c:v>165634000000000</c:v>
                </c:pt>
                <c:pt idx="559">
                  <c:v>168284000000000</c:v>
                </c:pt>
                <c:pt idx="560">
                  <c:v>167269000000000</c:v>
                </c:pt>
                <c:pt idx="561">
                  <c:v>166262000000000</c:v>
                </c:pt>
                <c:pt idx="562">
                  <c:v>162445000000000</c:v>
                </c:pt>
                <c:pt idx="563">
                  <c:v>165270000000000</c:v>
                </c:pt>
                <c:pt idx="564">
                  <c:v>165371000000000</c:v>
                </c:pt>
                <c:pt idx="565">
                  <c:v>162693000000000</c:v>
                </c:pt>
                <c:pt idx="566">
                  <c:v>170048000000000</c:v>
                </c:pt>
                <c:pt idx="567">
                  <c:v>172705000000000</c:v>
                </c:pt>
                <c:pt idx="568">
                  <c:v>194896000000000</c:v>
                </c:pt>
                <c:pt idx="569">
                  <c:v>201713000000000</c:v>
                </c:pt>
                <c:pt idx="570">
                  <c:v>200675000000000</c:v>
                </c:pt>
                <c:pt idx="571">
                  <c:v>203894000000000</c:v>
                </c:pt>
                <c:pt idx="572">
                  <c:v>205570000000000</c:v>
                </c:pt>
                <c:pt idx="573">
                  <c:v>204184000000000</c:v>
                </c:pt>
                <c:pt idx="574">
                  <c:v>205021000000000</c:v>
                </c:pt>
                <c:pt idx="575">
                  <c:v>205711000000000</c:v>
                </c:pt>
                <c:pt idx="576">
                  <c:v>207107000000000</c:v>
                </c:pt>
                <c:pt idx="577">
                  <c:v>207292000000000</c:v>
                </c:pt>
                <c:pt idx="578">
                  <c:v>207320000000000</c:v>
                </c:pt>
                <c:pt idx="579">
                  <c:v>208291000000000</c:v>
                </c:pt>
                <c:pt idx="580">
                  <c:v>203631000000000</c:v>
                </c:pt>
                <c:pt idx="581">
                  <c:v>202357000000000</c:v>
                </c:pt>
                <c:pt idx="582">
                  <c:v>206711000000000</c:v>
                </c:pt>
                <c:pt idx="583">
                  <c:v>208816000000000</c:v>
                </c:pt>
                <c:pt idx="584">
                  <c:v>210310000000000</c:v>
                </c:pt>
                <c:pt idx="585">
                  <c:v>207009000000000</c:v>
                </c:pt>
                <c:pt idx="586">
                  <c:v>211430000000000</c:v>
                </c:pt>
                <c:pt idx="587">
                  <c:v>211784000000000</c:v>
                </c:pt>
                <c:pt idx="588">
                  <c:v>212345000000000</c:v>
                </c:pt>
                <c:pt idx="589">
                  <c:v>206789000000000</c:v>
                </c:pt>
                <c:pt idx="590">
                  <c:v>195001000000000</c:v>
                </c:pt>
                <c:pt idx="591">
                  <c:v>192437000000000</c:v>
                </c:pt>
                <c:pt idx="592">
                  <c:v>191766000000000</c:v>
                </c:pt>
                <c:pt idx="593">
                  <c:v>189987000000000</c:v>
                </c:pt>
                <c:pt idx="594">
                  <c:v>194844000000000</c:v>
                </c:pt>
                <c:pt idx="595">
                  <c:v>203433000000000</c:v>
                </c:pt>
                <c:pt idx="596">
                  <c:v>207115000000000</c:v>
                </c:pt>
                <c:pt idx="597">
                  <c:v>202456000000000</c:v>
                </c:pt>
                <c:pt idx="598">
                  <c:v>202862000000000</c:v>
                </c:pt>
                <c:pt idx="599">
                  <c:v>207791000000000</c:v>
                </c:pt>
                <c:pt idx="600">
                  <c:v>202241000000000</c:v>
                </c:pt>
                <c:pt idx="601">
                  <c:v>202361000000000</c:v>
                </c:pt>
                <c:pt idx="602">
                  <c:v>214819000000000</c:v>
                </c:pt>
                <c:pt idx="603">
                  <c:v>217846000000000</c:v>
                </c:pt>
                <c:pt idx="604">
                  <c:v>206443000000000</c:v>
                </c:pt>
                <c:pt idx="605">
                  <c:v>204149000000000</c:v>
                </c:pt>
                <c:pt idx="606">
                  <c:v>206975000000000</c:v>
                </c:pt>
                <c:pt idx="607">
                  <c:v>205700000000000</c:v>
                </c:pt>
                <c:pt idx="608">
                  <c:v>200496000000000</c:v>
                </c:pt>
                <c:pt idx="609">
                  <c:v>217310000000000</c:v>
                </c:pt>
                <c:pt idx="610">
                  <c:v>226994000000000</c:v>
                </c:pt>
                <c:pt idx="611">
                  <c:v>229783000000000</c:v>
                </c:pt>
                <c:pt idx="612">
                  <c:v>226378000000000</c:v>
                </c:pt>
                <c:pt idx="613">
                  <c:v>236500000000000</c:v>
                </c:pt>
                <c:pt idx="614">
                  <c:v>238538000000000</c:v>
                </c:pt>
                <c:pt idx="615">
                  <c:v>238027000000000</c:v>
                </c:pt>
                <c:pt idx="616">
                  <c:v>228759000000000</c:v>
                </c:pt>
                <c:pt idx="617">
                  <c:v>235258000000000</c:v>
                </c:pt>
                <c:pt idx="618">
                  <c:v>218588000000000</c:v>
                </c:pt>
                <c:pt idx="619">
                  <c:v>215604000000000</c:v>
                </c:pt>
                <c:pt idx="620">
                  <c:v>209531000000000</c:v>
                </c:pt>
                <c:pt idx="621">
                  <c:v>207146000000000</c:v>
                </c:pt>
                <c:pt idx="622">
                  <c:v>200871000000000</c:v>
                </c:pt>
                <c:pt idx="623">
                  <c:v>191324000000000</c:v>
                </c:pt>
                <c:pt idx="624">
                  <c:v>189547000000000</c:v>
                </c:pt>
                <c:pt idx="625">
                  <c:v>190196000000000</c:v>
                </c:pt>
                <c:pt idx="626">
                  <c:v>188676000000000</c:v>
                </c:pt>
                <c:pt idx="627">
                  <c:v>196471000000000</c:v>
                </c:pt>
                <c:pt idx="628">
                  <c:v>197275000000000</c:v>
                </c:pt>
                <c:pt idx="629">
                  <c:v>195266000000000</c:v>
                </c:pt>
                <c:pt idx="630">
                  <c:v>197014000000000</c:v>
                </c:pt>
                <c:pt idx="631">
                  <c:v>205796000000000</c:v>
                </c:pt>
                <c:pt idx="632">
                  <c:v>210866000000000</c:v>
                </c:pt>
                <c:pt idx="633">
                  <c:v>214187000000000</c:v>
                </c:pt>
                <c:pt idx="634">
                  <c:v>209458000000000</c:v>
                </c:pt>
                <c:pt idx="635">
                  <c:v>212141000000000</c:v>
                </c:pt>
                <c:pt idx="636">
                  <c:v>192779000000000</c:v>
                </c:pt>
                <c:pt idx="637">
                  <c:v>188463000000000</c:v>
                </c:pt>
                <c:pt idx="638">
                  <c:v>216624000000000</c:v>
                </c:pt>
                <c:pt idx="639">
                  <c:v>203898000000000</c:v>
                </c:pt>
                <c:pt idx="640">
                  <c:v>226466000000000</c:v>
                </c:pt>
                <c:pt idx="641">
                  <c:v>234863000000000</c:v>
                </c:pt>
                <c:pt idx="642">
                  <c:v>225747000000000</c:v>
                </c:pt>
                <c:pt idx="643">
                  <c:v>241582000000000</c:v>
                </c:pt>
                <c:pt idx="644">
                  <c:v>249852000000000</c:v>
                </c:pt>
                <c:pt idx="645">
                  <c:v>244106000000000</c:v>
                </c:pt>
                <c:pt idx="646">
                  <c:v>227485000000000</c:v>
                </c:pt>
                <c:pt idx="647">
                  <c:v>222647000000000</c:v>
                </c:pt>
                <c:pt idx="648">
                  <c:v>218049000000000</c:v>
                </c:pt>
                <c:pt idx="649">
                  <c:v>222727000000000</c:v>
                </c:pt>
                <c:pt idx="650">
                  <c:v>237510000000000</c:v>
                </c:pt>
                <c:pt idx="651">
                  <c:v>214458000000000</c:v>
                </c:pt>
                <c:pt idx="652">
                  <c:v>210097000000000</c:v>
                </c:pt>
                <c:pt idx="653">
                  <c:v>214721000000000</c:v>
                </c:pt>
                <c:pt idx="654">
                  <c:v>237368000000000</c:v>
                </c:pt>
                <c:pt idx="655">
                  <c:v>246229000000000</c:v>
                </c:pt>
                <c:pt idx="656">
                  <c:v>221903000000000</c:v>
                </c:pt>
                <c:pt idx="657">
                  <c:v>258258000000000</c:v>
                </c:pt>
                <c:pt idx="658">
                  <c:v>233919000000000</c:v>
                </c:pt>
                <c:pt idx="659">
                  <c:v>218426000000000</c:v>
                </c:pt>
                <c:pt idx="660">
                  <c:v>215310000000000</c:v>
                </c:pt>
                <c:pt idx="661">
                  <c:v>212235000000000</c:v>
                </c:pt>
                <c:pt idx="662">
                  <c:v>201166000000000</c:v>
                </c:pt>
                <c:pt idx="663">
                  <c:v>188905000000000</c:v>
                </c:pt>
                <c:pt idx="664">
                  <c:v>183857000000000</c:v>
                </c:pt>
                <c:pt idx="665">
                  <c:v>180033000000000</c:v>
                </c:pt>
                <c:pt idx="666">
                  <c:v>184742000000000</c:v>
                </c:pt>
                <c:pt idx="667">
                  <c:v>178266000000000</c:v>
                </c:pt>
                <c:pt idx="668">
                  <c:v>175156000000000</c:v>
                </c:pt>
                <c:pt idx="669">
                  <c:v>172273000000000</c:v>
                </c:pt>
                <c:pt idx="670">
                  <c:v>163081000000000</c:v>
                </c:pt>
                <c:pt idx="671">
                  <c:v>161379000000000</c:v>
                </c:pt>
                <c:pt idx="672">
                  <c:v>157043000000000</c:v>
                </c:pt>
                <c:pt idx="673">
                  <c:v>158465000000000</c:v>
                </c:pt>
                <c:pt idx="674">
                  <c:v>152263000000000</c:v>
                </c:pt>
                <c:pt idx="675">
                  <c:v>157516000000000</c:v>
                </c:pt>
                <c:pt idx="676">
                  <c:v>159281000000000</c:v>
                </c:pt>
                <c:pt idx="677">
                  <c:v>154869000000000</c:v>
                </c:pt>
                <c:pt idx="678">
                  <c:v>154896000000000</c:v>
                </c:pt>
                <c:pt idx="679">
                  <c:v>152573000000000</c:v>
                </c:pt>
                <c:pt idx="680">
                  <c:v>162477000000000</c:v>
                </c:pt>
                <c:pt idx="681">
                  <c:v>173030000000000</c:v>
                </c:pt>
                <c:pt idx="682">
                  <c:v>169474000000000</c:v>
                </c:pt>
                <c:pt idx="683">
                  <c:v>169664000000000</c:v>
                </c:pt>
                <c:pt idx="684">
                  <c:v>164604000000000</c:v>
                </c:pt>
                <c:pt idx="685">
                  <c:v>171312000000000</c:v>
                </c:pt>
                <c:pt idx="686">
                  <c:v>172487000000000</c:v>
                </c:pt>
                <c:pt idx="687">
                  <c:v>174165000000000</c:v>
                </c:pt>
                <c:pt idx="688">
                  <c:v>171522000000000</c:v>
                </c:pt>
                <c:pt idx="689">
                  <c:v>159229000000000</c:v>
                </c:pt>
                <c:pt idx="690">
                  <c:v>157925000000000</c:v>
                </c:pt>
                <c:pt idx="691">
                  <c:v>155822000000000</c:v>
                </c:pt>
                <c:pt idx="692">
                  <c:v>151816000000000</c:v>
                </c:pt>
                <c:pt idx="693">
                  <c:v>157397000000000</c:v>
                </c:pt>
                <c:pt idx="694">
                  <c:v>157676000000000</c:v>
                </c:pt>
                <c:pt idx="695">
                  <c:v>161993000000000</c:v>
                </c:pt>
                <c:pt idx="696">
                  <c:v>143668000000000</c:v>
                </c:pt>
                <c:pt idx="697">
                  <c:v>145089000000000</c:v>
                </c:pt>
                <c:pt idx="698">
                  <c:v>155761000000000</c:v>
                </c:pt>
                <c:pt idx="699">
                  <c:v>162070000000000</c:v>
                </c:pt>
                <c:pt idx="700">
                  <c:v>157891000000000</c:v>
                </c:pt>
                <c:pt idx="701">
                  <c:v>154329000000000</c:v>
                </c:pt>
                <c:pt idx="702">
                  <c:v>137674000000000</c:v>
                </c:pt>
                <c:pt idx="703">
                  <c:v>142248000000000</c:v>
                </c:pt>
                <c:pt idx="704">
                  <c:v>125929000000000</c:v>
                </c:pt>
                <c:pt idx="705">
                  <c:v>121885000000000</c:v>
                </c:pt>
                <c:pt idx="706">
                  <c:v>118081000000000</c:v>
                </c:pt>
                <c:pt idx="707">
                  <c:v>115050000000000</c:v>
                </c:pt>
                <c:pt idx="708">
                  <c:v>113407000000000</c:v>
                </c:pt>
                <c:pt idx="709">
                  <c:v>114360000000000</c:v>
                </c:pt>
                <c:pt idx="710">
                  <c:v>115049000000000</c:v>
                </c:pt>
                <c:pt idx="711">
                  <c:v>113793000000000</c:v>
                </c:pt>
                <c:pt idx="712">
                  <c:v>108598000000000</c:v>
                </c:pt>
                <c:pt idx="713">
                  <c:v>106557000000000</c:v>
                </c:pt>
                <c:pt idx="714">
                  <c:v>105523000000000</c:v>
                </c:pt>
                <c:pt idx="715">
                  <c:v>103474000000000</c:v>
                </c:pt>
                <c:pt idx="716">
                  <c:v>104203000000000</c:v>
                </c:pt>
                <c:pt idx="717">
                  <c:v>103863000000000</c:v>
                </c:pt>
                <c:pt idx="718">
                  <c:v>104070000000000</c:v>
                </c:pt>
                <c:pt idx="719">
                  <c:v>102703000000000</c:v>
                </c:pt>
                <c:pt idx="720">
                  <c:v>107705000000000</c:v>
                </c:pt>
                <c:pt idx="721">
                  <c:v>109811000000000</c:v>
                </c:pt>
                <c:pt idx="722">
                  <c:v>106393000000000</c:v>
                </c:pt>
                <c:pt idx="723">
                  <c:v>104712000000000</c:v>
                </c:pt>
                <c:pt idx="724">
                  <c:v>105160000000000</c:v>
                </c:pt>
                <c:pt idx="725">
                  <c:v>104479000000000</c:v>
                </c:pt>
                <c:pt idx="726">
                  <c:v>104361000000000</c:v>
                </c:pt>
                <c:pt idx="727">
                  <c:v>103435000000000</c:v>
                </c:pt>
                <c:pt idx="728">
                  <c:v>103102000000000</c:v>
                </c:pt>
                <c:pt idx="729">
                  <c:v>99774500000000</c:v>
                </c:pt>
                <c:pt idx="730">
                  <c:v>101745000000000</c:v>
                </c:pt>
                <c:pt idx="731">
                  <c:v>100336000000000</c:v>
                </c:pt>
                <c:pt idx="732">
                  <c:v>100188000000000</c:v>
                </c:pt>
                <c:pt idx="733">
                  <c:v>99684100000000</c:v>
                </c:pt>
                <c:pt idx="734">
                  <c:v>104791000000000</c:v>
                </c:pt>
                <c:pt idx="735">
                  <c:v>102427000000000</c:v>
                </c:pt>
                <c:pt idx="736">
                  <c:v>104086000000000</c:v>
                </c:pt>
                <c:pt idx="737">
                  <c:v>102287000000000</c:v>
                </c:pt>
                <c:pt idx="738">
                  <c:v>99540800000000</c:v>
                </c:pt>
                <c:pt idx="739">
                  <c:v>99075900000000</c:v>
                </c:pt>
                <c:pt idx="740">
                  <c:v>96825000000000</c:v>
                </c:pt>
                <c:pt idx="741">
                  <c:v>97803000000000</c:v>
                </c:pt>
                <c:pt idx="742">
                  <c:v>95940500000000</c:v>
                </c:pt>
                <c:pt idx="743">
                  <c:v>81751700000000</c:v>
                </c:pt>
                <c:pt idx="744">
                  <c:v>80714000000000</c:v>
                </c:pt>
                <c:pt idx="745">
                  <c:v>80731700000000</c:v>
                </c:pt>
                <c:pt idx="746">
                  <c:v>80560800000000</c:v>
                </c:pt>
                <c:pt idx="747">
                  <c:v>79977200000000</c:v>
                </c:pt>
                <c:pt idx="748">
                  <c:v>80321800000000</c:v>
                </c:pt>
                <c:pt idx="749">
                  <c:v>78309300000000</c:v>
                </c:pt>
                <c:pt idx="750">
                  <c:v>77869300000000</c:v>
                </c:pt>
                <c:pt idx="751">
                  <c:v>79022100000000</c:v>
                </c:pt>
                <c:pt idx="752">
                  <c:v>79282100000000</c:v>
                </c:pt>
                <c:pt idx="753">
                  <c:v>79041100000000</c:v>
                </c:pt>
                <c:pt idx="754">
                  <c:v>79137300000000</c:v>
                </c:pt>
                <c:pt idx="755">
                  <c:v>80271100000000</c:v>
                </c:pt>
                <c:pt idx="756">
                  <c:v>79942300000000</c:v>
                </c:pt>
                <c:pt idx="757">
                  <c:v>79172900000000</c:v>
                </c:pt>
                <c:pt idx="758">
                  <c:v>79020900000000</c:v>
                </c:pt>
                <c:pt idx="759">
                  <c:v>79473900000000</c:v>
                </c:pt>
                <c:pt idx="760">
                  <c:v>77741200000000</c:v>
                </c:pt>
                <c:pt idx="761">
                  <c:v>77015600000000</c:v>
                </c:pt>
                <c:pt idx="762">
                  <c:v>76660800000000</c:v>
                </c:pt>
                <c:pt idx="763">
                  <c:v>76701300000000</c:v>
                </c:pt>
                <c:pt idx="764">
                  <c:v>76616400000000</c:v>
                </c:pt>
                <c:pt idx="765">
                  <c:v>77518400000000</c:v>
                </c:pt>
                <c:pt idx="766">
                  <c:v>77740600000000</c:v>
                </c:pt>
                <c:pt idx="767">
                  <c:v>76513400000000</c:v>
                </c:pt>
                <c:pt idx="768">
                  <c:v>76708400000000</c:v>
                </c:pt>
                <c:pt idx="769">
                  <c:v>76552800000000</c:v>
                </c:pt>
                <c:pt idx="770">
                  <c:v>76397400000000</c:v>
                </c:pt>
                <c:pt idx="771">
                  <c:v>73746200000000</c:v>
                </c:pt>
                <c:pt idx="772">
                  <c:v>75417500000000</c:v>
                </c:pt>
                <c:pt idx="773">
                  <c:v>75747600000000</c:v>
                </c:pt>
                <c:pt idx="774">
                  <c:v>75645700000000</c:v>
                </c:pt>
                <c:pt idx="775">
                  <c:v>75542900000000</c:v>
                </c:pt>
                <c:pt idx="776">
                  <c:v>75461600000000</c:v>
                </c:pt>
                <c:pt idx="777">
                  <c:v>75518900000000</c:v>
                </c:pt>
                <c:pt idx="778">
                  <c:v>76065500000000</c:v>
                </c:pt>
                <c:pt idx="779">
                  <c:v>74642100000000</c:v>
                </c:pt>
                <c:pt idx="780">
                  <c:v>81139700000000</c:v>
                </c:pt>
                <c:pt idx="781">
                  <c:v>78448100000000</c:v>
                </c:pt>
                <c:pt idx="782">
                  <c:v>77432500000000</c:v>
                </c:pt>
                <c:pt idx="783">
                  <c:v>78320700000000</c:v>
                </c:pt>
                <c:pt idx="784">
                  <c:v>77281100000000</c:v>
                </c:pt>
                <c:pt idx="785">
                  <c:v>76658200000000</c:v>
                </c:pt>
                <c:pt idx="786">
                  <c:v>71915000000000</c:v>
                </c:pt>
                <c:pt idx="787">
                  <c:v>71044700000000</c:v>
                </c:pt>
                <c:pt idx="788">
                  <c:v>70861500000000</c:v>
                </c:pt>
                <c:pt idx="789">
                  <c:v>70778200000000</c:v>
                </c:pt>
                <c:pt idx="790">
                  <c:v>71068200000000</c:v>
                </c:pt>
                <c:pt idx="791">
                  <c:v>71480300000000</c:v>
                </c:pt>
                <c:pt idx="792">
                  <c:v>71373900000000</c:v>
                </c:pt>
                <c:pt idx="793">
                  <c:v>72183600000000</c:v>
                </c:pt>
                <c:pt idx="794">
                  <c:v>71805000000000</c:v>
                </c:pt>
                <c:pt idx="795">
                  <c:v>71710800000000</c:v>
                </c:pt>
                <c:pt idx="796">
                  <c:v>66475300000000</c:v>
                </c:pt>
                <c:pt idx="797">
                  <c:v>66746600000000</c:v>
                </c:pt>
                <c:pt idx="798">
                  <c:v>67766800000000</c:v>
                </c:pt>
                <c:pt idx="799">
                  <c:v>67619000000000</c:v>
                </c:pt>
                <c:pt idx="800">
                  <c:v>67706900000000</c:v>
                </c:pt>
                <c:pt idx="801">
                  <c:v>68815200000000</c:v>
                </c:pt>
                <c:pt idx="802">
                  <c:v>68160900000000</c:v>
                </c:pt>
                <c:pt idx="803">
                  <c:v>67564100000000</c:v>
                </c:pt>
                <c:pt idx="804">
                  <c:v>68111300000000</c:v>
                </c:pt>
                <c:pt idx="805">
                  <c:v>67361000000000</c:v>
                </c:pt>
                <c:pt idx="806">
                  <c:v>67790300000000</c:v>
                </c:pt>
                <c:pt idx="807">
                  <c:v>70000300000000</c:v>
                </c:pt>
                <c:pt idx="808">
                  <c:v>70354700000000</c:v>
                </c:pt>
                <c:pt idx="809">
                  <c:v>70294500000000</c:v>
                </c:pt>
                <c:pt idx="810">
                  <c:v>70309100000000</c:v>
                </c:pt>
                <c:pt idx="811">
                  <c:v>69993700000000</c:v>
                </c:pt>
                <c:pt idx="812">
                  <c:v>70366100000000</c:v>
                </c:pt>
                <c:pt idx="813">
                  <c:v>69802300000000</c:v>
                </c:pt>
                <c:pt idx="814">
                  <c:v>70282400000000</c:v>
                </c:pt>
                <c:pt idx="815">
                  <c:v>72763900000000</c:v>
                </c:pt>
                <c:pt idx="816">
                  <c:v>71376800000000</c:v>
                </c:pt>
                <c:pt idx="817">
                  <c:v>71774100000000</c:v>
                </c:pt>
                <c:pt idx="818">
                  <c:v>71308000000000</c:v>
                </c:pt>
                <c:pt idx="819">
                  <c:v>70826600000000</c:v>
                </c:pt>
                <c:pt idx="820">
                  <c:v>72290200000000</c:v>
                </c:pt>
                <c:pt idx="821">
                  <c:v>69296400000000</c:v>
                </c:pt>
                <c:pt idx="822">
                  <c:v>71402700000000</c:v>
                </c:pt>
                <c:pt idx="823">
                  <c:v>71903800000000</c:v>
                </c:pt>
                <c:pt idx="824">
                  <c:v>71731600000000</c:v>
                </c:pt>
                <c:pt idx="825">
                  <c:v>78671400000000</c:v>
                </c:pt>
                <c:pt idx="826">
                  <c:v>78575500000000</c:v>
                </c:pt>
                <c:pt idx="827">
                  <c:v>78456700000000</c:v>
                </c:pt>
                <c:pt idx="828">
                  <c:v>79450300000000</c:v>
                </c:pt>
                <c:pt idx="829">
                  <c:v>74932300000000</c:v>
                </c:pt>
                <c:pt idx="830">
                  <c:v>75167500000000</c:v>
                </c:pt>
                <c:pt idx="831">
                  <c:v>74750800000000</c:v>
                </c:pt>
                <c:pt idx="832">
                  <c:v>76820500000000</c:v>
                </c:pt>
                <c:pt idx="833">
                  <c:v>74866600000000</c:v>
                </c:pt>
                <c:pt idx="834">
                  <c:v>72894800000000</c:v>
                </c:pt>
                <c:pt idx="835">
                  <c:v>75287100000000</c:v>
                </c:pt>
                <c:pt idx="836">
                  <c:v>74390800000000</c:v>
                </c:pt>
                <c:pt idx="837">
                  <c:v>76398700000000</c:v>
                </c:pt>
                <c:pt idx="838">
                  <c:v>71151200000000</c:v>
                </c:pt>
                <c:pt idx="839">
                  <c:v>75083200000000</c:v>
                </c:pt>
                <c:pt idx="840">
                  <c:v>74261100000000</c:v>
                </c:pt>
                <c:pt idx="841">
                  <c:v>79373000000000</c:v>
                </c:pt>
                <c:pt idx="842">
                  <c:v>77815100000000</c:v>
                </c:pt>
                <c:pt idx="843">
                  <c:v>78101000000000</c:v>
                </c:pt>
                <c:pt idx="844">
                  <c:v>75802700000000</c:v>
                </c:pt>
                <c:pt idx="845">
                  <c:v>80422600000000</c:v>
                </c:pt>
                <c:pt idx="846">
                  <c:v>72858700000000</c:v>
                </c:pt>
                <c:pt idx="847">
                  <c:v>71880700000000</c:v>
                </c:pt>
                <c:pt idx="848">
                  <c:v>68953300000000</c:v>
                </c:pt>
                <c:pt idx="849">
                  <c:v>63247800000000</c:v>
                </c:pt>
                <c:pt idx="850">
                  <c:v>62930100000000</c:v>
                </c:pt>
                <c:pt idx="851">
                  <c:v>63034700000000</c:v>
                </c:pt>
                <c:pt idx="852">
                  <c:v>64411900000000</c:v>
                </c:pt>
                <c:pt idx="853">
                  <c:v>67773600000000</c:v>
                </c:pt>
                <c:pt idx="854">
                  <c:v>66555800000000</c:v>
                </c:pt>
                <c:pt idx="855">
                  <c:v>68066800000000</c:v>
                </c:pt>
                <c:pt idx="856">
                  <c:v>70228900000000</c:v>
                </c:pt>
                <c:pt idx="857">
                  <c:v>67538900000000</c:v>
                </c:pt>
                <c:pt idx="858">
                  <c:v>66441400000000</c:v>
                </c:pt>
                <c:pt idx="859">
                  <c:v>68401000000000</c:v>
                </c:pt>
                <c:pt idx="860">
                  <c:v>72918300000000</c:v>
                </c:pt>
                <c:pt idx="861">
                  <c:v>76852200000000</c:v>
                </c:pt>
                <c:pt idx="862">
                  <c:v>75625700000000</c:v>
                </c:pt>
                <c:pt idx="863">
                  <c:v>80391700000000</c:v>
                </c:pt>
                <c:pt idx="864">
                  <c:v>81837400000000</c:v>
                </c:pt>
                <c:pt idx="865">
                  <c:v>77997400000000</c:v>
                </c:pt>
                <c:pt idx="866">
                  <c:v>83070100000000</c:v>
                </c:pt>
                <c:pt idx="867">
                  <c:v>82647800000000</c:v>
                </c:pt>
                <c:pt idx="868">
                  <c:v>74164000000000</c:v>
                </c:pt>
                <c:pt idx="869">
                  <c:v>73349800000000</c:v>
                </c:pt>
                <c:pt idx="870">
                  <c:v>77824000000000</c:v>
                </c:pt>
                <c:pt idx="871">
                  <c:v>75309500000000</c:v>
                </c:pt>
                <c:pt idx="872">
                  <c:v>84350800000000</c:v>
                </c:pt>
                <c:pt idx="873">
                  <c:v>84708500000000</c:v>
                </c:pt>
                <c:pt idx="874">
                  <c:v>89284000000000</c:v>
                </c:pt>
                <c:pt idx="875">
                  <c:v>86361700000000</c:v>
                </c:pt>
                <c:pt idx="876">
                  <c:v>94492800000000</c:v>
                </c:pt>
                <c:pt idx="877">
                  <c:v>109071000000000</c:v>
                </c:pt>
                <c:pt idx="878">
                  <c:v>107719000000000</c:v>
                </c:pt>
                <c:pt idx="879">
                  <c:v>108119000000000</c:v>
                </c:pt>
                <c:pt idx="880">
                  <c:v>109514000000000</c:v>
                </c:pt>
                <c:pt idx="881">
                  <c:v>111256000000000</c:v>
                </c:pt>
                <c:pt idx="882">
                  <c:v>123286000000000</c:v>
                </c:pt>
                <c:pt idx="883">
                  <c:v>123504000000000</c:v>
                </c:pt>
                <c:pt idx="884">
                  <c:v>124267000000000</c:v>
                </c:pt>
                <c:pt idx="885">
                  <c:v>124214000000000</c:v>
                </c:pt>
                <c:pt idx="886">
                  <c:v>123745000000000</c:v>
                </c:pt>
                <c:pt idx="887">
                  <c:v>125054000000000</c:v>
                </c:pt>
                <c:pt idx="888">
                  <c:v>126523000000000</c:v>
                </c:pt>
                <c:pt idx="889">
                  <c:v>125073000000000</c:v>
                </c:pt>
                <c:pt idx="890">
                  <c:v>124359000000000</c:v>
                </c:pt>
                <c:pt idx="891">
                  <c:v>123504000000000</c:v>
                </c:pt>
                <c:pt idx="892">
                  <c:v>123205000000000</c:v>
                </c:pt>
                <c:pt idx="893">
                  <c:v>123717000000000</c:v>
                </c:pt>
                <c:pt idx="894">
                  <c:v>123498000000000</c:v>
                </c:pt>
                <c:pt idx="895">
                  <c:v>122318000000000</c:v>
                </c:pt>
                <c:pt idx="896">
                  <c:v>122627000000000</c:v>
                </c:pt>
                <c:pt idx="897">
                  <c:v>122582000000000</c:v>
                </c:pt>
                <c:pt idx="898">
                  <c:v>125545000000000</c:v>
                </c:pt>
                <c:pt idx="899">
                  <c:v>125416000000000</c:v>
                </c:pt>
                <c:pt idx="900">
                  <c:v>125295000000000</c:v>
                </c:pt>
                <c:pt idx="901">
                  <c:v>125311000000000</c:v>
                </c:pt>
                <c:pt idx="902">
                  <c:v>125677000000000</c:v>
                </c:pt>
                <c:pt idx="903">
                  <c:v>125278000000000</c:v>
                </c:pt>
                <c:pt idx="904">
                  <c:v>125485000000000</c:v>
                </c:pt>
                <c:pt idx="905">
                  <c:v>125378000000000</c:v>
                </c:pt>
                <c:pt idx="906">
                  <c:v>125498000000000</c:v>
                </c:pt>
                <c:pt idx="907">
                  <c:v>125025000000000</c:v>
                </c:pt>
                <c:pt idx="908">
                  <c:v>125231000000000</c:v>
                </c:pt>
                <c:pt idx="909">
                  <c:v>126527000000000</c:v>
                </c:pt>
                <c:pt idx="910">
                  <c:v>127514000000000</c:v>
                </c:pt>
                <c:pt idx="911">
                  <c:v>127510000000000</c:v>
                </c:pt>
                <c:pt idx="912">
                  <c:v>121588000000000</c:v>
                </c:pt>
                <c:pt idx="913">
                  <c:v>121483000000000</c:v>
                </c:pt>
                <c:pt idx="914">
                  <c:v>121250000000000</c:v>
                </c:pt>
                <c:pt idx="915">
                  <c:v>120884000000000</c:v>
                </c:pt>
                <c:pt idx="916">
                  <c:v>127232000000000</c:v>
                </c:pt>
                <c:pt idx="917">
                  <c:v>128322000000000</c:v>
                </c:pt>
                <c:pt idx="918">
                  <c:v>128495000000000</c:v>
                </c:pt>
                <c:pt idx="919">
                  <c:v>127531000000000</c:v>
                </c:pt>
                <c:pt idx="920">
                  <c:v>127235000000000</c:v>
                </c:pt>
                <c:pt idx="921">
                  <c:v>127884000000000</c:v>
                </c:pt>
                <c:pt idx="922">
                  <c:v>126987000000000</c:v>
                </c:pt>
                <c:pt idx="923">
                  <c:v>125543000000000</c:v>
                </c:pt>
                <c:pt idx="924">
                  <c:v>126563000000000</c:v>
                </c:pt>
                <c:pt idx="925">
                  <c:v>127197000000000</c:v>
                </c:pt>
                <c:pt idx="926">
                  <c:v>127877000000000</c:v>
                </c:pt>
                <c:pt idx="927">
                  <c:v>127406000000000</c:v>
                </c:pt>
                <c:pt idx="928">
                  <c:v>128206000000000</c:v>
                </c:pt>
                <c:pt idx="929">
                  <c:v>128821000000000</c:v>
                </c:pt>
                <c:pt idx="930">
                  <c:v>125301000000000</c:v>
                </c:pt>
                <c:pt idx="931">
                  <c:v>124352000000000</c:v>
                </c:pt>
                <c:pt idx="932">
                  <c:v>127210000000000</c:v>
                </c:pt>
                <c:pt idx="933">
                  <c:v>129418000000000</c:v>
                </c:pt>
                <c:pt idx="934">
                  <c:v>129623000000000</c:v>
                </c:pt>
                <c:pt idx="935">
                  <c:v>129859000000000</c:v>
                </c:pt>
                <c:pt idx="936">
                  <c:v>125695000000000</c:v>
                </c:pt>
                <c:pt idx="937">
                  <c:v>123346000000000</c:v>
                </c:pt>
                <c:pt idx="938">
                  <c:v>122807000000000</c:v>
                </c:pt>
                <c:pt idx="939">
                  <c:v>121058000000000</c:v>
                </c:pt>
                <c:pt idx="940">
                  <c:v>125594000000000</c:v>
                </c:pt>
                <c:pt idx="941">
                  <c:v>126082000000000</c:v>
                </c:pt>
                <c:pt idx="942">
                  <c:v>125482000000000</c:v>
                </c:pt>
                <c:pt idx="943">
                  <c:v>125559000000000</c:v>
                </c:pt>
                <c:pt idx="944">
                  <c:v>122357000000000</c:v>
                </c:pt>
                <c:pt idx="945">
                  <c:v>121753000000000</c:v>
                </c:pt>
                <c:pt idx="946">
                  <c:v>121904000000000</c:v>
                </c:pt>
                <c:pt idx="947">
                  <c:v>121337000000000</c:v>
                </c:pt>
                <c:pt idx="948">
                  <c:v>119881000000000</c:v>
                </c:pt>
                <c:pt idx="949">
                  <c:v>124509000000000</c:v>
                </c:pt>
                <c:pt idx="950">
                  <c:v>125691000000000</c:v>
                </c:pt>
                <c:pt idx="951">
                  <c:v>130752000000000</c:v>
                </c:pt>
                <c:pt idx="952">
                  <c:v>141688000000000</c:v>
                </c:pt>
                <c:pt idx="953">
                  <c:v>139720000000000</c:v>
                </c:pt>
                <c:pt idx="954">
                  <c:v>139948000000000</c:v>
                </c:pt>
                <c:pt idx="955">
                  <c:v>138405000000000</c:v>
                </c:pt>
                <c:pt idx="956">
                  <c:v>135395000000000</c:v>
                </c:pt>
                <c:pt idx="957">
                  <c:v>134238000000000</c:v>
                </c:pt>
                <c:pt idx="958">
                  <c:v>135549000000000</c:v>
                </c:pt>
                <c:pt idx="959">
                  <c:v>136480000000000</c:v>
                </c:pt>
                <c:pt idx="960">
                  <c:v>132395000000000</c:v>
                </c:pt>
                <c:pt idx="961">
                  <c:v>128966000000000</c:v>
                </c:pt>
                <c:pt idx="962">
                  <c:v>130026000000000</c:v>
                </c:pt>
                <c:pt idx="963">
                  <c:v>129182000000000</c:v>
                </c:pt>
                <c:pt idx="964">
                  <c:v>125610000000000</c:v>
                </c:pt>
                <c:pt idx="965">
                  <c:v>122557000000000</c:v>
                </c:pt>
                <c:pt idx="966">
                  <c:v>124696000000000</c:v>
                </c:pt>
                <c:pt idx="967">
                  <c:v>121220000000000</c:v>
                </c:pt>
                <c:pt idx="968">
                  <c:v>125002000000000</c:v>
                </c:pt>
                <c:pt idx="969">
                  <c:v>123407000000000</c:v>
                </c:pt>
                <c:pt idx="970">
                  <c:v>126406000000000</c:v>
                </c:pt>
                <c:pt idx="971">
                  <c:v>121669000000000</c:v>
                </c:pt>
                <c:pt idx="972">
                  <c:v>121152000000000</c:v>
                </c:pt>
                <c:pt idx="973">
                  <c:v>119048000000000</c:v>
                </c:pt>
                <c:pt idx="974">
                  <c:v>120915000000000</c:v>
                </c:pt>
                <c:pt idx="975">
                  <c:v>121385000000000</c:v>
                </c:pt>
                <c:pt idx="976">
                  <c:v>120854000000000</c:v>
                </c:pt>
                <c:pt idx="977">
                  <c:v>118708000000000</c:v>
                </c:pt>
                <c:pt idx="978">
                  <c:v>126053000000000</c:v>
                </c:pt>
                <c:pt idx="979">
                  <c:v>121003000000000</c:v>
                </c:pt>
                <c:pt idx="980">
                  <c:v>129572000000000</c:v>
                </c:pt>
                <c:pt idx="981">
                  <c:v>133370000000000</c:v>
                </c:pt>
                <c:pt idx="982">
                  <c:v>135595000000000</c:v>
                </c:pt>
                <c:pt idx="983">
                  <c:v>134896000000000</c:v>
                </c:pt>
                <c:pt idx="984">
                  <c:v>142579000000000</c:v>
                </c:pt>
                <c:pt idx="985">
                  <c:v>145108000000000</c:v>
                </c:pt>
                <c:pt idx="986">
                  <c:v>146199000000000</c:v>
                </c:pt>
                <c:pt idx="987">
                  <c:v>149165000000000</c:v>
                </c:pt>
                <c:pt idx="988">
                  <c:v>156818000000000</c:v>
                </c:pt>
                <c:pt idx="989">
                  <c:v>157531000000000</c:v>
                </c:pt>
                <c:pt idx="990">
                  <c:v>157007000000000</c:v>
                </c:pt>
                <c:pt idx="991">
                  <c:v>156470000000000</c:v>
                </c:pt>
                <c:pt idx="992">
                  <c:v>152362000000000</c:v>
                </c:pt>
                <c:pt idx="993">
                  <c:v>156746000000000</c:v>
                </c:pt>
                <c:pt idx="994">
                  <c:v>161379000000000</c:v>
                </c:pt>
                <c:pt idx="995">
                  <c:v>147700000000000</c:v>
                </c:pt>
                <c:pt idx="996">
                  <c:v>142078000000000</c:v>
                </c:pt>
                <c:pt idx="997">
                  <c:v>142075000000000</c:v>
                </c:pt>
                <c:pt idx="998">
                  <c:v>140813000000000</c:v>
                </c:pt>
                <c:pt idx="999">
                  <c:v>142955000000000</c:v>
                </c:pt>
                <c:pt idx="1000">
                  <c:v>141098000000000</c:v>
                </c:pt>
                <c:pt idx="1001">
                  <c:v>140128000000000</c:v>
                </c:pt>
                <c:pt idx="1002">
                  <c:v>129025000000000</c:v>
                </c:pt>
                <c:pt idx="1003">
                  <c:v>121702000000000</c:v>
                </c:pt>
                <c:pt idx="1004">
                  <c:v>120092000000000</c:v>
                </c:pt>
                <c:pt idx="1005">
                  <c:v>119352000000000</c:v>
                </c:pt>
                <c:pt idx="1006">
                  <c:v>119163000000000</c:v>
                </c:pt>
                <c:pt idx="1007">
                  <c:v>122324000000000</c:v>
                </c:pt>
                <c:pt idx="1008">
                  <c:v>121073000000000</c:v>
                </c:pt>
                <c:pt idx="1009">
                  <c:v>128936000000000</c:v>
                </c:pt>
                <c:pt idx="1010">
                  <c:v>129537000000000</c:v>
                </c:pt>
                <c:pt idx="1011">
                  <c:v>131110000000000</c:v>
                </c:pt>
                <c:pt idx="1012">
                  <c:v>127589000000000</c:v>
                </c:pt>
                <c:pt idx="1013">
                  <c:v>126917000000000</c:v>
                </c:pt>
                <c:pt idx="1014">
                  <c:v>126109000000000</c:v>
                </c:pt>
                <c:pt idx="1015">
                  <c:v>124798000000000</c:v>
                </c:pt>
                <c:pt idx="1016">
                  <c:v>126404000000000</c:v>
                </c:pt>
                <c:pt idx="1017">
                  <c:v>122027000000000</c:v>
                </c:pt>
                <c:pt idx="1018">
                  <c:v>122361000000000</c:v>
                </c:pt>
                <c:pt idx="1019">
                  <c:v>118801000000000</c:v>
                </c:pt>
                <c:pt idx="1020">
                  <c:v>112773000000000</c:v>
                </c:pt>
                <c:pt idx="1021">
                  <c:v>117606000000000</c:v>
                </c:pt>
                <c:pt idx="1022">
                  <c:v>116384000000000</c:v>
                </c:pt>
                <c:pt idx="1023">
                  <c:v>119341000000000</c:v>
                </c:pt>
                <c:pt idx="1024">
                  <c:v>117877000000000</c:v>
                </c:pt>
                <c:pt idx="1025">
                  <c:v>117657000000000</c:v>
                </c:pt>
                <c:pt idx="1026">
                  <c:v>116139000000000</c:v>
                </c:pt>
                <c:pt idx="1027">
                  <c:v>128458000000000</c:v>
                </c:pt>
                <c:pt idx="1028">
                  <c:v>129336000000000</c:v>
                </c:pt>
                <c:pt idx="1029">
                  <c:v>129195000000000</c:v>
                </c:pt>
                <c:pt idx="1030">
                  <c:v>128510000000000</c:v>
                </c:pt>
                <c:pt idx="1031">
                  <c:v>124001000000000</c:v>
                </c:pt>
                <c:pt idx="1032">
                  <c:v>124957000000000</c:v>
                </c:pt>
                <c:pt idx="1033">
                  <c:v>123157000000000</c:v>
                </c:pt>
                <c:pt idx="1034">
                  <c:v>127316000000000</c:v>
                </c:pt>
                <c:pt idx="1035">
                  <c:v>121095000000000</c:v>
                </c:pt>
                <c:pt idx="1036">
                  <c:v>125515000000000</c:v>
                </c:pt>
                <c:pt idx="1037">
                  <c:v>131690000000000</c:v>
                </c:pt>
                <c:pt idx="1038">
                  <c:v>129371000000000</c:v>
                </c:pt>
                <c:pt idx="1039">
                  <c:v>143579000000000</c:v>
                </c:pt>
                <c:pt idx="1040">
                  <c:v>145336000000000</c:v>
                </c:pt>
                <c:pt idx="1041">
                  <c:v>146337000000000</c:v>
                </c:pt>
                <c:pt idx="1042">
                  <c:v>145859000000000</c:v>
                </c:pt>
                <c:pt idx="1043">
                  <c:v>145458000000000</c:v>
                </c:pt>
                <c:pt idx="1044">
                  <c:v>143167000000000</c:v>
                </c:pt>
                <c:pt idx="1045">
                  <c:v>147067000000000</c:v>
                </c:pt>
                <c:pt idx="1046">
                  <c:v>145587000000000</c:v>
                </c:pt>
                <c:pt idx="1047">
                  <c:v>143628000000000</c:v>
                </c:pt>
                <c:pt idx="1048">
                  <c:v>142710000000000</c:v>
                </c:pt>
                <c:pt idx="1049">
                  <c:v>141024000000000</c:v>
                </c:pt>
                <c:pt idx="1050">
                  <c:v>142263000000000</c:v>
                </c:pt>
                <c:pt idx="1051">
                  <c:v>135842000000000</c:v>
                </c:pt>
                <c:pt idx="1052">
                  <c:v>140247000000000</c:v>
                </c:pt>
                <c:pt idx="1053">
                  <c:v>139994000000000</c:v>
                </c:pt>
                <c:pt idx="1054">
                  <c:v>142343000000000</c:v>
                </c:pt>
                <c:pt idx="1055">
                  <c:v>144364000000000</c:v>
                </c:pt>
                <c:pt idx="1056">
                  <c:v>143787000000000</c:v>
                </c:pt>
                <c:pt idx="1057">
                  <c:v>152976000000000</c:v>
                </c:pt>
                <c:pt idx="1058">
                  <c:v>160134000000000</c:v>
                </c:pt>
                <c:pt idx="1059">
                  <c:v>161909000000000</c:v>
                </c:pt>
                <c:pt idx="1060">
                  <c:v>156832000000000</c:v>
                </c:pt>
                <c:pt idx="1061">
                  <c:v>156886000000000</c:v>
                </c:pt>
                <c:pt idx="1062">
                  <c:v>153891000000000</c:v>
                </c:pt>
                <c:pt idx="1063">
                  <c:v>159095000000000</c:v>
                </c:pt>
                <c:pt idx="1064">
                  <c:v>161764000000000</c:v>
                </c:pt>
                <c:pt idx="1065">
                  <c:v>165670000000000</c:v>
                </c:pt>
                <c:pt idx="1066">
                  <c:v>165790000000000</c:v>
                </c:pt>
                <c:pt idx="1067">
                  <c:v>161609000000000</c:v>
                </c:pt>
                <c:pt idx="1068">
                  <c:v>160385000000000</c:v>
                </c:pt>
                <c:pt idx="1069">
                  <c:v>171815000000000</c:v>
                </c:pt>
                <c:pt idx="1070">
                  <c:v>177138000000000</c:v>
                </c:pt>
                <c:pt idx="1071">
                  <c:v>175401000000000</c:v>
                </c:pt>
                <c:pt idx="1072">
                  <c:v>178008000000000</c:v>
                </c:pt>
                <c:pt idx="1073">
                  <c:v>183339000000000</c:v>
                </c:pt>
                <c:pt idx="1074">
                  <c:v>187181000000000</c:v>
                </c:pt>
                <c:pt idx="1075">
                  <c:v>184172000000000</c:v>
                </c:pt>
                <c:pt idx="1076">
                  <c:v>184970000000000</c:v>
                </c:pt>
                <c:pt idx="1077">
                  <c:v>175309000000000</c:v>
                </c:pt>
                <c:pt idx="1078">
                  <c:v>173071000000000</c:v>
                </c:pt>
                <c:pt idx="1079">
                  <c:v>175358000000000</c:v>
                </c:pt>
                <c:pt idx="1080">
                  <c:v>178726000000000</c:v>
                </c:pt>
                <c:pt idx="1081">
                  <c:v>177366000000000</c:v>
                </c:pt>
                <c:pt idx="1082">
                  <c:v>170493000000000</c:v>
                </c:pt>
                <c:pt idx="1083">
                  <c:v>176061000000000</c:v>
                </c:pt>
                <c:pt idx="1084">
                  <c:v>167777000000000</c:v>
                </c:pt>
                <c:pt idx="1085">
                  <c:v>183916000000000</c:v>
                </c:pt>
                <c:pt idx="1086">
                  <c:v>169357000000000</c:v>
                </c:pt>
                <c:pt idx="1087">
                  <c:v>166903000000000</c:v>
                </c:pt>
                <c:pt idx="1088">
                  <c:v>168649000000000</c:v>
                </c:pt>
                <c:pt idx="1089">
                  <c:v>167686000000000</c:v>
                </c:pt>
                <c:pt idx="1090">
                  <c:v>157215000000000</c:v>
                </c:pt>
                <c:pt idx="1091">
                  <c:v>154714000000000</c:v>
                </c:pt>
                <c:pt idx="1092">
                  <c:v>149744000000000</c:v>
                </c:pt>
                <c:pt idx="1093">
                  <c:v>152692000000000</c:v>
                </c:pt>
                <c:pt idx="1094">
                  <c:v>157800000000000</c:v>
                </c:pt>
                <c:pt idx="1095">
                  <c:v>151286000000000</c:v>
                </c:pt>
                <c:pt idx="1096">
                  <c:v>149561000000000</c:v>
                </c:pt>
                <c:pt idx="1097">
                  <c:v>149415000000000</c:v>
                </c:pt>
                <c:pt idx="1098">
                  <c:v>131959000000000</c:v>
                </c:pt>
                <c:pt idx="1099">
                  <c:v>129405000000000</c:v>
                </c:pt>
                <c:pt idx="1100">
                  <c:v>128187000000000</c:v>
                </c:pt>
                <c:pt idx="1101">
                  <c:v>132958000000000</c:v>
                </c:pt>
                <c:pt idx="1102">
                  <c:v>130814000000000</c:v>
                </c:pt>
                <c:pt idx="1103">
                  <c:v>125597000000000</c:v>
                </c:pt>
                <c:pt idx="1104">
                  <c:v>128899000000000</c:v>
                </c:pt>
                <c:pt idx="1105">
                  <c:v>129685000000000</c:v>
                </c:pt>
                <c:pt idx="1106">
                  <c:v>141066000000000</c:v>
                </c:pt>
                <c:pt idx="1107">
                  <c:v>134006000000000</c:v>
                </c:pt>
                <c:pt idx="1108">
                  <c:v>129459000000000</c:v>
                </c:pt>
                <c:pt idx="1109">
                  <c:v>131889000000000</c:v>
                </c:pt>
                <c:pt idx="1110">
                  <c:v>130307000000000</c:v>
                </c:pt>
                <c:pt idx="1111">
                  <c:v>135495000000000</c:v>
                </c:pt>
                <c:pt idx="1112">
                  <c:v>150393000000000</c:v>
                </c:pt>
                <c:pt idx="1113">
                  <c:v>148082000000000</c:v>
                </c:pt>
                <c:pt idx="1114">
                  <c:v>155179000000000</c:v>
                </c:pt>
                <c:pt idx="1115">
                  <c:v>160575000000000</c:v>
                </c:pt>
                <c:pt idx="1116">
                  <c:v>163816000000000</c:v>
                </c:pt>
                <c:pt idx="1117">
                  <c:v>167793000000000</c:v>
                </c:pt>
                <c:pt idx="1118">
                  <c:v>164921000000000</c:v>
                </c:pt>
                <c:pt idx="1119">
                  <c:v>168697000000000</c:v>
                </c:pt>
                <c:pt idx="1120">
                  <c:v>168380000000000</c:v>
                </c:pt>
                <c:pt idx="1121">
                  <c:v>163022000000000</c:v>
                </c:pt>
                <c:pt idx="1122">
                  <c:v>155317000000000</c:v>
                </c:pt>
                <c:pt idx="1123">
                  <c:v>149506000000000</c:v>
                </c:pt>
                <c:pt idx="1124">
                  <c:v>157448000000000</c:v>
                </c:pt>
                <c:pt idx="1125">
                  <c:v>156722000000000</c:v>
                </c:pt>
                <c:pt idx="1126">
                  <c:v>156119000000000</c:v>
                </c:pt>
                <c:pt idx="1127">
                  <c:v>173564000000000</c:v>
                </c:pt>
                <c:pt idx="1128">
                  <c:v>173737000000000</c:v>
                </c:pt>
                <c:pt idx="1129">
                  <c:v>180765000000000</c:v>
                </c:pt>
                <c:pt idx="1130">
                  <c:v>167298000000000</c:v>
                </c:pt>
                <c:pt idx="1131">
                  <c:v>176178000000000</c:v>
                </c:pt>
                <c:pt idx="1132">
                  <c:v>177242000000000</c:v>
                </c:pt>
                <c:pt idx="1133">
                  <c:v>187984000000000</c:v>
                </c:pt>
                <c:pt idx="1134">
                  <c:v>203321000000000</c:v>
                </c:pt>
                <c:pt idx="1135">
                  <c:v>218261000000000</c:v>
                </c:pt>
                <c:pt idx="1136">
                  <c:v>217092000000000</c:v>
                </c:pt>
                <c:pt idx="1137">
                  <c:v>216637000000000</c:v>
                </c:pt>
                <c:pt idx="1138">
                  <c:v>209005000000000</c:v>
                </c:pt>
                <c:pt idx="1139">
                  <c:v>206428000000000</c:v>
                </c:pt>
                <c:pt idx="1140">
                  <c:v>195978000000000</c:v>
                </c:pt>
                <c:pt idx="1141">
                  <c:v>202131000000000</c:v>
                </c:pt>
                <c:pt idx="1142">
                  <c:v>195344000000000</c:v>
                </c:pt>
                <c:pt idx="1143">
                  <c:v>182098000000000</c:v>
                </c:pt>
                <c:pt idx="1144">
                  <c:v>184869000000000</c:v>
                </c:pt>
                <c:pt idx="1145">
                  <c:v>194043000000000</c:v>
                </c:pt>
                <c:pt idx="1146">
                  <c:v>188445000000000</c:v>
                </c:pt>
                <c:pt idx="1147">
                  <c:v>201332000000000</c:v>
                </c:pt>
                <c:pt idx="1148">
                  <c:v>214738000000000</c:v>
                </c:pt>
                <c:pt idx="1149">
                  <c:v>211356000000000</c:v>
                </c:pt>
                <c:pt idx="1150">
                  <c:v>198652000000000</c:v>
                </c:pt>
                <c:pt idx="1151">
                  <c:v>209187000000000</c:v>
                </c:pt>
                <c:pt idx="1152">
                  <c:v>192623000000000</c:v>
                </c:pt>
                <c:pt idx="1153">
                  <c:v>191330000000000</c:v>
                </c:pt>
                <c:pt idx="1154">
                  <c:v>178670000000000</c:v>
                </c:pt>
                <c:pt idx="1155">
                  <c:v>161782000000000</c:v>
                </c:pt>
                <c:pt idx="1156">
                  <c:v>167938000000000</c:v>
                </c:pt>
                <c:pt idx="1157">
                  <c:v>152932000000000</c:v>
                </c:pt>
                <c:pt idx="1158">
                  <c:v>162168000000000</c:v>
                </c:pt>
                <c:pt idx="1159">
                  <c:v>164315000000000</c:v>
                </c:pt>
                <c:pt idx="1160">
                  <c:v>155434000000000</c:v>
                </c:pt>
                <c:pt idx="1161">
                  <c:v>143304000000000</c:v>
                </c:pt>
                <c:pt idx="1162">
                  <c:v>145784000000000</c:v>
                </c:pt>
                <c:pt idx="1163">
                  <c:v>130751000000000</c:v>
                </c:pt>
                <c:pt idx="1164">
                  <c:v>155576000000000</c:v>
                </c:pt>
                <c:pt idx="1165">
                  <c:v>172431000000000</c:v>
                </c:pt>
                <c:pt idx="1166">
                  <c:v>165943000000000</c:v>
                </c:pt>
                <c:pt idx="1167">
                  <c:v>172307000000000</c:v>
                </c:pt>
                <c:pt idx="1168">
                  <c:v>192023000000000</c:v>
                </c:pt>
                <c:pt idx="1169">
                  <c:v>189850000000000</c:v>
                </c:pt>
                <c:pt idx="1170">
                  <c:v>212180000000000</c:v>
                </c:pt>
                <c:pt idx="1171">
                  <c:v>221357000000000</c:v>
                </c:pt>
                <c:pt idx="1172">
                  <c:v>214842000000000</c:v>
                </c:pt>
                <c:pt idx="1173">
                  <c:v>209760000000000</c:v>
                </c:pt>
                <c:pt idx="1174">
                  <c:v>211388000000000</c:v>
                </c:pt>
                <c:pt idx="1175">
                  <c:v>213240000000000</c:v>
                </c:pt>
                <c:pt idx="1176">
                  <c:v>203996000000000</c:v>
                </c:pt>
                <c:pt idx="1177">
                  <c:v>205152000000000</c:v>
                </c:pt>
                <c:pt idx="1178">
                  <c:v>217675000000000</c:v>
                </c:pt>
                <c:pt idx="1179">
                  <c:v>242019000000000</c:v>
                </c:pt>
                <c:pt idx="1180">
                  <c:v>217752000000000</c:v>
                </c:pt>
                <c:pt idx="1181">
                  <c:v>215240000000000</c:v>
                </c:pt>
                <c:pt idx="1182">
                  <c:v>209843000000000</c:v>
                </c:pt>
                <c:pt idx="1183">
                  <c:v>215478000000000</c:v>
                </c:pt>
                <c:pt idx="1184">
                  <c:v>259129000000000</c:v>
                </c:pt>
                <c:pt idx="1185">
                  <c:v>258204000000000</c:v>
                </c:pt>
                <c:pt idx="1186">
                  <c:v>269200000000000</c:v>
                </c:pt>
                <c:pt idx="1187">
                  <c:v>262055000000000</c:v>
                </c:pt>
                <c:pt idx="1188">
                  <c:v>251247000000000</c:v>
                </c:pt>
                <c:pt idx="1189">
                  <c:v>280585000000000</c:v>
                </c:pt>
                <c:pt idx="1190">
                  <c:v>273470000000000</c:v>
                </c:pt>
                <c:pt idx="1191">
                  <c:v>284203000000000</c:v>
                </c:pt>
                <c:pt idx="1192">
                  <c:v>308660000000000</c:v>
                </c:pt>
                <c:pt idx="1193">
                  <c:v>328279000000000</c:v>
                </c:pt>
                <c:pt idx="1194">
                  <c:v>326412000000000</c:v>
                </c:pt>
                <c:pt idx="1195">
                  <c:v>292103000000000</c:v>
                </c:pt>
                <c:pt idx="1196">
                  <c:v>284611000000000</c:v>
                </c:pt>
                <c:pt idx="1197">
                  <c:v>280480000000000</c:v>
                </c:pt>
                <c:pt idx="1198">
                  <c:v>255644000000000</c:v>
                </c:pt>
                <c:pt idx="1199">
                  <c:v>264957000000000</c:v>
                </c:pt>
                <c:pt idx="1200">
                  <c:v>242389000000000</c:v>
                </c:pt>
                <c:pt idx="1201">
                  <c:v>274249000000000</c:v>
                </c:pt>
                <c:pt idx="1202">
                  <c:v>273285000000000</c:v>
                </c:pt>
                <c:pt idx="1203">
                  <c:v>296303000000000</c:v>
                </c:pt>
                <c:pt idx="1204">
                  <c:v>301155000000000</c:v>
                </c:pt>
                <c:pt idx="1205">
                  <c:v>262347000000000</c:v>
                </c:pt>
                <c:pt idx="1206">
                  <c:v>260436000000000</c:v>
                </c:pt>
                <c:pt idx="1207">
                  <c:v>274869000000000</c:v>
                </c:pt>
                <c:pt idx="1208">
                  <c:v>258622000000000</c:v>
                </c:pt>
                <c:pt idx="1209">
                  <c:v>295443000000000</c:v>
                </c:pt>
                <c:pt idx="1210">
                  <c:v>310774000000000</c:v>
                </c:pt>
                <c:pt idx="1211">
                  <c:v>332277000000000</c:v>
                </c:pt>
                <c:pt idx="1212">
                  <c:v>357240000000000</c:v>
                </c:pt>
                <c:pt idx="1213">
                  <c:v>357689000000000</c:v>
                </c:pt>
                <c:pt idx="1214">
                  <c:v>364301000000000</c:v>
                </c:pt>
                <c:pt idx="1215">
                  <c:v>330805000000000</c:v>
                </c:pt>
                <c:pt idx="1216">
                  <c:v>309414000000000</c:v>
                </c:pt>
                <c:pt idx="1217">
                  <c:v>306461000000000</c:v>
                </c:pt>
                <c:pt idx="1218">
                  <c:v>325229000000000</c:v>
                </c:pt>
                <c:pt idx="1219">
                  <c:v>316253000000000</c:v>
                </c:pt>
                <c:pt idx="1220">
                  <c:v>288555000000000</c:v>
                </c:pt>
                <c:pt idx="1221">
                  <c:v>283345000000000</c:v>
                </c:pt>
                <c:pt idx="1222">
                  <c:v>309275000000000</c:v>
                </c:pt>
                <c:pt idx="1223">
                  <c:v>334067000000000</c:v>
                </c:pt>
                <c:pt idx="1224">
                  <c:v>266696000000000</c:v>
                </c:pt>
                <c:pt idx="1225">
                  <c:v>222349000000000</c:v>
                </c:pt>
                <c:pt idx="1226">
                  <c:v>217478000000000</c:v>
                </c:pt>
                <c:pt idx="1227">
                  <c:v>211218000000000</c:v>
                </c:pt>
                <c:pt idx="1228">
                  <c:v>206553000000000</c:v>
                </c:pt>
                <c:pt idx="1229">
                  <c:v>204682000000000</c:v>
                </c:pt>
                <c:pt idx="1230">
                  <c:v>190819000000000</c:v>
                </c:pt>
                <c:pt idx="1231">
                  <c:v>184363000000000</c:v>
                </c:pt>
                <c:pt idx="1232">
                  <c:v>187512000000000</c:v>
                </c:pt>
                <c:pt idx="1233">
                  <c:v>183008000000000</c:v>
                </c:pt>
                <c:pt idx="1234">
                  <c:v>173893000000000</c:v>
                </c:pt>
                <c:pt idx="1235">
                  <c:v>163818000000000</c:v>
                </c:pt>
                <c:pt idx="1236">
                  <c:v>153789000000000</c:v>
                </c:pt>
                <c:pt idx="1237">
                  <c:v>149767000000000</c:v>
                </c:pt>
                <c:pt idx="1238">
                  <c:v>153751000000000</c:v>
                </c:pt>
                <c:pt idx="1239">
                  <c:v>150338000000000</c:v>
                </c:pt>
                <c:pt idx="1240">
                  <c:v>152728000000000</c:v>
                </c:pt>
                <c:pt idx="1241">
                  <c:v>149652000000000</c:v>
                </c:pt>
                <c:pt idx="1242">
                  <c:v>145047000000000</c:v>
                </c:pt>
                <c:pt idx="1243">
                  <c:v>143512000000000</c:v>
                </c:pt>
                <c:pt idx="1244">
                  <c:v>146532000000000</c:v>
                </c:pt>
                <c:pt idx="1245">
                  <c:v>136164000000000</c:v>
                </c:pt>
                <c:pt idx="1246">
                  <c:v>123497000000000</c:v>
                </c:pt>
                <c:pt idx="1247">
                  <c:v>122066000000000</c:v>
                </c:pt>
                <c:pt idx="1248">
                  <c:v>110713000000000</c:v>
                </c:pt>
                <c:pt idx="1249">
                  <c:v>118289000000000</c:v>
                </c:pt>
                <c:pt idx="1250">
                  <c:v>123130000000000</c:v>
                </c:pt>
                <c:pt idx="1251">
                  <c:v>132893000000000</c:v>
                </c:pt>
                <c:pt idx="1252">
                  <c:v>138758000000000</c:v>
                </c:pt>
                <c:pt idx="1253">
                  <c:v>132879000000000</c:v>
                </c:pt>
                <c:pt idx="1254">
                  <c:v>130601000000000</c:v>
                </c:pt>
                <c:pt idx="1255">
                  <c:v>137741000000000</c:v>
                </c:pt>
                <c:pt idx="1256">
                  <c:v>137216000000000</c:v>
                </c:pt>
                <c:pt idx="1257">
                  <c:v>134001000000000</c:v>
                </c:pt>
                <c:pt idx="1258">
                  <c:v>131586000000000</c:v>
                </c:pt>
                <c:pt idx="1259">
                  <c:v>125787000000000</c:v>
                </c:pt>
                <c:pt idx="1260">
                  <c:v>120217000000000</c:v>
                </c:pt>
                <c:pt idx="1261">
                  <c:v>113926000000000</c:v>
                </c:pt>
                <c:pt idx="1262">
                  <c:v>114347000000000</c:v>
                </c:pt>
                <c:pt idx="1263">
                  <c:v>106888000000000</c:v>
                </c:pt>
                <c:pt idx="1264">
                  <c:v>107398000000000</c:v>
                </c:pt>
                <c:pt idx="1265">
                  <c:v>109691000000000</c:v>
                </c:pt>
                <c:pt idx="1266">
                  <c:v>106815000000000</c:v>
                </c:pt>
                <c:pt idx="1267">
                  <c:v>102638000000000</c:v>
                </c:pt>
                <c:pt idx="1268">
                  <c:v>110121000000000</c:v>
                </c:pt>
                <c:pt idx="1269">
                  <c:v>111557000000000</c:v>
                </c:pt>
                <c:pt idx="1270">
                  <c:v>111971000000000</c:v>
                </c:pt>
                <c:pt idx="1271">
                  <c:v>111585000000000</c:v>
                </c:pt>
                <c:pt idx="1272">
                  <c:v>105948000000000</c:v>
                </c:pt>
                <c:pt idx="1273">
                  <c:v>103747000000000</c:v>
                </c:pt>
                <c:pt idx="1274">
                  <c:v>104010000000000</c:v>
                </c:pt>
                <c:pt idx="1275">
                  <c:v>106225000000000</c:v>
                </c:pt>
                <c:pt idx="1276">
                  <c:v>105332000000000</c:v>
                </c:pt>
                <c:pt idx="1277">
                  <c:v>108165000000000</c:v>
                </c:pt>
                <c:pt idx="1278">
                  <c:v>104731000000000</c:v>
                </c:pt>
                <c:pt idx="1279">
                  <c:v>101006000000000</c:v>
                </c:pt>
                <c:pt idx="1280">
                  <c:v>89490500000000</c:v>
                </c:pt>
                <c:pt idx="1281">
                  <c:v>88656300000000</c:v>
                </c:pt>
                <c:pt idx="1282">
                  <c:v>88460500000000</c:v>
                </c:pt>
                <c:pt idx="1283">
                  <c:v>85455900000000</c:v>
                </c:pt>
                <c:pt idx="1284">
                  <c:v>82041700000000</c:v>
                </c:pt>
                <c:pt idx="1285">
                  <c:v>80992800000000</c:v>
                </c:pt>
                <c:pt idx="1286">
                  <c:v>80197300000000</c:v>
                </c:pt>
                <c:pt idx="1287">
                  <c:v>78354900000000</c:v>
                </c:pt>
                <c:pt idx="1288">
                  <c:v>79979500000000</c:v>
                </c:pt>
                <c:pt idx="1289">
                  <c:v>81669400000000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98-4B90-9467-CF0286C03BD2}"/>
            </c:ext>
          </c:extLst>
        </c:ser>
        <c:ser>
          <c:idx val="1"/>
          <c:order val="1"/>
          <c:tx>
            <c:strRef>
              <c:f>total!$D$1</c:f>
              <c:strCache>
                <c:ptCount val="1"/>
                <c:pt idx="0">
                  <c:v>XRP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total!$D$2:$D$1291</c:f>
              <c:numCache>
                <c:formatCode>General</c:formatCode>
                <c:ptCount val="1290"/>
                <c:pt idx="0">
                  <c:v>90956601915429</c:v>
                </c:pt>
                <c:pt idx="1">
                  <c:v>74414762511874</c:v>
                </c:pt>
                <c:pt idx="2">
                  <c:v>68979429008365</c:v>
                </c:pt>
                <c:pt idx="3">
                  <c:v>69683456513331</c:v>
                </c:pt>
                <c:pt idx="4">
                  <c:v>51756829555008</c:v>
                </c:pt>
                <c:pt idx="5">
                  <c:v>53375180949138</c:v>
                </c:pt>
                <c:pt idx="6">
                  <c:v>46521486070677</c:v>
                </c:pt>
                <c:pt idx="7">
                  <c:v>55581114837118</c:v>
                </c:pt>
                <c:pt idx="8">
                  <c:v>46668359902106</c:v>
                </c:pt>
                <c:pt idx="9">
                  <c:v>32789431712656</c:v>
                </c:pt>
                <c:pt idx="10">
                  <c:v>29959634107764</c:v>
                </c:pt>
                <c:pt idx="11">
                  <c:v>31260290011952</c:v>
                </c:pt>
                <c:pt idx="12">
                  <c:v>29370334879185</c:v>
                </c:pt>
                <c:pt idx="13">
                  <c:v>29095416033959</c:v>
                </c:pt>
                <c:pt idx="14">
                  <c:v>28739961573235</c:v>
                </c:pt>
                <c:pt idx="15">
                  <c:v>28791282568462</c:v>
                </c:pt>
                <c:pt idx="16">
                  <c:v>27923545455986</c:v>
                </c:pt>
                <c:pt idx="17">
                  <c:v>27907708781937</c:v>
                </c:pt>
                <c:pt idx="18">
                  <c:v>28749928200739</c:v>
                </c:pt>
                <c:pt idx="19">
                  <c:v>26237376860900</c:v>
                </c:pt>
                <c:pt idx="20">
                  <c:v>24784224552263</c:v>
                </c:pt>
                <c:pt idx="21">
                  <c:v>28219596287624</c:v>
                </c:pt>
                <c:pt idx="22">
                  <c:v>27882263152835</c:v>
                </c:pt>
                <c:pt idx="23">
                  <c:v>26355867520302</c:v>
                </c:pt>
                <c:pt idx="24">
                  <c:v>26718651351561</c:v>
                </c:pt>
                <c:pt idx="25">
                  <c:v>23888557200285</c:v>
                </c:pt>
                <c:pt idx="26">
                  <c:v>23977205226600</c:v>
                </c:pt>
                <c:pt idx="27">
                  <c:v>23951737301873</c:v>
                </c:pt>
                <c:pt idx="28">
                  <c:v>23454007973569</c:v>
                </c:pt>
                <c:pt idx="29">
                  <c:v>22184218009181</c:v>
                </c:pt>
                <c:pt idx="30">
                  <c:v>22415234199049</c:v>
                </c:pt>
                <c:pt idx="31">
                  <c:v>23318357363661</c:v>
                </c:pt>
                <c:pt idx="32">
                  <c:v>22365506354161</c:v>
                </c:pt>
                <c:pt idx="33">
                  <c:v>22965238657215</c:v>
                </c:pt>
                <c:pt idx="34">
                  <c:v>23482704029787</c:v>
                </c:pt>
                <c:pt idx="35">
                  <c:v>24639776574519</c:v>
                </c:pt>
                <c:pt idx="36">
                  <c:v>24011578579951</c:v>
                </c:pt>
                <c:pt idx="37">
                  <c:v>23670361517085</c:v>
                </c:pt>
                <c:pt idx="38">
                  <c:v>23581074752130</c:v>
                </c:pt>
                <c:pt idx="39">
                  <c:v>23226826346222</c:v>
                </c:pt>
                <c:pt idx="40">
                  <c:v>24671089489282</c:v>
                </c:pt>
                <c:pt idx="41">
                  <c:v>22829335812598</c:v>
                </c:pt>
                <c:pt idx="42">
                  <c:v>22147827708788</c:v>
                </c:pt>
                <c:pt idx="43">
                  <c:v>22675460479185</c:v>
                </c:pt>
                <c:pt idx="44">
                  <c:v>21038295583071</c:v>
                </c:pt>
                <c:pt idx="45">
                  <c:v>22197094417270</c:v>
                </c:pt>
                <c:pt idx="46">
                  <c:v>21694714270045</c:v>
                </c:pt>
                <c:pt idx="47">
                  <c:v>22030520953787</c:v>
                </c:pt>
                <c:pt idx="48">
                  <c:v>23922050516288</c:v>
                </c:pt>
                <c:pt idx="49">
                  <c:v>24009816729235</c:v>
                </c:pt>
                <c:pt idx="50">
                  <c:v>28987510041429</c:v>
                </c:pt>
                <c:pt idx="51">
                  <c:v>27812223482390</c:v>
                </c:pt>
                <c:pt idx="52">
                  <c:v>26238080484521</c:v>
                </c:pt>
                <c:pt idx="53">
                  <c:v>28748073339075</c:v>
                </c:pt>
                <c:pt idx="54">
                  <c:v>26994575707763</c:v>
                </c:pt>
                <c:pt idx="55">
                  <c:v>27151956450061</c:v>
                </c:pt>
                <c:pt idx="56">
                  <c:v>26407103505243</c:v>
                </c:pt>
                <c:pt idx="57">
                  <c:v>27830233430037</c:v>
                </c:pt>
                <c:pt idx="58">
                  <c:v>30125833156112</c:v>
                </c:pt>
                <c:pt idx="59">
                  <c:v>31890361788111</c:v>
                </c:pt>
                <c:pt idx="60">
                  <c:v>30855878839392</c:v>
                </c:pt>
                <c:pt idx="61">
                  <c:v>26606890591643</c:v>
                </c:pt>
                <c:pt idx="62">
                  <c:v>25524882369446</c:v>
                </c:pt>
                <c:pt idx="63">
                  <c:v>23930113897650</c:v>
                </c:pt>
                <c:pt idx="64">
                  <c:v>22698674300053</c:v>
                </c:pt>
                <c:pt idx="65">
                  <c:v>21190618818197</c:v>
                </c:pt>
                <c:pt idx="66">
                  <c:v>22262330372620</c:v>
                </c:pt>
                <c:pt idx="67">
                  <c:v>22817568954134</c:v>
                </c:pt>
                <c:pt idx="68">
                  <c:v>22635152028352</c:v>
                </c:pt>
                <c:pt idx="69">
                  <c:v>19950094042022</c:v>
                </c:pt>
                <c:pt idx="70">
                  <c:v>18722139631169</c:v>
                </c:pt>
                <c:pt idx="71">
                  <c:v>18835640823518</c:v>
                </c:pt>
                <c:pt idx="72">
                  <c:v>24960524805334</c:v>
                </c:pt>
                <c:pt idx="73">
                  <c:v>22320572850279</c:v>
                </c:pt>
                <c:pt idx="74">
                  <c:v>14307029135009</c:v>
                </c:pt>
                <c:pt idx="75">
                  <c:v>13391097235352</c:v>
                </c:pt>
                <c:pt idx="76">
                  <c:v>12773637102933</c:v>
                </c:pt>
                <c:pt idx="77">
                  <c:v>13629620175853</c:v>
                </c:pt>
                <c:pt idx="78">
                  <c:v>13642910598595</c:v>
                </c:pt>
                <c:pt idx="79">
                  <c:v>13866992885465</c:v>
                </c:pt>
                <c:pt idx="80">
                  <c:v>13781460247922</c:v>
                </c:pt>
                <c:pt idx="81">
                  <c:v>13831000167207</c:v>
                </c:pt>
                <c:pt idx="82">
                  <c:v>13635693070119</c:v>
                </c:pt>
                <c:pt idx="83">
                  <c:v>15033584426880</c:v>
                </c:pt>
                <c:pt idx="84">
                  <c:v>14921824734884</c:v>
                </c:pt>
                <c:pt idx="85">
                  <c:v>14437914335026</c:v>
                </c:pt>
                <c:pt idx="86">
                  <c:v>14063464332198</c:v>
                </c:pt>
                <c:pt idx="87">
                  <c:v>14205664335575</c:v>
                </c:pt>
                <c:pt idx="88">
                  <c:v>14216673461032</c:v>
                </c:pt>
                <c:pt idx="89">
                  <c:v>14978822714689</c:v>
                </c:pt>
                <c:pt idx="90">
                  <c:v>15493020069893</c:v>
                </c:pt>
                <c:pt idx="91">
                  <c:v>14810761964299</c:v>
                </c:pt>
                <c:pt idx="92">
                  <c:v>14647603238016</c:v>
                </c:pt>
                <c:pt idx="93">
                  <c:v>16139785954493</c:v>
                </c:pt>
                <c:pt idx="94">
                  <c:v>16574785934821</c:v>
                </c:pt>
                <c:pt idx="95">
                  <c:v>16387872192530</c:v>
                </c:pt>
                <c:pt idx="96">
                  <c:v>16528433548867</c:v>
                </c:pt>
                <c:pt idx="97">
                  <c:v>12720487739180</c:v>
                </c:pt>
                <c:pt idx="98">
                  <c:v>11496323833459</c:v>
                </c:pt>
                <c:pt idx="99">
                  <c:v>11999626432425</c:v>
                </c:pt>
                <c:pt idx="100">
                  <c:v>11450595610531</c:v>
                </c:pt>
                <c:pt idx="101">
                  <c:v>11237995248353</c:v>
                </c:pt>
                <c:pt idx="102">
                  <c:v>12038527301642</c:v>
                </c:pt>
                <c:pt idx="103">
                  <c:v>11146260319743</c:v>
                </c:pt>
                <c:pt idx="104">
                  <c:v>10739776280370</c:v>
                </c:pt>
                <c:pt idx="105">
                  <c:v>11202864190985</c:v>
                </c:pt>
                <c:pt idx="106">
                  <c:v>12571583517094</c:v>
                </c:pt>
                <c:pt idx="107">
                  <c:v>14350208701324</c:v>
                </c:pt>
                <c:pt idx="108">
                  <c:v>14942093891345</c:v>
                </c:pt>
                <c:pt idx="109">
                  <c:v>16127320565161</c:v>
                </c:pt>
                <c:pt idx="110">
                  <c:v>17127537775330</c:v>
                </c:pt>
                <c:pt idx="111">
                  <c:v>13111207397900</c:v>
                </c:pt>
                <c:pt idx="112">
                  <c:v>22736493873950</c:v>
                </c:pt>
                <c:pt idx="113">
                  <c:v>26209246909088</c:v>
                </c:pt>
                <c:pt idx="114">
                  <c:v>28192344285984</c:v>
                </c:pt>
                <c:pt idx="115">
                  <c:v>29363788833083</c:v>
                </c:pt>
                <c:pt idx="116">
                  <c:v>29623248168599</c:v>
                </c:pt>
                <c:pt idx="117">
                  <c:v>29237750512638</c:v>
                </c:pt>
                <c:pt idx="118">
                  <c:v>28829654431876</c:v>
                </c:pt>
                <c:pt idx="119">
                  <c:v>23814495315577</c:v>
                </c:pt>
                <c:pt idx="120">
                  <c:v>25234203581479</c:v>
                </c:pt>
                <c:pt idx="121">
                  <c:v>25931416605614</c:v>
                </c:pt>
                <c:pt idx="122">
                  <c:v>25674714937343</c:v>
                </c:pt>
                <c:pt idx="123">
                  <c:v>27706923690334</c:v>
                </c:pt>
                <c:pt idx="124">
                  <c:v>29017518248171</c:v>
                </c:pt>
                <c:pt idx="125">
                  <c:v>29556161643364</c:v>
                </c:pt>
                <c:pt idx="126">
                  <c:v>28302516423356</c:v>
                </c:pt>
                <c:pt idx="127">
                  <c:v>30825809441980</c:v>
                </c:pt>
                <c:pt idx="128">
                  <c:v>31378434912739</c:v>
                </c:pt>
                <c:pt idx="129">
                  <c:v>29584867103128</c:v>
                </c:pt>
                <c:pt idx="130">
                  <c:v>28210015915222</c:v>
                </c:pt>
                <c:pt idx="131">
                  <c:v>31967266863701</c:v>
                </c:pt>
                <c:pt idx="132">
                  <c:v>31886786385188</c:v>
                </c:pt>
                <c:pt idx="133">
                  <c:v>31027740958613</c:v>
                </c:pt>
                <c:pt idx="134">
                  <c:v>33630442751659</c:v>
                </c:pt>
                <c:pt idx="135">
                  <c:v>30699154988394</c:v>
                </c:pt>
                <c:pt idx="136">
                  <c:v>31680308150058</c:v>
                </c:pt>
                <c:pt idx="137">
                  <c:v>28320245275321</c:v>
                </c:pt>
                <c:pt idx="138">
                  <c:v>26991060909700</c:v>
                </c:pt>
                <c:pt idx="139">
                  <c:v>32179659979318</c:v>
                </c:pt>
                <c:pt idx="140">
                  <c:v>35046782887564</c:v>
                </c:pt>
                <c:pt idx="141">
                  <c:v>31090754916753</c:v>
                </c:pt>
                <c:pt idx="142">
                  <c:v>22458201058144</c:v>
                </c:pt>
                <c:pt idx="143">
                  <c:v>23199403555278</c:v>
                </c:pt>
                <c:pt idx="144">
                  <c:v>16605398380475</c:v>
                </c:pt>
                <c:pt idx="145">
                  <c:v>15375306422798</c:v>
                </c:pt>
                <c:pt idx="146">
                  <c:v>14892231031753</c:v>
                </c:pt>
                <c:pt idx="147">
                  <c:v>15306603123851</c:v>
                </c:pt>
                <c:pt idx="148">
                  <c:v>14451807292446</c:v>
                </c:pt>
                <c:pt idx="149">
                  <c:v>13648092271072</c:v>
                </c:pt>
                <c:pt idx="150">
                  <c:v>13582336350509</c:v>
                </c:pt>
                <c:pt idx="151">
                  <c:v>13422798750987</c:v>
                </c:pt>
                <c:pt idx="152">
                  <c:v>12897641742681</c:v>
                </c:pt>
                <c:pt idx="153">
                  <c:v>12966262401107</c:v>
                </c:pt>
                <c:pt idx="154">
                  <c:v>12847446159529</c:v>
                </c:pt>
                <c:pt idx="155">
                  <c:v>12687378156094</c:v>
                </c:pt>
                <c:pt idx="156">
                  <c:v>12848839013082</c:v>
                </c:pt>
                <c:pt idx="157">
                  <c:v>12628409418938</c:v>
                </c:pt>
                <c:pt idx="158">
                  <c:v>13076831390363</c:v>
                </c:pt>
                <c:pt idx="159">
                  <c:v>12428205741218</c:v>
                </c:pt>
                <c:pt idx="160">
                  <c:v>12024489322247</c:v>
                </c:pt>
                <c:pt idx="161">
                  <c:v>12111332615932</c:v>
                </c:pt>
                <c:pt idx="162">
                  <c:v>11904539555694</c:v>
                </c:pt>
                <c:pt idx="163">
                  <c:v>12125866797167</c:v>
                </c:pt>
                <c:pt idx="164">
                  <c:v>12123174156473</c:v>
                </c:pt>
                <c:pt idx="165">
                  <c:v>12094837006664</c:v>
                </c:pt>
                <c:pt idx="166">
                  <c:v>12247127745980</c:v>
                </c:pt>
                <c:pt idx="167">
                  <c:v>12427572025978</c:v>
                </c:pt>
                <c:pt idx="168">
                  <c:v>12783151336555</c:v>
                </c:pt>
                <c:pt idx="169">
                  <c:v>12570263919605</c:v>
                </c:pt>
                <c:pt idx="170">
                  <c:v>12793910455778</c:v>
                </c:pt>
                <c:pt idx="171">
                  <c:v>12956485119723</c:v>
                </c:pt>
                <c:pt idx="172">
                  <c:v>12878073483217</c:v>
                </c:pt>
                <c:pt idx="173">
                  <c:v>12975512718130</c:v>
                </c:pt>
                <c:pt idx="174">
                  <c:v>12713157060602</c:v>
                </c:pt>
                <c:pt idx="175">
                  <c:v>12306822759763</c:v>
                </c:pt>
                <c:pt idx="176">
                  <c:v>12427662059804</c:v>
                </c:pt>
                <c:pt idx="177">
                  <c:v>12238698090226</c:v>
                </c:pt>
                <c:pt idx="178">
                  <c:v>12173319364098</c:v>
                </c:pt>
                <c:pt idx="179">
                  <c:v>12148693712283</c:v>
                </c:pt>
                <c:pt idx="180">
                  <c:v>12423159613918</c:v>
                </c:pt>
                <c:pt idx="181">
                  <c:v>12600370184100</c:v>
                </c:pt>
                <c:pt idx="182">
                  <c:v>12947661340894</c:v>
                </c:pt>
                <c:pt idx="183">
                  <c:v>12932742984724</c:v>
                </c:pt>
                <c:pt idx="184">
                  <c:v>12896043804460</c:v>
                </c:pt>
                <c:pt idx="185">
                  <c:v>12824010746845</c:v>
                </c:pt>
                <c:pt idx="186">
                  <c:v>12783679866174</c:v>
                </c:pt>
                <c:pt idx="187">
                  <c:v>12680999280888</c:v>
                </c:pt>
                <c:pt idx="188">
                  <c:v>12533948377179</c:v>
                </c:pt>
                <c:pt idx="189">
                  <c:v>12372669920013</c:v>
                </c:pt>
                <c:pt idx="190">
                  <c:v>12648826491637</c:v>
                </c:pt>
                <c:pt idx="191">
                  <c:v>12490914566394</c:v>
                </c:pt>
                <c:pt idx="192">
                  <c:v>11747215286312</c:v>
                </c:pt>
                <c:pt idx="193">
                  <c:v>11806681435964</c:v>
                </c:pt>
                <c:pt idx="194">
                  <c:v>12015032902260</c:v>
                </c:pt>
                <c:pt idx="195">
                  <c:v>12186229178181</c:v>
                </c:pt>
                <c:pt idx="196">
                  <c:v>12256453320763</c:v>
                </c:pt>
                <c:pt idx="197">
                  <c:v>12190170188825</c:v>
                </c:pt>
                <c:pt idx="198">
                  <c:v>12224642332784</c:v>
                </c:pt>
                <c:pt idx="199">
                  <c:v>12194672932475</c:v>
                </c:pt>
                <c:pt idx="200">
                  <c:v>12182682925340</c:v>
                </c:pt>
                <c:pt idx="201">
                  <c:v>11728617496316</c:v>
                </c:pt>
                <c:pt idx="202">
                  <c:v>11140260528204</c:v>
                </c:pt>
                <c:pt idx="203">
                  <c:v>11754405946198</c:v>
                </c:pt>
                <c:pt idx="204">
                  <c:v>11689977782265</c:v>
                </c:pt>
                <c:pt idx="205">
                  <c:v>12410332089469</c:v>
                </c:pt>
                <c:pt idx="206">
                  <c:v>12660440597137</c:v>
                </c:pt>
                <c:pt idx="207">
                  <c:v>12609690182358</c:v>
                </c:pt>
                <c:pt idx="208">
                  <c:v>12684459062731</c:v>
                </c:pt>
                <c:pt idx="209">
                  <c:v>12465836041961</c:v>
                </c:pt>
                <c:pt idx="210">
                  <c:v>12264784863834</c:v>
                </c:pt>
                <c:pt idx="211">
                  <c:v>12389379321372</c:v>
                </c:pt>
                <c:pt idx="212">
                  <c:v>12153349600035</c:v>
                </c:pt>
                <c:pt idx="213">
                  <c:v>12455570818484</c:v>
                </c:pt>
                <c:pt idx="214">
                  <c:v>12228269982781</c:v>
                </c:pt>
                <c:pt idx="215">
                  <c:v>12240253759717</c:v>
                </c:pt>
                <c:pt idx="216">
                  <c:v>12043195543078</c:v>
                </c:pt>
                <c:pt idx="217">
                  <c:v>11899656993098</c:v>
                </c:pt>
                <c:pt idx="218">
                  <c:v>12172087837819</c:v>
                </c:pt>
                <c:pt idx="219">
                  <c:v>12099575545431</c:v>
                </c:pt>
                <c:pt idx="220">
                  <c:v>11946827802499</c:v>
                </c:pt>
                <c:pt idx="221">
                  <c:v>12861119523643</c:v>
                </c:pt>
                <c:pt idx="222">
                  <c:v>12393577473190</c:v>
                </c:pt>
                <c:pt idx="223">
                  <c:v>13895439005067</c:v>
                </c:pt>
                <c:pt idx="224">
                  <c:v>14856781337285</c:v>
                </c:pt>
                <c:pt idx="225">
                  <c:v>14156896214148</c:v>
                </c:pt>
                <c:pt idx="226">
                  <c:v>14220609706065</c:v>
                </c:pt>
                <c:pt idx="227">
                  <c:v>13791672782049</c:v>
                </c:pt>
                <c:pt idx="228">
                  <c:v>13668547548514</c:v>
                </c:pt>
                <c:pt idx="229">
                  <c:v>13289956964536</c:v>
                </c:pt>
                <c:pt idx="230">
                  <c:v>13942113792504</c:v>
                </c:pt>
                <c:pt idx="231">
                  <c:v>13947790174481</c:v>
                </c:pt>
                <c:pt idx="232">
                  <c:v>14514295560282</c:v>
                </c:pt>
                <c:pt idx="233">
                  <c:v>14322155151437</c:v>
                </c:pt>
                <c:pt idx="234">
                  <c:v>14380371223457</c:v>
                </c:pt>
                <c:pt idx="235">
                  <c:v>14086085844612</c:v>
                </c:pt>
                <c:pt idx="236">
                  <c:v>14682818310145</c:v>
                </c:pt>
                <c:pt idx="237">
                  <c:v>14566019958141</c:v>
                </c:pt>
                <c:pt idx="238">
                  <c:v>15221513229926</c:v>
                </c:pt>
                <c:pt idx="239">
                  <c:v>15788216104269</c:v>
                </c:pt>
                <c:pt idx="240">
                  <c:v>15222692959623</c:v>
                </c:pt>
                <c:pt idx="241">
                  <c:v>15030523500374</c:v>
                </c:pt>
                <c:pt idx="242">
                  <c:v>15066165156710</c:v>
                </c:pt>
                <c:pt idx="243">
                  <c:v>14937562885470</c:v>
                </c:pt>
                <c:pt idx="244">
                  <c:v>14291680568678</c:v>
                </c:pt>
                <c:pt idx="245">
                  <c:v>14267549816729</c:v>
                </c:pt>
                <c:pt idx="246">
                  <c:v>14761181626340</c:v>
                </c:pt>
                <c:pt idx="247">
                  <c:v>14460339361000</c:v>
                </c:pt>
                <c:pt idx="248">
                  <c:v>14729268780267</c:v>
                </c:pt>
                <c:pt idx="249">
                  <c:v>14761438310639</c:v>
                </c:pt>
                <c:pt idx="250">
                  <c:v>15208306976548</c:v>
                </c:pt>
                <c:pt idx="251">
                  <c:v>15194647942840</c:v>
                </c:pt>
                <c:pt idx="252">
                  <c:v>15053450471649</c:v>
                </c:pt>
                <c:pt idx="253">
                  <c:v>15526719754386</c:v>
                </c:pt>
                <c:pt idx="254">
                  <c:v>14380636834160</c:v>
                </c:pt>
                <c:pt idx="255">
                  <c:v>14504208453744</c:v>
                </c:pt>
                <c:pt idx="256">
                  <c:v>12970011734229</c:v>
                </c:pt>
                <c:pt idx="257">
                  <c:v>12245779905246</c:v>
                </c:pt>
                <c:pt idx="258">
                  <c:v>12174497896767</c:v>
                </c:pt>
                <c:pt idx="259">
                  <c:v>11532340055941</c:v>
                </c:pt>
                <c:pt idx="260">
                  <c:v>11201559452390</c:v>
                </c:pt>
                <c:pt idx="261">
                  <c:v>10766372821549</c:v>
                </c:pt>
                <c:pt idx="262">
                  <c:v>10722333118987</c:v>
                </c:pt>
                <c:pt idx="263">
                  <c:v>10218830327428</c:v>
                </c:pt>
                <c:pt idx="264">
                  <c:v>10395576965835</c:v>
                </c:pt>
                <c:pt idx="265">
                  <c:v>10175133739158</c:v>
                </c:pt>
                <c:pt idx="266">
                  <c:v>9957277190639</c:v>
                </c:pt>
                <c:pt idx="267">
                  <c:v>9760956732157</c:v>
                </c:pt>
                <c:pt idx="268">
                  <c:v>9841344994740</c:v>
                </c:pt>
                <c:pt idx="269">
                  <c:v>9851527627951</c:v>
                </c:pt>
                <c:pt idx="270">
                  <c:v>9601457577129</c:v>
                </c:pt>
                <c:pt idx="271">
                  <c:v>9589928263266</c:v>
                </c:pt>
                <c:pt idx="272">
                  <c:v>9741312153859</c:v>
                </c:pt>
                <c:pt idx="273">
                  <c:v>9825245568133</c:v>
                </c:pt>
                <c:pt idx="274">
                  <c:v>9813677642347</c:v>
                </c:pt>
                <c:pt idx="275">
                  <c:v>9910683045680</c:v>
                </c:pt>
                <c:pt idx="276">
                  <c:v>9943272879307</c:v>
                </c:pt>
                <c:pt idx="277">
                  <c:v>9817490642090</c:v>
                </c:pt>
                <c:pt idx="278">
                  <c:v>10027891680124</c:v>
                </c:pt>
                <c:pt idx="279">
                  <c:v>10115993465914</c:v>
                </c:pt>
                <c:pt idx="280">
                  <c:v>9132279309663</c:v>
                </c:pt>
                <c:pt idx="281">
                  <c:v>9319066398384</c:v>
                </c:pt>
                <c:pt idx="282">
                  <c:v>8748263112278</c:v>
                </c:pt>
                <c:pt idx="283">
                  <c:v>8796048182443</c:v>
                </c:pt>
                <c:pt idx="284">
                  <c:v>8714593806162</c:v>
                </c:pt>
                <c:pt idx="285">
                  <c:v>8759492228327</c:v>
                </c:pt>
                <c:pt idx="286">
                  <c:v>8746231086942</c:v>
                </c:pt>
                <c:pt idx="287">
                  <c:v>8691602339578</c:v>
                </c:pt>
                <c:pt idx="288">
                  <c:v>8794841433201</c:v>
                </c:pt>
                <c:pt idx="289">
                  <c:v>8781637725822</c:v>
                </c:pt>
                <c:pt idx="290">
                  <c:v>8740040518043</c:v>
                </c:pt>
                <c:pt idx="291">
                  <c:v>9027706612786</c:v>
                </c:pt>
                <c:pt idx="292">
                  <c:v>9072099525104</c:v>
                </c:pt>
                <c:pt idx="293">
                  <c:v>9106800083507</c:v>
                </c:pt>
                <c:pt idx="294">
                  <c:v>9324650412528</c:v>
                </c:pt>
                <c:pt idx="295">
                  <c:v>9353921892896</c:v>
                </c:pt>
                <c:pt idx="296">
                  <c:v>9172929339269</c:v>
                </c:pt>
                <c:pt idx="297">
                  <c:v>9315768590305</c:v>
                </c:pt>
                <c:pt idx="298">
                  <c:v>9231248430288</c:v>
                </c:pt>
                <c:pt idx="299">
                  <c:v>9437202396750</c:v>
                </c:pt>
                <c:pt idx="300">
                  <c:v>9560046257652</c:v>
                </c:pt>
                <c:pt idx="301">
                  <c:v>9454476174561</c:v>
                </c:pt>
                <c:pt idx="302">
                  <c:v>9541790812402</c:v>
                </c:pt>
                <c:pt idx="303">
                  <c:v>9438782844153</c:v>
                </c:pt>
                <c:pt idx="304">
                  <c:v>9512139044256</c:v>
                </c:pt>
                <c:pt idx="305">
                  <c:v>9553367025442</c:v>
                </c:pt>
                <c:pt idx="306">
                  <c:v>9368010909044</c:v>
                </c:pt>
                <c:pt idx="307">
                  <c:v>9996454085850</c:v>
                </c:pt>
                <c:pt idx="308">
                  <c:v>9950866125771</c:v>
                </c:pt>
                <c:pt idx="309">
                  <c:v>10037485615541</c:v>
                </c:pt>
                <c:pt idx="310">
                  <c:v>10021630515249</c:v>
                </c:pt>
                <c:pt idx="311">
                  <c:v>10006504203244</c:v>
                </c:pt>
                <c:pt idx="312">
                  <c:v>10053287824690</c:v>
                </c:pt>
                <c:pt idx="313">
                  <c:v>10097110026675</c:v>
                </c:pt>
                <c:pt idx="314">
                  <c:v>10032176585988</c:v>
                </c:pt>
                <c:pt idx="315">
                  <c:v>9987890113554</c:v>
                </c:pt>
                <c:pt idx="316">
                  <c:v>10356584557180</c:v>
                </c:pt>
                <c:pt idx="317">
                  <c:v>9994846903216</c:v>
                </c:pt>
                <c:pt idx="318">
                  <c:v>10158094138893</c:v>
                </c:pt>
                <c:pt idx="319">
                  <c:v>9770358739215</c:v>
                </c:pt>
                <c:pt idx="320">
                  <c:v>9881019921750</c:v>
                </c:pt>
                <c:pt idx="321">
                  <c:v>9746173864505</c:v>
                </c:pt>
                <c:pt idx="322">
                  <c:v>9554918954241</c:v>
                </c:pt>
                <c:pt idx="323">
                  <c:v>9720062270648</c:v>
                </c:pt>
                <c:pt idx="324">
                  <c:v>9626683338724</c:v>
                </c:pt>
                <c:pt idx="325">
                  <c:v>9795383175632</c:v>
                </c:pt>
                <c:pt idx="326">
                  <c:v>9868630723786</c:v>
                </c:pt>
                <c:pt idx="327">
                  <c:v>9630523343110</c:v>
                </c:pt>
                <c:pt idx="328">
                  <c:v>9935815903307</c:v>
                </c:pt>
                <c:pt idx="329">
                  <c:v>10050126959009</c:v>
                </c:pt>
                <c:pt idx="330">
                  <c:v>10106705246402</c:v>
                </c:pt>
                <c:pt idx="331">
                  <c:v>9913552346094</c:v>
                </c:pt>
                <c:pt idx="332">
                  <c:v>9853291933356</c:v>
                </c:pt>
                <c:pt idx="333">
                  <c:v>9798071868254</c:v>
                </c:pt>
                <c:pt idx="334">
                  <c:v>10005864575319</c:v>
                </c:pt>
                <c:pt idx="335">
                  <c:v>9924642168328</c:v>
                </c:pt>
                <c:pt idx="336">
                  <c:v>9735342605433</c:v>
                </c:pt>
                <c:pt idx="337">
                  <c:v>9559316295943</c:v>
                </c:pt>
                <c:pt idx="338">
                  <c:v>9761870661640</c:v>
                </c:pt>
                <c:pt idx="339">
                  <c:v>10684304083945</c:v>
                </c:pt>
                <c:pt idx="340">
                  <c:v>10828383859658</c:v>
                </c:pt>
                <c:pt idx="341">
                  <c:v>10783563564493</c:v>
                </c:pt>
                <c:pt idx="342">
                  <c:v>10600961325877</c:v>
                </c:pt>
                <c:pt idx="343">
                  <c:v>10662650508261</c:v>
                </c:pt>
                <c:pt idx="344">
                  <c:v>10785830089976</c:v>
                </c:pt>
                <c:pt idx="345">
                  <c:v>10808044259711</c:v>
                </c:pt>
                <c:pt idx="346">
                  <c:v>11029684787768</c:v>
                </c:pt>
                <c:pt idx="347">
                  <c:v>10799838186441</c:v>
                </c:pt>
                <c:pt idx="348">
                  <c:v>10480293915227</c:v>
                </c:pt>
                <c:pt idx="349">
                  <c:v>11203008043532</c:v>
                </c:pt>
                <c:pt idx="350">
                  <c:v>10614446204745</c:v>
                </c:pt>
                <c:pt idx="351">
                  <c:v>9752130359473</c:v>
                </c:pt>
                <c:pt idx="352">
                  <c:v>9689250778395</c:v>
                </c:pt>
                <c:pt idx="353">
                  <c:v>9603014425111</c:v>
                </c:pt>
                <c:pt idx="354">
                  <c:v>9534641884202</c:v>
                </c:pt>
                <c:pt idx="355">
                  <c:v>9438441648557</c:v>
                </c:pt>
                <c:pt idx="356">
                  <c:v>9254283462540</c:v>
                </c:pt>
                <c:pt idx="357">
                  <c:v>9074967129056</c:v>
                </c:pt>
                <c:pt idx="358">
                  <c:v>9033705603124</c:v>
                </c:pt>
                <c:pt idx="359">
                  <c:v>9396502954205</c:v>
                </c:pt>
                <c:pt idx="360">
                  <c:v>9596663530871</c:v>
                </c:pt>
                <c:pt idx="361">
                  <c:v>9364137276474</c:v>
                </c:pt>
                <c:pt idx="362">
                  <c:v>9359346001161</c:v>
                </c:pt>
                <c:pt idx="363">
                  <c:v>8921058711751</c:v>
                </c:pt>
                <c:pt idx="364">
                  <c:v>9121150068733</c:v>
                </c:pt>
                <c:pt idx="365">
                  <c:v>9239109961133</c:v>
                </c:pt>
                <c:pt idx="366">
                  <c:v>9337349077733</c:v>
                </c:pt>
                <c:pt idx="367">
                  <c:v>9235626871061</c:v>
                </c:pt>
                <c:pt idx="368">
                  <c:v>9206193937767</c:v>
                </c:pt>
                <c:pt idx="369">
                  <c:v>9736215870155</c:v>
                </c:pt>
                <c:pt idx="370">
                  <c:v>9864497196015</c:v>
                </c:pt>
                <c:pt idx="371">
                  <c:v>9433506991119</c:v>
                </c:pt>
                <c:pt idx="372">
                  <c:v>9601127096448</c:v>
                </c:pt>
                <c:pt idx="373">
                  <c:v>8801784950209</c:v>
                </c:pt>
                <c:pt idx="374">
                  <c:v>8915923516315</c:v>
                </c:pt>
                <c:pt idx="375">
                  <c:v>8804783638618</c:v>
                </c:pt>
                <c:pt idx="376">
                  <c:v>8764236525972</c:v>
                </c:pt>
                <c:pt idx="377">
                  <c:v>8601462775032</c:v>
                </c:pt>
                <c:pt idx="378">
                  <c:v>8564203595027</c:v>
                </c:pt>
                <c:pt idx="379">
                  <c:v>8446832768566</c:v>
                </c:pt>
                <c:pt idx="380">
                  <c:v>8032191472006</c:v>
                </c:pt>
                <c:pt idx="381">
                  <c:v>8618255252841</c:v>
                </c:pt>
                <c:pt idx="382">
                  <c:v>8638479509009</c:v>
                </c:pt>
                <c:pt idx="383">
                  <c:v>8580810804200</c:v>
                </c:pt>
                <c:pt idx="384">
                  <c:v>7924517599514</c:v>
                </c:pt>
                <c:pt idx="385">
                  <c:v>7955012215658</c:v>
                </c:pt>
                <c:pt idx="386">
                  <c:v>7706731266038</c:v>
                </c:pt>
                <c:pt idx="387">
                  <c:v>7353994653457</c:v>
                </c:pt>
                <c:pt idx="388">
                  <c:v>7743960711821</c:v>
                </c:pt>
                <c:pt idx="389">
                  <c:v>7679789457803</c:v>
                </c:pt>
                <c:pt idx="390">
                  <c:v>8079677760950</c:v>
                </c:pt>
                <c:pt idx="391">
                  <c:v>7005751496204</c:v>
                </c:pt>
                <c:pt idx="392">
                  <c:v>7075445454762</c:v>
                </c:pt>
                <c:pt idx="393">
                  <c:v>6906009600971</c:v>
                </c:pt>
                <c:pt idx="394">
                  <c:v>7530321949577</c:v>
                </c:pt>
                <c:pt idx="395">
                  <c:v>7206917016072</c:v>
                </c:pt>
                <c:pt idx="396">
                  <c:v>7797003748008</c:v>
                </c:pt>
                <c:pt idx="397">
                  <c:v>6832260251056</c:v>
                </c:pt>
                <c:pt idx="398">
                  <c:v>10181994140551</c:v>
                </c:pt>
                <c:pt idx="399">
                  <c:v>10384541391588</c:v>
                </c:pt>
                <c:pt idx="400">
                  <c:v>10235093002901</c:v>
                </c:pt>
                <c:pt idx="401">
                  <c:v>10123700491344</c:v>
                </c:pt>
                <c:pt idx="402">
                  <c:v>11599722519100</c:v>
                </c:pt>
                <c:pt idx="403">
                  <c:v>11943091347618</c:v>
                </c:pt>
                <c:pt idx="404">
                  <c:v>11722589599073</c:v>
                </c:pt>
                <c:pt idx="405">
                  <c:v>11465336214353</c:v>
                </c:pt>
                <c:pt idx="406">
                  <c:v>11458018186608</c:v>
                </c:pt>
                <c:pt idx="407">
                  <c:v>11671494894940</c:v>
                </c:pt>
                <c:pt idx="408">
                  <c:v>11187471590576</c:v>
                </c:pt>
                <c:pt idx="409">
                  <c:v>11302208286676</c:v>
                </c:pt>
                <c:pt idx="410">
                  <c:v>11551672337185</c:v>
                </c:pt>
                <c:pt idx="411">
                  <c:v>11583791605449</c:v>
                </c:pt>
                <c:pt idx="412">
                  <c:v>11277725765018</c:v>
                </c:pt>
                <c:pt idx="413">
                  <c:v>12379868182014</c:v>
                </c:pt>
                <c:pt idx="414">
                  <c:v>13220872249167</c:v>
                </c:pt>
                <c:pt idx="415">
                  <c:v>13811210876354</c:v>
                </c:pt>
                <c:pt idx="416">
                  <c:v>13478535468198</c:v>
                </c:pt>
                <c:pt idx="417">
                  <c:v>13431475152865</c:v>
                </c:pt>
                <c:pt idx="418">
                  <c:v>13302835602041</c:v>
                </c:pt>
                <c:pt idx="419">
                  <c:v>13557103112414</c:v>
                </c:pt>
                <c:pt idx="420">
                  <c:v>14548993706557</c:v>
                </c:pt>
                <c:pt idx="421">
                  <c:v>13986786793409</c:v>
                </c:pt>
                <c:pt idx="422">
                  <c:v>14399792468891</c:v>
                </c:pt>
                <c:pt idx="423">
                  <c:v>14946555499648</c:v>
                </c:pt>
                <c:pt idx="424">
                  <c:v>16341749738014</c:v>
                </c:pt>
                <c:pt idx="425">
                  <c:v>15945633896186</c:v>
                </c:pt>
                <c:pt idx="426">
                  <c:v>14856566588080</c:v>
                </c:pt>
                <c:pt idx="427">
                  <c:v>13672900334455</c:v>
                </c:pt>
                <c:pt idx="428">
                  <c:v>13377117705077</c:v>
                </c:pt>
                <c:pt idx="429">
                  <c:v>13782686559708</c:v>
                </c:pt>
                <c:pt idx="430">
                  <c:v>13528243909651</c:v>
                </c:pt>
                <c:pt idx="431">
                  <c:v>13627846142579</c:v>
                </c:pt>
                <c:pt idx="432">
                  <c:v>13770810371967</c:v>
                </c:pt>
                <c:pt idx="433">
                  <c:v>13539220291620</c:v>
                </c:pt>
                <c:pt idx="434">
                  <c:v>13019075175625</c:v>
                </c:pt>
                <c:pt idx="435">
                  <c:v>12424690947492</c:v>
                </c:pt>
                <c:pt idx="436">
                  <c:v>12231195511164</c:v>
                </c:pt>
                <c:pt idx="437">
                  <c:v>11778546228207</c:v>
                </c:pt>
                <c:pt idx="438">
                  <c:v>11670126964627</c:v>
                </c:pt>
                <c:pt idx="439">
                  <c:v>11885203284582</c:v>
                </c:pt>
                <c:pt idx="440">
                  <c:v>11499246263836</c:v>
                </c:pt>
                <c:pt idx="441">
                  <c:v>11633800929244</c:v>
                </c:pt>
                <c:pt idx="442">
                  <c:v>11276857517587</c:v>
                </c:pt>
                <c:pt idx="443">
                  <c:v>11250721266042</c:v>
                </c:pt>
                <c:pt idx="444">
                  <c:v>10750384434674</c:v>
                </c:pt>
                <c:pt idx="445">
                  <c:v>10877880422668</c:v>
                </c:pt>
                <c:pt idx="446">
                  <c:v>11027250576390</c:v>
                </c:pt>
                <c:pt idx="447">
                  <c:v>11512596845910</c:v>
                </c:pt>
                <c:pt idx="448">
                  <c:v>11566736110909</c:v>
                </c:pt>
                <c:pt idx="449">
                  <c:v>11372263739674</c:v>
                </c:pt>
                <c:pt idx="450">
                  <c:v>11483837419610</c:v>
                </c:pt>
                <c:pt idx="451">
                  <c:v>11859214097882</c:v>
                </c:pt>
                <c:pt idx="452">
                  <c:v>11639371437629</c:v>
                </c:pt>
                <c:pt idx="453">
                  <c:v>11142048852748</c:v>
                </c:pt>
                <c:pt idx="454">
                  <c:v>11352689092475</c:v>
                </c:pt>
                <c:pt idx="455">
                  <c:v>11440054543687</c:v>
                </c:pt>
                <c:pt idx="456">
                  <c:v>10295963798204</c:v>
                </c:pt>
                <c:pt idx="457">
                  <c:v>10442026718455</c:v>
                </c:pt>
                <c:pt idx="458">
                  <c:v>10258861615795</c:v>
                </c:pt>
                <c:pt idx="459">
                  <c:v>10280893336823</c:v>
                </c:pt>
                <c:pt idx="460">
                  <c:v>9922213009257</c:v>
                </c:pt>
                <c:pt idx="461">
                  <c:v>10122080441108</c:v>
                </c:pt>
                <c:pt idx="462">
                  <c:v>10358923663931</c:v>
                </c:pt>
                <c:pt idx="463">
                  <c:v>10726600461265</c:v>
                </c:pt>
                <c:pt idx="464">
                  <c:v>9462684431325</c:v>
                </c:pt>
                <c:pt idx="465">
                  <c:v>9405489450136</c:v>
                </c:pt>
                <c:pt idx="466">
                  <c:v>9365120721473</c:v>
                </c:pt>
                <c:pt idx="467">
                  <c:v>9100000964949</c:v>
                </c:pt>
                <c:pt idx="468">
                  <c:v>9323806689759</c:v>
                </c:pt>
                <c:pt idx="469">
                  <c:v>9334769104371</c:v>
                </c:pt>
                <c:pt idx="470">
                  <c:v>9411240078092</c:v>
                </c:pt>
                <c:pt idx="471">
                  <c:v>9531876398837</c:v>
                </c:pt>
                <c:pt idx="472">
                  <c:v>9346678476532</c:v>
                </c:pt>
                <c:pt idx="473">
                  <c:v>9244125562652</c:v>
                </c:pt>
                <c:pt idx="474">
                  <c:v>9209877615199</c:v>
                </c:pt>
                <c:pt idx="475">
                  <c:v>9225587291104</c:v>
                </c:pt>
                <c:pt idx="476">
                  <c:v>9297146130524</c:v>
                </c:pt>
                <c:pt idx="477">
                  <c:v>9236411660456</c:v>
                </c:pt>
                <c:pt idx="478">
                  <c:v>9528343793380</c:v>
                </c:pt>
                <c:pt idx="479">
                  <c:v>9388264863033</c:v>
                </c:pt>
                <c:pt idx="480">
                  <c:v>9447943160348</c:v>
                </c:pt>
                <c:pt idx="481">
                  <c:v>9228490295304</c:v>
                </c:pt>
                <c:pt idx="482">
                  <c:v>9487560462805</c:v>
                </c:pt>
                <c:pt idx="483">
                  <c:v>8884138286372</c:v>
                </c:pt>
                <c:pt idx="484">
                  <c:v>10021904972702</c:v>
                </c:pt>
                <c:pt idx="485">
                  <c:v>10572085329829</c:v>
                </c:pt>
                <c:pt idx="486">
                  <c:v>10511849630220</c:v>
                </c:pt>
                <c:pt idx="487">
                  <c:v>10676220528986</c:v>
                </c:pt>
                <c:pt idx="488">
                  <c:v>10632932850751</c:v>
                </c:pt>
                <c:pt idx="489">
                  <c:v>10732910538048</c:v>
                </c:pt>
                <c:pt idx="490">
                  <c:v>10841635196769</c:v>
                </c:pt>
                <c:pt idx="491">
                  <c:v>10897216773226</c:v>
                </c:pt>
                <c:pt idx="492">
                  <c:v>11138057842813</c:v>
                </c:pt>
                <c:pt idx="493">
                  <c:v>11041861669798</c:v>
                </c:pt>
                <c:pt idx="494">
                  <c:v>10899769348012</c:v>
                </c:pt>
                <c:pt idx="495">
                  <c:v>10775228996686</c:v>
                </c:pt>
                <c:pt idx="496">
                  <c:v>10457143272976</c:v>
                </c:pt>
                <c:pt idx="497">
                  <c:v>10627383641853</c:v>
                </c:pt>
                <c:pt idx="498">
                  <c:v>10616905818680</c:v>
                </c:pt>
                <c:pt idx="499">
                  <c:v>10895024899401</c:v>
                </c:pt>
                <c:pt idx="500">
                  <c:v>10950222285146</c:v>
                </c:pt>
                <c:pt idx="501">
                  <c:v>11131194550307</c:v>
                </c:pt>
                <c:pt idx="502">
                  <c:v>10858124688174</c:v>
                </c:pt>
                <c:pt idx="503">
                  <c:v>10882838417294</c:v>
                </c:pt>
                <c:pt idx="504">
                  <c:v>10740881787716</c:v>
                </c:pt>
                <c:pt idx="505">
                  <c:v>10570528994422</c:v>
                </c:pt>
                <c:pt idx="506">
                  <c:v>10791146847034</c:v>
                </c:pt>
                <c:pt idx="507">
                  <c:v>11419904828159</c:v>
                </c:pt>
                <c:pt idx="508">
                  <c:v>11198032466018</c:v>
                </c:pt>
                <c:pt idx="509">
                  <c:v>11786289074887</c:v>
                </c:pt>
                <c:pt idx="510">
                  <c:v>12153638161010</c:v>
                </c:pt>
                <c:pt idx="511">
                  <c:v>12402003777745</c:v>
                </c:pt>
                <c:pt idx="512">
                  <c:v>12360649224480</c:v>
                </c:pt>
                <c:pt idx="513">
                  <c:v>12824783990662</c:v>
                </c:pt>
                <c:pt idx="514">
                  <c:v>12758714089213</c:v>
                </c:pt>
                <c:pt idx="515">
                  <c:v>12650797963149</c:v>
                </c:pt>
                <c:pt idx="516">
                  <c:v>13073195374026</c:v>
                </c:pt>
                <c:pt idx="517">
                  <c:v>13201093676772</c:v>
                </c:pt>
                <c:pt idx="518">
                  <c:v>13171216011851</c:v>
                </c:pt>
                <c:pt idx="519">
                  <c:v>13300188757828</c:v>
                </c:pt>
                <c:pt idx="520">
                  <c:v>13547631620965</c:v>
                </c:pt>
                <c:pt idx="521">
                  <c:v>13531499728090</c:v>
                </c:pt>
                <c:pt idx="522">
                  <c:v>13374896023009</c:v>
                </c:pt>
                <c:pt idx="523">
                  <c:v>14122362536019</c:v>
                </c:pt>
                <c:pt idx="524">
                  <c:v>14974981680254</c:v>
                </c:pt>
                <c:pt idx="525">
                  <c:v>14548515233602</c:v>
                </c:pt>
                <c:pt idx="526">
                  <c:v>14484872736985</c:v>
                </c:pt>
                <c:pt idx="527">
                  <c:v>14065840539925</c:v>
                </c:pt>
                <c:pt idx="528">
                  <c:v>14307409555391</c:v>
                </c:pt>
                <c:pt idx="529">
                  <c:v>14132534712786</c:v>
                </c:pt>
                <c:pt idx="530">
                  <c:v>14311992305852</c:v>
                </c:pt>
                <c:pt idx="531">
                  <c:v>14321519533761</c:v>
                </c:pt>
                <c:pt idx="532">
                  <c:v>14582332264904</c:v>
                </c:pt>
                <c:pt idx="533">
                  <c:v>14295051375952</c:v>
                </c:pt>
                <c:pt idx="534">
                  <c:v>14396136401668</c:v>
                </c:pt>
                <c:pt idx="535">
                  <c:v>14183624317346</c:v>
                </c:pt>
                <c:pt idx="536">
                  <c:v>14399264841973</c:v>
                </c:pt>
                <c:pt idx="537">
                  <c:v>13447445753142</c:v>
                </c:pt>
                <c:pt idx="538">
                  <c:v>13237495054299</c:v>
                </c:pt>
                <c:pt idx="539">
                  <c:v>14080795955088</c:v>
                </c:pt>
                <c:pt idx="540">
                  <c:v>14147061859753</c:v>
                </c:pt>
                <c:pt idx="541">
                  <c:v>14205017644337</c:v>
                </c:pt>
                <c:pt idx="542">
                  <c:v>14149150685373</c:v>
                </c:pt>
                <c:pt idx="543">
                  <c:v>14244867322831</c:v>
                </c:pt>
                <c:pt idx="544">
                  <c:v>14572251616761</c:v>
                </c:pt>
                <c:pt idx="545">
                  <c:v>13720262640782</c:v>
                </c:pt>
                <c:pt idx="546">
                  <c:v>13916053355463</c:v>
                </c:pt>
                <c:pt idx="547">
                  <c:v>14293055708731</c:v>
                </c:pt>
                <c:pt idx="548">
                  <c:v>13388862081220</c:v>
                </c:pt>
                <c:pt idx="549">
                  <c:v>13168427986094</c:v>
                </c:pt>
                <c:pt idx="550">
                  <c:v>13067588975173</c:v>
                </c:pt>
                <c:pt idx="551">
                  <c:v>13114503749333</c:v>
                </c:pt>
                <c:pt idx="552">
                  <c:v>13575039171982</c:v>
                </c:pt>
                <c:pt idx="553">
                  <c:v>13422323478600</c:v>
                </c:pt>
                <c:pt idx="554">
                  <c:v>13288604350764</c:v>
                </c:pt>
                <c:pt idx="555">
                  <c:v>12408958637574</c:v>
                </c:pt>
                <c:pt idx="556">
                  <c:v>12204431607587</c:v>
                </c:pt>
                <c:pt idx="557">
                  <c:v>12227434213276</c:v>
                </c:pt>
                <c:pt idx="558">
                  <c:v>11934934764989</c:v>
                </c:pt>
                <c:pt idx="559">
                  <c:v>12208361639962</c:v>
                </c:pt>
                <c:pt idx="560">
                  <c:v>12017031985776</c:v>
                </c:pt>
                <c:pt idx="561">
                  <c:v>12323633768166</c:v>
                </c:pt>
                <c:pt idx="562">
                  <c:v>11612046871144</c:v>
                </c:pt>
                <c:pt idx="563">
                  <c:v>11668964615521</c:v>
                </c:pt>
                <c:pt idx="564">
                  <c:v>11738683658671</c:v>
                </c:pt>
                <c:pt idx="565">
                  <c:v>11727281690240</c:v>
                </c:pt>
                <c:pt idx="566">
                  <c:v>11855136325403</c:v>
                </c:pt>
                <c:pt idx="567">
                  <c:v>11315627135961</c:v>
                </c:pt>
                <c:pt idx="568">
                  <c:v>12924692918594</c:v>
                </c:pt>
                <c:pt idx="569">
                  <c:v>13410248458314</c:v>
                </c:pt>
                <c:pt idx="570">
                  <c:v>13915638776784</c:v>
                </c:pt>
                <c:pt idx="571">
                  <c:v>14157355017310</c:v>
                </c:pt>
                <c:pt idx="572">
                  <c:v>14540587944832</c:v>
                </c:pt>
                <c:pt idx="573">
                  <c:v>15085544853213</c:v>
                </c:pt>
                <c:pt idx="574">
                  <c:v>13692938462099</c:v>
                </c:pt>
                <c:pt idx="575">
                  <c:v>12536964753040</c:v>
                </c:pt>
                <c:pt idx="576">
                  <c:v>12569447541261</c:v>
                </c:pt>
                <c:pt idx="577">
                  <c:v>12547294919641</c:v>
                </c:pt>
                <c:pt idx="578">
                  <c:v>12277508863191</c:v>
                </c:pt>
                <c:pt idx="579">
                  <c:v>12241939215196</c:v>
                </c:pt>
                <c:pt idx="580">
                  <c:v>12296976386867</c:v>
                </c:pt>
                <c:pt idx="581">
                  <c:v>12427399929906</c:v>
                </c:pt>
                <c:pt idx="582">
                  <c:v>12458685248834</c:v>
                </c:pt>
                <c:pt idx="583">
                  <c:v>12627736179950</c:v>
                </c:pt>
                <c:pt idx="584">
                  <c:v>12512656585187</c:v>
                </c:pt>
                <c:pt idx="585">
                  <c:v>12112031810262</c:v>
                </c:pt>
                <c:pt idx="586">
                  <c:v>12304300464078</c:v>
                </c:pt>
                <c:pt idx="587">
                  <c:v>12475123321993</c:v>
                </c:pt>
                <c:pt idx="588">
                  <c:v>12630366036007</c:v>
                </c:pt>
                <c:pt idx="589">
                  <c:v>12519074770666</c:v>
                </c:pt>
                <c:pt idx="590">
                  <c:v>12386289345528</c:v>
                </c:pt>
                <c:pt idx="591">
                  <c:v>12441505337170</c:v>
                </c:pt>
                <c:pt idx="592">
                  <c:v>12298164270157</c:v>
                </c:pt>
                <c:pt idx="593">
                  <c:v>12322998382856</c:v>
                </c:pt>
                <c:pt idx="594">
                  <c:v>12342391668516</c:v>
                </c:pt>
                <c:pt idx="595">
                  <c:v>12925765448907</c:v>
                </c:pt>
                <c:pt idx="596">
                  <c:v>12981845184074</c:v>
                </c:pt>
                <c:pt idx="597">
                  <c:v>12941254499614</c:v>
                </c:pt>
                <c:pt idx="598">
                  <c:v>13059360433275</c:v>
                </c:pt>
                <c:pt idx="599">
                  <c:v>13250621453063</c:v>
                </c:pt>
                <c:pt idx="600">
                  <c:v>12976571731145</c:v>
                </c:pt>
                <c:pt idx="601">
                  <c:v>12752283515096</c:v>
                </c:pt>
                <c:pt idx="602">
                  <c:v>13209429914577</c:v>
                </c:pt>
                <c:pt idx="603">
                  <c:v>13569692519152</c:v>
                </c:pt>
                <c:pt idx="604">
                  <c:v>13537038505413</c:v>
                </c:pt>
                <c:pt idx="605">
                  <c:v>12726402422635</c:v>
                </c:pt>
                <c:pt idx="606">
                  <c:v>12546833456915</c:v>
                </c:pt>
                <c:pt idx="607">
                  <c:v>12686243229925</c:v>
                </c:pt>
                <c:pt idx="608">
                  <c:v>12612522647449</c:v>
                </c:pt>
                <c:pt idx="609">
                  <c:v>14207178118754</c:v>
                </c:pt>
                <c:pt idx="610">
                  <c:v>14383576364512</c:v>
                </c:pt>
                <c:pt idx="611">
                  <c:v>14453816513861</c:v>
                </c:pt>
                <c:pt idx="612">
                  <c:v>14300871093439</c:v>
                </c:pt>
                <c:pt idx="613">
                  <c:v>14234937755807</c:v>
                </c:pt>
                <c:pt idx="614">
                  <c:v>14728894032387</c:v>
                </c:pt>
                <c:pt idx="615">
                  <c:v>14935143327513</c:v>
                </c:pt>
                <c:pt idx="616">
                  <c:v>14904330528454</c:v>
                </c:pt>
                <c:pt idx="617">
                  <c:v>15490225367569</c:v>
                </c:pt>
                <c:pt idx="618">
                  <c:v>15312032176684</c:v>
                </c:pt>
                <c:pt idx="619">
                  <c:v>15164350462511</c:v>
                </c:pt>
                <c:pt idx="620">
                  <c:v>14955460058544</c:v>
                </c:pt>
                <c:pt idx="621">
                  <c:v>15219337323951</c:v>
                </c:pt>
                <c:pt idx="622">
                  <c:v>15363111301039</c:v>
                </c:pt>
                <c:pt idx="623">
                  <c:v>15246342382679</c:v>
                </c:pt>
                <c:pt idx="624">
                  <c:v>14872361557552</c:v>
                </c:pt>
                <c:pt idx="625">
                  <c:v>14936481947775</c:v>
                </c:pt>
                <c:pt idx="626">
                  <c:v>14852274616366</c:v>
                </c:pt>
                <c:pt idx="627">
                  <c:v>15474153031398</c:v>
                </c:pt>
                <c:pt idx="628">
                  <c:v>15057114673884</c:v>
                </c:pt>
                <c:pt idx="629">
                  <c:v>15111479603647</c:v>
                </c:pt>
                <c:pt idx="630">
                  <c:v>14823492568147</c:v>
                </c:pt>
                <c:pt idx="631">
                  <c:v>15406033449783</c:v>
                </c:pt>
                <c:pt idx="632">
                  <c:v>15846205621928</c:v>
                </c:pt>
                <c:pt idx="633">
                  <c:v>15937088606356</c:v>
                </c:pt>
                <c:pt idx="634">
                  <c:v>15334265633504</c:v>
                </c:pt>
                <c:pt idx="635">
                  <c:v>15457244732053</c:v>
                </c:pt>
                <c:pt idx="636">
                  <c:v>14856334712823</c:v>
                </c:pt>
                <c:pt idx="637">
                  <c:v>14103974075491</c:v>
                </c:pt>
                <c:pt idx="638">
                  <c:v>14987309815726</c:v>
                </c:pt>
                <c:pt idx="639">
                  <c:v>14565048553186</c:v>
                </c:pt>
                <c:pt idx="640">
                  <c:v>15789123100525</c:v>
                </c:pt>
                <c:pt idx="641">
                  <c:v>16356602570681</c:v>
                </c:pt>
                <c:pt idx="642">
                  <c:v>15701500574156</c:v>
                </c:pt>
                <c:pt idx="643">
                  <c:v>17290941917797</c:v>
                </c:pt>
                <c:pt idx="644">
                  <c:v>18735594592759</c:v>
                </c:pt>
                <c:pt idx="645">
                  <c:v>19085645808138</c:v>
                </c:pt>
                <c:pt idx="646">
                  <c:v>18872443467128</c:v>
                </c:pt>
                <c:pt idx="647">
                  <c:v>18492559902634</c:v>
                </c:pt>
                <c:pt idx="648">
                  <c:v>18012926362430</c:v>
                </c:pt>
                <c:pt idx="649">
                  <c:v>18476566515111</c:v>
                </c:pt>
                <c:pt idx="650">
                  <c:v>19418332117641</c:v>
                </c:pt>
                <c:pt idx="651">
                  <c:v>19022496012477</c:v>
                </c:pt>
                <c:pt idx="652">
                  <c:v>19338956792118</c:v>
                </c:pt>
                <c:pt idx="653">
                  <c:v>18842180443109</c:v>
                </c:pt>
                <c:pt idx="654">
                  <c:v>20409172927235</c:v>
                </c:pt>
                <c:pt idx="655">
                  <c:v>20311149690887</c:v>
                </c:pt>
                <c:pt idx="656">
                  <c:v>19428909377210</c:v>
                </c:pt>
                <c:pt idx="657">
                  <c:v>22218877707685</c:v>
                </c:pt>
                <c:pt idx="658">
                  <c:v>22255857614810</c:v>
                </c:pt>
                <c:pt idx="659">
                  <c:v>22344205570887</c:v>
                </c:pt>
                <c:pt idx="660">
                  <c:v>22224999378731</c:v>
                </c:pt>
                <c:pt idx="661">
                  <c:v>22532220374198</c:v>
                </c:pt>
                <c:pt idx="662">
                  <c:v>21033632296927</c:v>
                </c:pt>
                <c:pt idx="663">
                  <c:v>20399309069866</c:v>
                </c:pt>
                <c:pt idx="664">
                  <c:v>20731226170241</c:v>
                </c:pt>
                <c:pt idx="665">
                  <c:v>20348930490681</c:v>
                </c:pt>
                <c:pt idx="666">
                  <c:v>21265784958044</c:v>
                </c:pt>
                <c:pt idx="667">
                  <c:v>20289848366931</c:v>
                </c:pt>
                <c:pt idx="668">
                  <c:v>19478421275316</c:v>
                </c:pt>
                <c:pt idx="669">
                  <c:v>19264951335165</c:v>
                </c:pt>
                <c:pt idx="670">
                  <c:v>19026013655128</c:v>
                </c:pt>
                <c:pt idx="671">
                  <c:v>19067460955879</c:v>
                </c:pt>
                <c:pt idx="672">
                  <c:v>18595758598223</c:v>
                </c:pt>
                <c:pt idx="673">
                  <c:v>18886605324681</c:v>
                </c:pt>
                <c:pt idx="674">
                  <c:v>18313004048568</c:v>
                </c:pt>
                <c:pt idx="675">
                  <c:v>19451826011744</c:v>
                </c:pt>
                <c:pt idx="676">
                  <c:v>19957417929223</c:v>
                </c:pt>
                <c:pt idx="677">
                  <c:v>19788057983562</c:v>
                </c:pt>
                <c:pt idx="678">
                  <c:v>18969687431915</c:v>
                </c:pt>
                <c:pt idx="679">
                  <c:v>18872408974985</c:v>
                </c:pt>
                <c:pt idx="680">
                  <c:v>20054540780423</c:v>
                </c:pt>
                <c:pt idx="681">
                  <c:v>20950503506891</c:v>
                </c:pt>
                <c:pt idx="682">
                  <c:v>20281545432375</c:v>
                </c:pt>
                <c:pt idx="683">
                  <c:v>20657931998062</c:v>
                </c:pt>
                <c:pt idx="684">
                  <c:v>19865082432814</c:v>
                </c:pt>
                <c:pt idx="685">
                  <c:v>20867630218684</c:v>
                </c:pt>
                <c:pt idx="686">
                  <c:v>21001017295428</c:v>
                </c:pt>
                <c:pt idx="687">
                  <c:v>20418735855178</c:v>
                </c:pt>
                <c:pt idx="688">
                  <c:v>19207476784621</c:v>
                </c:pt>
                <c:pt idx="689">
                  <c:v>18202323598368</c:v>
                </c:pt>
                <c:pt idx="690">
                  <c:v>18084827128540</c:v>
                </c:pt>
                <c:pt idx="691">
                  <c:v>17927874015801</c:v>
                </c:pt>
                <c:pt idx="692">
                  <c:v>17713083433486</c:v>
                </c:pt>
                <c:pt idx="693">
                  <c:v>18699116359842</c:v>
                </c:pt>
                <c:pt idx="694">
                  <c:v>18717900055219</c:v>
                </c:pt>
                <c:pt idx="695">
                  <c:v>19652026739835</c:v>
                </c:pt>
                <c:pt idx="696">
                  <c:v>17536520133242</c:v>
                </c:pt>
                <c:pt idx="697">
                  <c:v>18169680270838</c:v>
                </c:pt>
                <c:pt idx="698">
                  <c:v>19746432136109</c:v>
                </c:pt>
                <c:pt idx="699">
                  <c:v>21454188732361</c:v>
                </c:pt>
                <c:pt idx="700">
                  <c:v>19245602417065</c:v>
                </c:pt>
                <c:pt idx="701">
                  <c:v>15313002863359</c:v>
                </c:pt>
                <c:pt idx="702">
                  <c:v>14588405139462</c:v>
                </c:pt>
                <c:pt idx="703">
                  <c:v>15269170272425</c:v>
                </c:pt>
                <c:pt idx="704">
                  <c:v>14132669200692</c:v>
                </c:pt>
                <c:pt idx="705">
                  <c:v>13950212150558</c:v>
                </c:pt>
                <c:pt idx="706">
                  <c:v>14148380501684</c:v>
                </c:pt>
                <c:pt idx="707">
                  <c:v>14099603017203</c:v>
                </c:pt>
                <c:pt idx="708">
                  <c:v>14211244692045</c:v>
                </c:pt>
                <c:pt idx="709">
                  <c:v>14209027832651</c:v>
                </c:pt>
                <c:pt idx="710">
                  <c:v>14312857995257</c:v>
                </c:pt>
                <c:pt idx="711">
                  <c:v>14485368619531</c:v>
                </c:pt>
                <c:pt idx="712">
                  <c:v>14223396574195</c:v>
                </c:pt>
                <c:pt idx="713">
                  <c:v>14291717930662</c:v>
                </c:pt>
                <c:pt idx="714">
                  <c:v>14515934878348</c:v>
                </c:pt>
                <c:pt idx="715">
                  <c:v>13803593848340</c:v>
                </c:pt>
                <c:pt idx="716">
                  <c:v>13950700459356</c:v>
                </c:pt>
                <c:pt idx="717">
                  <c:v>13918599681994</c:v>
                </c:pt>
                <c:pt idx="718">
                  <c:v>14001198122433</c:v>
                </c:pt>
                <c:pt idx="719">
                  <c:v>13573519590690</c:v>
                </c:pt>
                <c:pt idx="720">
                  <c:v>14180201328950</c:v>
                </c:pt>
                <c:pt idx="721">
                  <c:v>15066884611219</c:v>
                </c:pt>
                <c:pt idx="722">
                  <c:v>15194059239033</c:v>
                </c:pt>
                <c:pt idx="723">
                  <c:v>15112079406500</c:v>
                </c:pt>
                <c:pt idx="724">
                  <c:v>15394566354557</c:v>
                </c:pt>
                <c:pt idx="725">
                  <c:v>15555137076896</c:v>
                </c:pt>
                <c:pt idx="726">
                  <c:v>15797086559910</c:v>
                </c:pt>
                <c:pt idx="727">
                  <c:v>15721547590944</c:v>
                </c:pt>
                <c:pt idx="728">
                  <c:v>15335591964223</c:v>
                </c:pt>
                <c:pt idx="729">
                  <c:v>15040134504250</c:v>
                </c:pt>
                <c:pt idx="730">
                  <c:v>15344601858113</c:v>
                </c:pt>
                <c:pt idx="731">
                  <c:v>15214923830899</c:v>
                </c:pt>
                <c:pt idx="732">
                  <c:v>15229655101786</c:v>
                </c:pt>
                <c:pt idx="733">
                  <c:v>15446092408564</c:v>
                </c:pt>
                <c:pt idx="734">
                  <c:v>16557146488229</c:v>
                </c:pt>
                <c:pt idx="735">
                  <c:v>16308387263247</c:v>
                </c:pt>
                <c:pt idx="736">
                  <c:v>16717749137362</c:v>
                </c:pt>
                <c:pt idx="737">
                  <c:v>16774016261509</c:v>
                </c:pt>
                <c:pt idx="738">
                  <c:v>16519926709637</c:v>
                </c:pt>
                <c:pt idx="739">
                  <c:v>16864770159962</c:v>
                </c:pt>
                <c:pt idx="740">
                  <c:v>15499482286932</c:v>
                </c:pt>
                <c:pt idx="741">
                  <c:v>15952612489894</c:v>
                </c:pt>
                <c:pt idx="742">
                  <c:v>16384493950822</c:v>
                </c:pt>
                <c:pt idx="743">
                  <c:v>14565119984128</c:v>
                </c:pt>
                <c:pt idx="744">
                  <c:v>14401293148053</c:v>
                </c:pt>
                <c:pt idx="745">
                  <c:v>14466637555843</c:v>
                </c:pt>
                <c:pt idx="746">
                  <c:v>14340739901849</c:v>
                </c:pt>
                <c:pt idx="747">
                  <c:v>14402113459115</c:v>
                </c:pt>
                <c:pt idx="748">
                  <c:v>14551990398967</c:v>
                </c:pt>
                <c:pt idx="749">
                  <c:v>14207122789072</c:v>
                </c:pt>
                <c:pt idx="750">
                  <c:v>14160360499134</c:v>
                </c:pt>
                <c:pt idx="751">
                  <c:v>14376253087020</c:v>
                </c:pt>
                <c:pt idx="752">
                  <c:v>14532940861636</c:v>
                </c:pt>
                <c:pt idx="753">
                  <c:v>14494871596901</c:v>
                </c:pt>
                <c:pt idx="754">
                  <c:v>14549610795648</c:v>
                </c:pt>
                <c:pt idx="755">
                  <c:v>14870300078419</c:v>
                </c:pt>
                <c:pt idx="756">
                  <c:v>14771615827524</c:v>
                </c:pt>
                <c:pt idx="757">
                  <c:v>14686431878344</c:v>
                </c:pt>
                <c:pt idx="758">
                  <c:v>14694395076250</c:v>
                </c:pt>
                <c:pt idx="759">
                  <c:v>14826535948059</c:v>
                </c:pt>
                <c:pt idx="760">
                  <c:v>14575932924488</c:v>
                </c:pt>
                <c:pt idx="761">
                  <c:v>14478937205660</c:v>
                </c:pt>
                <c:pt idx="762">
                  <c:v>14531797004325</c:v>
                </c:pt>
                <c:pt idx="763">
                  <c:v>14351508668433</c:v>
                </c:pt>
                <c:pt idx="764">
                  <c:v>14391470136112</c:v>
                </c:pt>
                <c:pt idx="765">
                  <c:v>14485957070547</c:v>
                </c:pt>
                <c:pt idx="766">
                  <c:v>14519234261586</c:v>
                </c:pt>
                <c:pt idx="767">
                  <c:v>14346259733853</c:v>
                </c:pt>
                <c:pt idx="768">
                  <c:v>14562722167698</c:v>
                </c:pt>
                <c:pt idx="769">
                  <c:v>14667505385944</c:v>
                </c:pt>
                <c:pt idx="770">
                  <c:v>14643238874814</c:v>
                </c:pt>
                <c:pt idx="771">
                  <c:v>14117043094702</c:v>
                </c:pt>
                <c:pt idx="772">
                  <c:v>14460357566945</c:v>
                </c:pt>
                <c:pt idx="773">
                  <c:v>14579350849047</c:v>
                </c:pt>
                <c:pt idx="774">
                  <c:v>14680483868430</c:v>
                </c:pt>
                <c:pt idx="775">
                  <c:v>14553727133685</c:v>
                </c:pt>
                <c:pt idx="776">
                  <c:v>14462675619988</c:v>
                </c:pt>
                <c:pt idx="777">
                  <c:v>14756928274847</c:v>
                </c:pt>
                <c:pt idx="778">
                  <c:v>15174173761768</c:v>
                </c:pt>
                <c:pt idx="779">
                  <c:v>13923952254598</c:v>
                </c:pt>
                <c:pt idx="780">
                  <c:v>15364007268348</c:v>
                </c:pt>
                <c:pt idx="781">
                  <c:v>14869054885922</c:v>
                </c:pt>
                <c:pt idx="782">
                  <c:v>14820419493094</c:v>
                </c:pt>
                <c:pt idx="783">
                  <c:v>15354971368590</c:v>
                </c:pt>
                <c:pt idx="784">
                  <c:v>14934666159591</c:v>
                </c:pt>
                <c:pt idx="785">
                  <c:v>14796961354611</c:v>
                </c:pt>
                <c:pt idx="786">
                  <c:v>13959585320849</c:v>
                </c:pt>
                <c:pt idx="787">
                  <c:v>13882865613144</c:v>
                </c:pt>
                <c:pt idx="788">
                  <c:v>13885424005116</c:v>
                </c:pt>
                <c:pt idx="789">
                  <c:v>13892360334655</c:v>
                </c:pt>
                <c:pt idx="790">
                  <c:v>14001630145436</c:v>
                </c:pt>
                <c:pt idx="791">
                  <c:v>14043342979130</c:v>
                </c:pt>
                <c:pt idx="792">
                  <c:v>13930652477594</c:v>
                </c:pt>
                <c:pt idx="793">
                  <c:v>14247019651743</c:v>
                </c:pt>
                <c:pt idx="794">
                  <c:v>14310215786924</c:v>
                </c:pt>
                <c:pt idx="795">
                  <c:v>14328568798692</c:v>
                </c:pt>
                <c:pt idx="796">
                  <c:v>13406145008706</c:v>
                </c:pt>
                <c:pt idx="797">
                  <c:v>13365197028879</c:v>
                </c:pt>
                <c:pt idx="798">
                  <c:v>13756501411766</c:v>
                </c:pt>
                <c:pt idx="799">
                  <c:v>13800573964865</c:v>
                </c:pt>
                <c:pt idx="800">
                  <c:v>13897671955344</c:v>
                </c:pt>
                <c:pt idx="801">
                  <c:v>14291139132022</c:v>
                </c:pt>
                <c:pt idx="802">
                  <c:v>14181060286657</c:v>
                </c:pt>
                <c:pt idx="803">
                  <c:v>14250853166429</c:v>
                </c:pt>
                <c:pt idx="804">
                  <c:v>14730055752139</c:v>
                </c:pt>
                <c:pt idx="805">
                  <c:v>13309593992460</c:v>
                </c:pt>
                <c:pt idx="806">
                  <c:v>13553425342706</c:v>
                </c:pt>
                <c:pt idx="807">
                  <c:v>14223431591929</c:v>
                </c:pt>
                <c:pt idx="808">
                  <c:v>14443876770208</c:v>
                </c:pt>
                <c:pt idx="809">
                  <c:v>14534946015190</c:v>
                </c:pt>
                <c:pt idx="810">
                  <c:v>14554787504862</c:v>
                </c:pt>
                <c:pt idx="811">
                  <c:v>14504124157393</c:v>
                </c:pt>
                <c:pt idx="812">
                  <c:v>14641550988241</c:v>
                </c:pt>
                <c:pt idx="813">
                  <c:v>14701078951670</c:v>
                </c:pt>
                <c:pt idx="814">
                  <c:v>14718803789760</c:v>
                </c:pt>
                <c:pt idx="815">
                  <c:v>15169050506197</c:v>
                </c:pt>
                <c:pt idx="816">
                  <c:v>14860881844331</c:v>
                </c:pt>
                <c:pt idx="817">
                  <c:v>15093501209168</c:v>
                </c:pt>
                <c:pt idx="818">
                  <c:v>15109458556618</c:v>
                </c:pt>
                <c:pt idx="819">
                  <c:v>14993879596522</c:v>
                </c:pt>
                <c:pt idx="820">
                  <c:v>15295759745435</c:v>
                </c:pt>
                <c:pt idx="821">
                  <c:v>14566941400417</c:v>
                </c:pt>
                <c:pt idx="822">
                  <c:v>15068159746530</c:v>
                </c:pt>
                <c:pt idx="823">
                  <c:v>15256244060772</c:v>
                </c:pt>
                <c:pt idx="824">
                  <c:v>15244682403518</c:v>
                </c:pt>
                <c:pt idx="825">
                  <c:v>16895071298903</c:v>
                </c:pt>
                <c:pt idx="826">
                  <c:v>16641098966820</c:v>
                </c:pt>
                <c:pt idx="827">
                  <c:v>16596993858917</c:v>
                </c:pt>
                <c:pt idx="828">
                  <c:v>16781428961097</c:v>
                </c:pt>
                <c:pt idx="829">
                  <c:v>16183757474474</c:v>
                </c:pt>
                <c:pt idx="830">
                  <c:v>16250828793386</c:v>
                </c:pt>
                <c:pt idx="831">
                  <c:v>16409184788010</c:v>
                </c:pt>
                <c:pt idx="832">
                  <c:v>17093333852034</c:v>
                </c:pt>
                <c:pt idx="833">
                  <c:v>16616306593045</c:v>
                </c:pt>
                <c:pt idx="834">
                  <c:v>16066752412776</c:v>
                </c:pt>
                <c:pt idx="835">
                  <c:v>16835442677318</c:v>
                </c:pt>
                <c:pt idx="836">
                  <c:v>16729333247646</c:v>
                </c:pt>
                <c:pt idx="837">
                  <c:v>17166643101526</c:v>
                </c:pt>
                <c:pt idx="838">
                  <c:v>15540869521224</c:v>
                </c:pt>
                <c:pt idx="839">
                  <c:v>17250492208874</c:v>
                </c:pt>
                <c:pt idx="840">
                  <c:v>17349754737323</c:v>
                </c:pt>
                <c:pt idx="841">
                  <c:v>18530800740307</c:v>
                </c:pt>
                <c:pt idx="842">
                  <c:v>16912393197510</c:v>
                </c:pt>
                <c:pt idx="843">
                  <c:v>16504139862131</c:v>
                </c:pt>
                <c:pt idx="844">
                  <c:v>16333859208440</c:v>
                </c:pt>
                <c:pt idx="845">
                  <c:v>17214573837521</c:v>
                </c:pt>
                <c:pt idx="846">
                  <c:v>16020065765572</c:v>
                </c:pt>
                <c:pt idx="847">
                  <c:v>15938425116931</c:v>
                </c:pt>
                <c:pt idx="848">
                  <c:v>14950291868026</c:v>
                </c:pt>
                <c:pt idx="849">
                  <c:v>13158660246164</c:v>
                </c:pt>
                <c:pt idx="850">
                  <c:v>13065172257677</c:v>
                </c:pt>
                <c:pt idx="851">
                  <c:v>13198037945493</c:v>
                </c:pt>
                <c:pt idx="852">
                  <c:v>13711510718022</c:v>
                </c:pt>
                <c:pt idx="853">
                  <c:v>14045004658936</c:v>
                </c:pt>
                <c:pt idx="854">
                  <c:v>13771808700531</c:v>
                </c:pt>
                <c:pt idx="855">
                  <c:v>13882425609567</c:v>
                </c:pt>
                <c:pt idx="856">
                  <c:v>14321354075151</c:v>
                </c:pt>
                <c:pt idx="857">
                  <c:v>14042538660603</c:v>
                </c:pt>
                <c:pt idx="858">
                  <c:v>13801614125291</c:v>
                </c:pt>
                <c:pt idx="859">
                  <c:v>14001940623830</c:v>
                </c:pt>
                <c:pt idx="860">
                  <c:v>15231553482338</c:v>
                </c:pt>
                <c:pt idx="861">
                  <c:v>15861513436108</c:v>
                </c:pt>
                <c:pt idx="862">
                  <c:v>15704942546303</c:v>
                </c:pt>
                <c:pt idx="863">
                  <c:v>16554815133939</c:v>
                </c:pt>
                <c:pt idx="864">
                  <c:v>16792505617467</c:v>
                </c:pt>
                <c:pt idx="865">
                  <c:v>16321895628159</c:v>
                </c:pt>
                <c:pt idx="866">
                  <c:v>17092270361379</c:v>
                </c:pt>
                <c:pt idx="867">
                  <c:v>17587377744514</c:v>
                </c:pt>
                <c:pt idx="868">
                  <c:v>16218689539805</c:v>
                </c:pt>
                <c:pt idx="869">
                  <c:v>16006500988755</c:v>
                </c:pt>
                <c:pt idx="870">
                  <c:v>16866603137533</c:v>
                </c:pt>
                <c:pt idx="871">
                  <c:v>16901952885533</c:v>
                </c:pt>
                <c:pt idx="872">
                  <c:v>18347104621584</c:v>
                </c:pt>
                <c:pt idx="873">
                  <c:v>19187032646663</c:v>
                </c:pt>
                <c:pt idx="874">
                  <c:v>20158407696468</c:v>
                </c:pt>
                <c:pt idx="875">
                  <c:v>19576375221445</c:v>
                </c:pt>
                <c:pt idx="876">
                  <c:v>21532544715838</c:v>
                </c:pt>
                <c:pt idx="877">
                  <c:v>22955689264701</c:v>
                </c:pt>
                <c:pt idx="878">
                  <c:v>22109409214096</c:v>
                </c:pt>
                <c:pt idx="879">
                  <c:v>21207996619677</c:v>
                </c:pt>
                <c:pt idx="880">
                  <c:v>21662143079694</c:v>
                </c:pt>
                <c:pt idx="881">
                  <c:v>21332247205777</c:v>
                </c:pt>
                <c:pt idx="882">
                  <c:v>22901723770655</c:v>
                </c:pt>
                <c:pt idx="883">
                  <c:v>23218371600454</c:v>
                </c:pt>
                <c:pt idx="884">
                  <c:v>22713207644564</c:v>
                </c:pt>
                <c:pt idx="885">
                  <c:v>22748450597405</c:v>
                </c:pt>
                <c:pt idx="886">
                  <c:v>22477730845004</c:v>
                </c:pt>
                <c:pt idx="887">
                  <c:v>22156279198703</c:v>
                </c:pt>
                <c:pt idx="888">
                  <c:v>24050823615219</c:v>
                </c:pt>
                <c:pt idx="889">
                  <c:v>24163511273295</c:v>
                </c:pt>
                <c:pt idx="890">
                  <c:v>22331554065003</c:v>
                </c:pt>
                <c:pt idx="891">
                  <c:v>20772737854863</c:v>
                </c:pt>
                <c:pt idx="892">
                  <c:v>20457391952975</c:v>
                </c:pt>
                <c:pt idx="893">
                  <c:v>20592886533312</c:v>
                </c:pt>
                <c:pt idx="894">
                  <c:v>20459861204805</c:v>
                </c:pt>
                <c:pt idx="895">
                  <c:v>20130328328986</c:v>
                </c:pt>
                <c:pt idx="896">
                  <c:v>19967671978855</c:v>
                </c:pt>
                <c:pt idx="897">
                  <c:v>19821986123009</c:v>
                </c:pt>
                <c:pt idx="898">
                  <c:v>20759942640997</c:v>
                </c:pt>
                <c:pt idx="899">
                  <c:v>20487965779726</c:v>
                </c:pt>
                <c:pt idx="900">
                  <c:v>20619958512052</c:v>
                </c:pt>
                <c:pt idx="901">
                  <c:v>20564467689867</c:v>
                </c:pt>
                <c:pt idx="902">
                  <c:v>20421740027468</c:v>
                </c:pt>
                <c:pt idx="903">
                  <c:v>20637062078522</c:v>
                </c:pt>
                <c:pt idx="904">
                  <c:v>20237369683777</c:v>
                </c:pt>
                <c:pt idx="905">
                  <c:v>20397487823805</c:v>
                </c:pt>
                <c:pt idx="906">
                  <c:v>20507225695500</c:v>
                </c:pt>
                <c:pt idx="907">
                  <c:v>20285114813993</c:v>
                </c:pt>
                <c:pt idx="908">
                  <c:v>20443535746407</c:v>
                </c:pt>
                <c:pt idx="909">
                  <c:v>20911250436086</c:v>
                </c:pt>
                <c:pt idx="910">
                  <c:v>21003078301036</c:v>
                </c:pt>
                <c:pt idx="911">
                  <c:v>19978634848236</c:v>
                </c:pt>
                <c:pt idx="912">
                  <c:v>18012107175697</c:v>
                </c:pt>
                <c:pt idx="913">
                  <c:v>18708498260624</c:v>
                </c:pt>
                <c:pt idx="914">
                  <c:v>18719083476630</c:v>
                </c:pt>
                <c:pt idx="915">
                  <c:v>17111872522793</c:v>
                </c:pt>
                <c:pt idx="916">
                  <c:v>20651756323434</c:v>
                </c:pt>
                <c:pt idx="917">
                  <c:v>21398683616306</c:v>
                </c:pt>
                <c:pt idx="918">
                  <c:v>21839895426690</c:v>
                </c:pt>
                <c:pt idx="919">
                  <c:v>21495987454021</c:v>
                </c:pt>
                <c:pt idx="920">
                  <c:v>21765468247448</c:v>
                </c:pt>
                <c:pt idx="921">
                  <c:v>23145381150223</c:v>
                </c:pt>
                <c:pt idx="922">
                  <c:v>23483402731338</c:v>
                </c:pt>
                <c:pt idx="923">
                  <c:v>23552790802562</c:v>
                </c:pt>
                <c:pt idx="924">
                  <c:v>23226140659886</c:v>
                </c:pt>
                <c:pt idx="925">
                  <c:v>25706630425519</c:v>
                </c:pt>
                <c:pt idx="926">
                  <c:v>25892660541801</c:v>
                </c:pt>
                <c:pt idx="927">
                  <c:v>25432126539738</c:v>
                </c:pt>
                <c:pt idx="928">
                  <c:v>24002262849641</c:v>
                </c:pt>
                <c:pt idx="929">
                  <c:v>24103282924127</c:v>
                </c:pt>
                <c:pt idx="930">
                  <c:v>22986986613851</c:v>
                </c:pt>
                <c:pt idx="931">
                  <c:v>23460387430160</c:v>
                </c:pt>
                <c:pt idx="932">
                  <c:v>22025492771195</c:v>
                </c:pt>
                <c:pt idx="933">
                  <c:v>25368722277061</c:v>
                </c:pt>
                <c:pt idx="934">
                  <c:v>25373567632011</c:v>
                </c:pt>
                <c:pt idx="935">
                  <c:v>24958556319026</c:v>
                </c:pt>
                <c:pt idx="936">
                  <c:v>20000113528466</c:v>
                </c:pt>
                <c:pt idx="937">
                  <c:v>14493967825914</c:v>
                </c:pt>
                <c:pt idx="938">
                  <c:v>14307577248088</c:v>
                </c:pt>
                <c:pt idx="939">
                  <c:v>12102318440826</c:v>
                </c:pt>
                <c:pt idx="940">
                  <c:v>12498615126259</c:v>
                </c:pt>
                <c:pt idx="941">
                  <c:v>12536044381250</c:v>
                </c:pt>
                <c:pt idx="942">
                  <c:v>12320492768507</c:v>
                </c:pt>
                <c:pt idx="943">
                  <c:v>12442553196000</c:v>
                </c:pt>
                <c:pt idx="944">
                  <c:v>11977104332884</c:v>
                </c:pt>
                <c:pt idx="945">
                  <c:v>11694313993810</c:v>
                </c:pt>
                <c:pt idx="946">
                  <c:v>11987481146379</c:v>
                </c:pt>
                <c:pt idx="947">
                  <c:v>12338652721834</c:v>
                </c:pt>
                <c:pt idx="948">
                  <c:v>12367564521030</c:v>
                </c:pt>
                <c:pt idx="949">
                  <c:v>12903384727892</c:v>
                </c:pt>
                <c:pt idx="950">
                  <c:v>13402589225729</c:v>
                </c:pt>
                <c:pt idx="951">
                  <c:v>12556531687104</c:v>
                </c:pt>
                <c:pt idx="952">
                  <c:v>14684006216777</c:v>
                </c:pt>
                <c:pt idx="953">
                  <c:v>14874788671846</c:v>
                </c:pt>
                <c:pt idx="954">
                  <c:v>15165323475803</c:v>
                </c:pt>
                <c:pt idx="955">
                  <c:v>15395466711201</c:v>
                </c:pt>
                <c:pt idx="956">
                  <c:v>14846939480810</c:v>
                </c:pt>
                <c:pt idx="957">
                  <c:v>14851898319225</c:v>
                </c:pt>
                <c:pt idx="958">
                  <c:v>15266271258926</c:v>
                </c:pt>
                <c:pt idx="959">
                  <c:v>15565153891615</c:v>
                </c:pt>
                <c:pt idx="960">
                  <c:v>14904478612391</c:v>
                </c:pt>
                <c:pt idx="961">
                  <c:v>14289867658354</c:v>
                </c:pt>
                <c:pt idx="962">
                  <c:v>14486445139558</c:v>
                </c:pt>
                <c:pt idx="963">
                  <c:v>14458904872759</c:v>
                </c:pt>
                <c:pt idx="964">
                  <c:v>14463450782267</c:v>
                </c:pt>
                <c:pt idx="965">
                  <c:v>14114519132901</c:v>
                </c:pt>
                <c:pt idx="966">
                  <c:v>14736120443460</c:v>
                </c:pt>
                <c:pt idx="967">
                  <c:v>14037337715665</c:v>
                </c:pt>
                <c:pt idx="968">
                  <c:v>15123058079452</c:v>
                </c:pt>
                <c:pt idx="969">
                  <c:v>14381013604914</c:v>
                </c:pt>
                <c:pt idx="970">
                  <c:v>16120979959007</c:v>
                </c:pt>
                <c:pt idx="971">
                  <c:v>12857004263346</c:v>
                </c:pt>
                <c:pt idx="972">
                  <c:v>12398403367909</c:v>
                </c:pt>
                <c:pt idx="973">
                  <c:v>12058420554658</c:v>
                </c:pt>
                <c:pt idx="974">
                  <c:v>12198845371090</c:v>
                </c:pt>
                <c:pt idx="975">
                  <c:v>13071788131757</c:v>
                </c:pt>
                <c:pt idx="976">
                  <c:v>13220643354975</c:v>
                </c:pt>
                <c:pt idx="977">
                  <c:v>14061640258915</c:v>
                </c:pt>
                <c:pt idx="978">
                  <c:v>15217769638535</c:v>
                </c:pt>
                <c:pt idx="979">
                  <c:v>14567098531627</c:v>
                </c:pt>
                <c:pt idx="980">
                  <c:v>16720145395393</c:v>
                </c:pt>
                <c:pt idx="981">
                  <c:v>18171615474523</c:v>
                </c:pt>
                <c:pt idx="982">
                  <c:v>19029858870997</c:v>
                </c:pt>
                <c:pt idx="983">
                  <c:v>18804689015254</c:v>
                </c:pt>
                <c:pt idx="984">
                  <c:v>19334108063957</c:v>
                </c:pt>
                <c:pt idx="985">
                  <c:v>18888949992039</c:v>
                </c:pt>
                <c:pt idx="986">
                  <c:v>19573731172336</c:v>
                </c:pt>
                <c:pt idx="987">
                  <c:v>19107186127861</c:v>
                </c:pt>
                <c:pt idx="988">
                  <c:v>19584926146129</c:v>
                </c:pt>
                <c:pt idx="989">
                  <c:v>19900975621601</c:v>
                </c:pt>
                <c:pt idx="990">
                  <c:v>19916824192283</c:v>
                </c:pt>
                <c:pt idx="991">
                  <c:v>19915419332796</c:v>
                </c:pt>
                <c:pt idx="992">
                  <c:v>19752323930513</c:v>
                </c:pt>
                <c:pt idx="993">
                  <c:v>20187347441017</c:v>
                </c:pt>
                <c:pt idx="994">
                  <c:v>20090499942313</c:v>
                </c:pt>
                <c:pt idx="995">
                  <c:v>19548443702246</c:v>
                </c:pt>
                <c:pt idx="996">
                  <c:v>19725587699061</c:v>
                </c:pt>
                <c:pt idx="997">
                  <c:v>19993345130698</c:v>
                </c:pt>
                <c:pt idx="998">
                  <c:v>19623867094197</c:v>
                </c:pt>
                <c:pt idx="999">
                  <c:v>20916293890441</c:v>
                </c:pt>
                <c:pt idx="1000">
                  <c:v>21324465419340</c:v>
                </c:pt>
                <c:pt idx="1001">
                  <c:v>22166151985191</c:v>
                </c:pt>
                <c:pt idx="1002">
                  <c:v>21193464301471</c:v>
                </c:pt>
                <c:pt idx="1003">
                  <c:v>19549067071103</c:v>
                </c:pt>
                <c:pt idx="1004">
                  <c:v>19258698797070</c:v>
                </c:pt>
                <c:pt idx="1005">
                  <c:v>19235462320356</c:v>
                </c:pt>
                <c:pt idx="1006">
                  <c:v>19087406505533</c:v>
                </c:pt>
                <c:pt idx="1007">
                  <c:v>19739299283374</c:v>
                </c:pt>
                <c:pt idx="1008">
                  <c:v>19511713338725</c:v>
                </c:pt>
                <c:pt idx="1009">
                  <c:v>20793139265877</c:v>
                </c:pt>
                <c:pt idx="1010">
                  <c:v>20945667006450</c:v>
                </c:pt>
                <c:pt idx="1011">
                  <c:v>21591378004642</c:v>
                </c:pt>
                <c:pt idx="1012">
                  <c:v>21007134063726</c:v>
                </c:pt>
                <c:pt idx="1013">
                  <c:v>21115600183295</c:v>
                </c:pt>
                <c:pt idx="1014">
                  <c:v>21484475488417</c:v>
                </c:pt>
                <c:pt idx="1015">
                  <c:v>21273156947309</c:v>
                </c:pt>
                <c:pt idx="1016">
                  <c:v>21312570924174</c:v>
                </c:pt>
                <c:pt idx="1017">
                  <c:v>20226867116509</c:v>
                </c:pt>
                <c:pt idx="1018">
                  <c:v>20441123073111</c:v>
                </c:pt>
                <c:pt idx="1019">
                  <c:v>19863942866803</c:v>
                </c:pt>
                <c:pt idx="1020">
                  <c:v>19661305045882</c:v>
                </c:pt>
                <c:pt idx="1021">
                  <c:v>20621971409573</c:v>
                </c:pt>
                <c:pt idx="1022">
                  <c:v>19991998851229</c:v>
                </c:pt>
                <c:pt idx="1023">
                  <c:v>21121018205163</c:v>
                </c:pt>
                <c:pt idx="1024">
                  <c:v>20920352378539</c:v>
                </c:pt>
                <c:pt idx="1025">
                  <c:v>21529671117187</c:v>
                </c:pt>
                <c:pt idx="1026">
                  <c:v>21339609597599</c:v>
                </c:pt>
                <c:pt idx="1027">
                  <c:v>23435588929604</c:v>
                </c:pt>
                <c:pt idx="1028">
                  <c:v>23633275698175</c:v>
                </c:pt>
                <c:pt idx="1029">
                  <c:v>24086189188196</c:v>
                </c:pt>
                <c:pt idx="1030">
                  <c:v>23554788222644</c:v>
                </c:pt>
                <c:pt idx="1031">
                  <c:v>23148152105250</c:v>
                </c:pt>
                <c:pt idx="1032">
                  <c:v>23435983339094</c:v>
                </c:pt>
                <c:pt idx="1033">
                  <c:v>23564078755781</c:v>
                </c:pt>
                <c:pt idx="1034">
                  <c:v>24598264091871</c:v>
                </c:pt>
                <c:pt idx="1035">
                  <c:v>23430088424150</c:v>
                </c:pt>
                <c:pt idx="1036">
                  <c:v>24668940934419</c:v>
                </c:pt>
                <c:pt idx="1037">
                  <c:v>26471477910325</c:v>
                </c:pt>
                <c:pt idx="1038">
                  <c:v>25772952653434</c:v>
                </c:pt>
                <c:pt idx="1039">
                  <c:v>28911890271533</c:v>
                </c:pt>
                <c:pt idx="1040">
                  <c:v>29551167965893</c:v>
                </c:pt>
                <c:pt idx="1041">
                  <c:v>29717034847805</c:v>
                </c:pt>
                <c:pt idx="1042">
                  <c:v>29568963373864</c:v>
                </c:pt>
                <c:pt idx="1043">
                  <c:v>29666154026372</c:v>
                </c:pt>
                <c:pt idx="1044">
                  <c:v>28983015039358</c:v>
                </c:pt>
                <c:pt idx="1045">
                  <c:v>29411565346785</c:v>
                </c:pt>
                <c:pt idx="1046">
                  <c:v>28195411437553</c:v>
                </c:pt>
                <c:pt idx="1047">
                  <c:v>27315218183459</c:v>
                </c:pt>
                <c:pt idx="1048">
                  <c:v>26809244196329</c:v>
                </c:pt>
                <c:pt idx="1049">
                  <c:v>26511447338268</c:v>
                </c:pt>
                <c:pt idx="1050">
                  <c:v>26311194814852</c:v>
                </c:pt>
                <c:pt idx="1051">
                  <c:v>24169420556844</c:v>
                </c:pt>
                <c:pt idx="1052">
                  <c:v>26601771028992</c:v>
                </c:pt>
                <c:pt idx="1053">
                  <c:v>26813007683475</c:v>
                </c:pt>
                <c:pt idx="1054">
                  <c:v>26738306840453</c:v>
                </c:pt>
                <c:pt idx="1055">
                  <c:v>27657122833210</c:v>
                </c:pt>
                <c:pt idx="1056">
                  <c:v>26239119660518</c:v>
                </c:pt>
                <c:pt idx="1057">
                  <c:v>28250966090132</c:v>
                </c:pt>
                <c:pt idx="1058">
                  <c:v>29827254528963</c:v>
                </c:pt>
                <c:pt idx="1059">
                  <c:v>30643712424722</c:v>
                </c:pt>
                <c:pt idx="1060">
                  <c:v>29613961085020</c:v>
                </c:pt>
                <c:pt idx="1061">
                  <c:v>29770670937902</c:v>
                </c:pt>
                <c:pt idx="1062">
                  <c:v>29202471907121</c:v>
                </c:pt>
                <c:pt idx="1063">
                  <c:v>31249239996257</c:v>
                </c:pt>
                <c:pt idx="1064">
                  <c:v>30571243416990</c:v>
                </c:pt>
                <c:pt idx="1065">
                  <c:v>32422791552631</c:v>
                </c:pt>
                <c:pt idx="1066">
                  <c:v>32635034721143</c:v>
                </c:pt>
                <c:pt idx="1067">
                  <c:v>30490153398245</c:v>
                </c:pt>
                <c:pt idx="1068">
                  <c:v>29974336856691</c:v>
                </c:pt>
                <c:pt idx="1069">
                  <c:v>33171658175443</c:v>
                </c:pt>
                <c:pt idx="1070">
                  <c:v>35088100736375</c:v>
                </c:pt>
                <c:pt idx="1071">
                  <c:v>35609887944174</c:v>
                </c:pt>
                <c:pt idx="1072">
                  <c:v>36426714384682</c:v>
                </c:pt>
                <c:pt idx="1073">
                  <c:v>38123408715056</c:v>
                </c:pt>
                <c:pt idx="1074">
                  <c:v>39596811194436</c:v>
                </c:pt>
                <c:pt idx="1075">
                  <c:v>39174157868760</c:v>
                </c:pt>
                <c:pt idx="1076">
                  <c:v>38693975392678</c:v>
                </c:pt>
                <c:pt idx="1077">
                  <c:v>37560575720056</c:v>
                </c:pt>
                <c:pt idx="1078">
                  <c:v>36787279779491</c:v>
                </c:pt>
                <c:pt idx="1079">
                  <c:v>36628455342919</c:v>
                </c:pt>
                <c:pt idx="1080">
                  <c:v>38151402606512</c:v>
                </c:pt>
                <c:pt idx="1081">
                  <c:v>37759125662092</c:v>
                </c:pt>
                <c:pt idx="1082">
                  <c:v>35577035982139</c:v>
                </c:pt>
                <c:pt idx="1083">
                  <c:v>37261239056696</c:v>
                </c:pt>
                <c:pt idx="1084">
                  <c:v>34996619972809</c:v>
                </c:pt>
                <c:pt idx="1085">
                  <c:v>40861715441878</c:v>
                </c:pt>
                <c:pt idx="1086">
                  <c:v>38320963813061</c:v>
                </c:pt>
                <c:pt idx="1087">
                  <c:v>38007009598768</c:v>
                </c:pt>
                <c:pt idx="1088">
                  <c:v>38142787144357</c:v>
                </c:pt>
                <c:pt idx="1089">
                  <c:v>40386611565259</c:v>
                </c:pt>
                <c:pt idx="1090">
                  <c:v>34598634973768</c:v>
                </c:pt>
                <c:pt idx="1091">
                  <c:v>30970735842053</c:v>
                </c:pt>
                <c:pt idx="1092">
                  <c:v>28699083140390</c:v>
                </c:pt>
                <c:pt idx="1093">
                  <c:v>28977103829141</c:v>
                </c:pt>
                <c:pt idx="1094">
                  <c:v>29817500433319</c:v>
                </c:pt>
                <c:pt idx="1095">
                  <c:v>27617886719149</c:v>
                </c:pt>
                <c:pt idx="1096">
                  <c:v>27875767945556</c:v>
                </c:pt>
                <c:pt idx="1097">
                  <c:v>27467299460451</c:v>
                </c:pt>
                <c:pt idx="1098">
                  <c:v>23552078566230</c:v>
                </c:pt>
                <c:pt idx="1099">
                  <c:v>21475196867479</c:v>
                </c:pt>
                <c:pt idx="1100">
                  <c:v>21471879095312</c:v>
                </c:pt>
                <c:pt idx="1101">
                  <c:v>21844822875738</c:v>
                </c:pt>
                <c:pt idx="1102">
                  <c:v>21297783368304</c:v>
                </c:pt>
                <c:pt idx="1103">
                  <c:v>20798545972395</c:v>
                </c:pt>
                <c:pt idx="1104">
                  <c:v>21644141316744</c:v>
                </c:pt>
                <c:pt idx="1105">
                  <c:v>21898649363034</c:v>
                </c:pt>
                <c:pt idx="1106">
                  <c:v>24361353036683</c:v>
                </c:pt>
                <c:pt idx="1107">
                  <c:v>21857482795731</c:v>
                </c:pt>
                <c:pt idx="1108">
                  <c:v>21176160826734</c:v>
                </c:pt>
                <c:pt idx="1109">
                  <c:v>22366717162903</c:v>
                </c:pt>
                <c:pt idx="1110">
                  <c:v>22245007311586</c:v>
                </c:pt>
                <c:pt idx="1111">
                  <c:v>22329792199558</c:v>
                </c:pt>
                <c:pt idx="1112">
                  <c:v>25232428141266</c:v>
                </c:pt>
                <c:pt idx="1113">
                  <c:v>25228717502931</c:v>
                </c:pt>
                <c:pt idx="1114">
                  <c:v>26169298844651</c:v>
                </c:pt>
                <c:pt idx="1115">
                  <c:v>28020776421412</c:v>
                </c:pt>
                <c:pt idx="1116">
                  <c:v>27994147134433</c:v>
                </c:pt>
                <c:pt idx="1117">
                  <c:v>28077483706474</c:v>
                </c:pt>
                <c:pt idx="1118">
                  <c:v>28931759965530</c:v>
                </c:pt>
                <c:pt idx="1119">
                  <c:v>30281500290860</c:v>
                </c:pt>
                <c:pt idx="1120">
                  <c:v>30986257263541</c:v>
                </c:pt>
                <c:pt idx="1121">
                  <c:v>32700653685121</c:v>
                </c:pt>
                <c:pt idx="1122">
                  <c:v>28756778954716</c:v>
                </c:pt>
                <c:pt idx="1123">
                  <c:v>27843540373890</c:v>
                </c:pt>
                <c:pt idx="1124">
                  <c:v>30087415714702</c:v>
                </c:pt>
                <c:pt idx="1125">
                  <c:v>30437022702598</c:v>
                </c:pt>
                <c:pt idx="1126">
                  <c:v>30639261330971</c:v>
                </c:pt>
                <c:pt idx="1127">
                  <c:v>34472279185670</c:v>
                </c:pt>
                <c:pt idx="1128">
                  <c:v>34967374095829</c:v>
                </c:pt>
                <c:pt idx="1129">
                  <c:v>36280165350011</c:v>
                </c:pt>
                <c:pt idx="1130">
                  <c:v>34774388455917</c:v>
                </c:pt>
                <c:pt idx="1131">
                  <c:v>37093795601550</c:v>
                </c:pt>
                <c:pt idx="1132">
                  <c:v>36050337393818</c:v>
                </c:pt>
                <c:pt idx="1133">
                  <c:v>38030088067162</c:v>
                </c:pt>
                <c:pt idx="1134">
                  <c:v>40285894200072</c:v>
                </c:pt>
                <c:pt idx="1135">
                  <c:v>41878364032590</c:v>
                </c:pt>
                <c:pt idx="1136">
                  <c:v>43893865721399</c:v>
                </c:pt>
                <c:pt idx="1137">
                  <c:v>39627490579451</c:v>
                </c:pt>
                <c:pt idx="1138">
                  <c:v>39729636337747</c:v>
                </c:pt>
                <c:pt idx="1139">
                  <c:v>40527184043579</c:v>
                </c:pt>
                <c:pt idx="1140">
                  <c:v>39489761612502</c:v>
                </c:pt>
                <c:pt idx="1141">
                  <c:v>41354799531262</c:v>
                </c:pt>
                <c:pt idx="1142">
                  <c:v>41771881415847</c:v>
                </c:pt>
                <c:pt idx="1143">
                  <c:v>41188123936134</c:v>
                </c:pt>
                <c:pt idx="1144">
                  <c:v>41664620562729</c:v>
                </c:pt>
                <c:pt idx="1145">
                  <c:v>43605225651507</c:v>
                </c:pt>
                <c:pt idx="1146">
                  <c:v>41023947051626</c:v>
                </c:pt>
                <c:pt idx="1147">
                  <c:v>44230023738617</c:v>
                </c:pt>
                <c:pt idx="1148">
                  <c:v>47456486337631</c:v>
                </c:pt>
                <c:pt idx="1149">
                  <c:v>49850524199550</c:v>
                </c:pt>
                <c:pt idx="1150">
                  <c:v>48806835204382</c:v>
                </c:pt>
                <c:pt idx="1151">
                  <c:v>52488496050436</c:v>
                </c:pt>
                <c:pt idx="1152">
                  <c:v>49572178094423</c:v>
                </c:pt>
                <c:pt idx="1153">
                  <c:v>49956809723324</c:v>
                </c:pt>
                <c:pt idx="1154">
                  <c:v>49728557205177</c:v>
                </c:pt>
                <c:pt idx="1155">
                  <c:v>44753610621854</c:v>
                </c:pt>
                <c:pt idx="1156">
                  <c:v>47088407372239</c:v>
                </c:pt>
                <c:pt idx="1157">
                  <c:v>43740848971762</c:v>
                </c:pt>
                <c:pt idx="1158">
                  <c:v>46641049860610</c:v>
                </c:pt>
                <c:pt idx="1159">
                  <c:v>41574540912177</c:v>
                </c:pt>
                <c:pt idx="1160">
                  <c:v>35076967082523</c:v>
                </c:pt>
                <c:pt idx="1161">
                  <c:v>31532606224454</c:v>
                </c:pt>
                <c:pt idx="1162">
                  <c:v>33819400250665</c:v>
                </c:pt>
                <c:pt idx="1163">
                  <c:v>30134515991268</c:v>
                </c:pt>
                <c:pt idx="1164">
                  <c:v>35531729733107</c:v>
                </c:pt>
                <c:pt idx="1165">
                  <c:v>40250981224514</c:v>
                </c:pt>
                <c:pt idx="1166">
                  <c:v>38540873283748</c:v>
                </c:pt>
                <c:pt idx="1167">
                  <c:v>41927461122562</c:v>
                </c:pt>
                <c:pt idx="1168">
                  <c:v>50282740803922</c:v>
                </c:pt>
                <c:pt idx="1169">
                  <c:v>49251901143072</c:v>
                </c:pt>
                <c:pt idx="1170">
                  <c:v>57272378755979</c:v>
                </c:pt>
                <c:pt idx="1171">
                  <c:v>60543986122701</c:v>
                </c:pt>
                <c:pt idx="1172">
                  <c:v>52736338183756</c:v>
                </c:pt>
                <c:pt idx="1173">
                  <c:v>52656743346296</c:v>
                </c:pt>
                <c:pt idx="1174">
                  <c:v>56764529086732</c:v>
                </c:pt>
                <c:pt idx="1175">
                  <c:v>58707681313454</c:v>
                </c:pt>
                <c:pt idx="1176">
                  <c:v>57839059391996</c:v>
                </c:pt>
                <c:pt idx="1177">
                  <c:v>58716332926261</c:v>
                </c:pt>
                <c:pt idx="1178">
                  <c:v>59697858394360</c:v>
                </c:pt>
                <c:pt idx="1179">
                  <c:v>68288044707755</c:v>
                </c:pt>
                <c:pt idx="1180">
                  <c:v>67138677952041</c:v>
                </c:pt>
                <c:pt idx="1181">
                  <c:v>69064959533981</c:v>
                </c:pt>
                <c:pt idx="1182">
                  <c:v>56509739090783</c:v>
                </c:pt>
                <c:pt idx="1183">
                  <c:v>51011639179218</c:v>
                </c:pt>
                <c:pt idx="1184">
                  <c:v>72532093349164</c:v>
                </c:pt>
                <c:pt idx="1185">
                  <c:v>80511475801408</c:v>
                </c:pt>
                <c:pt idx="1186">
                  <c:v>87439687302832</c:v>
                </c:pt>
                <c:pt idx="1187">
                  <c:v>88386173739211</c:v>
                </c:pt>
                <c:pt idx="1188">
                  <c:v>84387830900339</c:v>
                </c:pt>
                <c:pt idx="1189">
                  <c:v>85431215399679</c:v>
                </c:pt>
                <c:pt idx="1190">
                  <c:v>90918938154267</c:v>
                </c:pt>
                <c:pt idx="1191">
                  <c:v>106250894519813</c:v>
                </c:pt>
                <c:pt idx="1192">
                  <c:v>146117528232166</c:v>
                </c:pt>
                <c:pt idx="1193">
                  <c:v>133839158751446</c:v>
                </c:pt>
                <c:pt idx="1194">
                  <c:v>131881298679797</c:v>
                </c:pt>
                <c:pt idx="1195">
                  <c:v>138280031816627</c:v>
                </c:pt>
                <c:pt idx="1196">
                  <c:v>134332300705744</c:v>
                </c:pt>
                <c:pt idx="1197">
                  <c:v>107318936171695</c:v>
                </c:pt>
                <c:pt idx="1198">
                  <c:v>103431333771859</c:v>
                </c:pt>
                <c:pt idx="1199">
                  <c:v>99518209113095</c:v>
                </c:pt>
                <c:pt idx="1200">
                  <c:v>93395029857532</c:v>
                </c:pt>
                <c:pt idx="1201">
                  <c:v>95799313171021</c:v>
                </c:pt>
                <c:pt idx="1202">
                  <c:v>61897101612100</c:v>
                </c:pt>
                <c:pt idx="1203">
                  <c:v>60545719627357</c:v>
                </c:pt>
                <c:pt idx="1204">
                  <c:v>51455037037775</c:v>
                </c:pt>
                <c:pt idx="1205">
                  <c:v>48549392738235</c:v>
                </c:pt>
                <c:pt idx="1206">
                  <c:v>45159258098431</c:v>
                </c:pt>
                <c:pt idx="1207">
                  <c:v>50799677336380</c:v>
                </c:pt>
                <c:pt idx="1208">
                  <c:v>49239791473024</c:v>
                </c:pt>
                <c:pt idx="1209">
                  <c:v>51609468333725</c:v>
                </c:pt>
                <c:pt idx="1210">
                  <c:v>33566701998335</c:v>
                </c:pt>
                <c:pt idx="1211">
                  <c:v>34228247603055</c:v>
                </c:pt>
                <c:pt idx="1212">
                  <c:v>33672381453734</c:v>
                </c:pt>
                <c:pt idx="1213">
                  <c:v>31507704568329</c:v>
                </c:pt>
                <c:pt idx="1214">
                  <c:v>32817385777394</c:v>
                </c:pt>
                <c:pt idx="1215">
                  <c:v>32710927676702</c:v>
                </c:pt>
                <c:pt idx="1216">
                  <c:v>37386345976288</c:v>
                </c:pt>
                <c:pt idx="1217">
                  <c:v>20377274388312</c:v>
                </c:pt>
                <c:pt idx="1218">
                  <c:v>16158661266693</c:v>
                </c:pt>
                <c:pt idx="1219">
                  <c:v>10887665913179</c:v>
                </c:pt>
                <c:pt idx="1220">
                  <c:v>10266566600199</c:v>
                </c:pt>
                <c:pt idx="1221">
                  <c:v>10585594837644</c:v>
                </c:pt>
                <c:pt idx="1222">
                  <c:v>10906439913860</c:v>
                </c:pt>
                <c:pt idx="1223">
                  <c:v>9638892101492</c:v>
                </c:pt>
                <c:pt idx="1224">
                  <c:v>10059403763744</c:v>
                </c:pt>
                <c:pt idx="1225">
                  <c:v>10645853368231</c:v>
                </c:pt>
                <c:pt idx="1226">
                  <c:v>10959842053119</c:v>
                </c:pt>
                <c:pt idx="1227">
                  <c:v>10892379069019</c:v>
                </c:pt>
                <c:pt idx="1228">
                  <c:v>11018917290694</c:v>
                </c:pt>
                <c:pt idx="1229">
                  <c:v>11027844833935</c:v>
                </c:pt>
                <c:pt idx="1230">
                  <c:v>10819923645569</c:v>
                </c:pt>
                <c:pt idx="1231">
                  <c:v>10482919670067</c:v>
                </c:pt>
                <c:pt idx="1232">
                  <c:v>12901895735863</c:v>
                </c:pt>
                <c:pt idx="1233">
                  <c:v>10951421613483</c:v>
                </c:pt>
                <c:pt idx="1234">
                  <c:v>10731079495381</c:v>
                </c:pt>
                <c:pt idx="1235">
                  <c:v>10885262911356</c:v>
                </c:pt>
                <c:pt idx="1236">
                  <c:v>10550976014238</c:v>
                </c:pt>
                <c:pt idx="1237">
                  <c:v>10454368782971</c:v>
                </c:pt>
                <c:pt idx="1238">
                  <c:v>10301565470296</c:v>
                </c:pt>
                <c:pt idx="1239">
                  <c:v>10060564930861</c:v>
                </c:pt>
                <c:pt idx="1240">
                  <c:v>10297258525697</c:v>
                </c:pt>
                <c:pt idx="1241">
                  <c:v>9963316463766</c:v>
                </c:pt>
                <c:pt idx="1242">
                  <c:v>9860283067667</c:v>
                </c:pt>
                <c:pt idx="1243">
                  <c:v>9772042662307</c:v>
                </c:pt>
                <c:pt idx="1244">
                  <c:v>9794728123321</c:v>
                </c:pt>
                <c:pt idx="1245">
                  <c:v>9184420217031</c:v>
                </c:pt>
                <c:pt idx="1246">
                  <c:v>9049380491443</c:v>
                </c:pt>
                <c:pt idx="1247">
                  <c:v>8774093010550</c:v>
                </c:pt>
                <c:pt idx="1248">
                  <c:v>8490755755043</c:v>
                </c:pt>
                <c:pt idx="1249">
                  <c:v>9054012301340</c:v>
                </c:pt>
                <c:pt idx="1250">
                  <c:v>8884187720460</c:v>
                </c:pt>
                <c:pt idx="1251">
                  <c:v>9357691523991</c:v>
                </c:pt>
                <c:pt idx="1252">
                  <c:v>9355497185596</c:v>
                </c:pt>
                <c:pt idx="1253">
                  <c:v>9050742306875</c:v>
                </c:pt>
                <c:pt idx="1254">
                  <c:v>8862975782691</c:v>
                </c:pt>
                <c:pt idx="1255">
                  <c:v>8693667516729</c:v>
                </c:pt>
                <c:pt idx="1256">
                  <c:v>8766596998517</c:v>
                </c:pt>
                <c:pt idx="1257">
                  <c:v>8955181021306</c:v>
                </c:pt>
                <c:pt idx="1258">
                  <c:v>8857425397353</c:v>
                </c:pt>
                <c:pt idx="1259">
                  <c:v>8352426383993</c:v>
                </c:pt>
                <c:pt idx="1260">
                  <c:v>8629257231059</c:v>
                </c:pt>
                <c:pt idx="1261">
                  <c:v>8721892732104</c:v>
                </c:pt>
                <c:pt idx="1262">
                  <c:v>8725076674082</c:v>
                </c:pt>
                <c:pt idx="1263">
                  <c:v>8684201743286</c:v>
                </c:pt>
                <c:pt idx="1264">
                  <c:v>8725076674082</c:v>
                </c:pt>
                <c:pt idx="1265">
                  <c:v>8761347796877</c:v>
                </c:pt>
                <c:pt idx="1266">
                  <c:v>8803341409986</c:v>
                </c:pt>
                <c:pt idx="1267">
                  <c:v>8891114945577</c:v>
                </c:pt>
                <c:pt idx="1268">
                  <c:v>8473071969192</c:v>
                </c:pt>
                <c:pt idx="1269">
                  <c:v>8784969204251</c:v>
                </c:pt>
                <c:pt idx="1270">
                  <c:v>9079225679692</c:v>
                </c:pt>
                <c:pt idx="1271">
                  <c:v>9059132424248</c:v>
                </c:pt>
                <c:pt idx="1272">
                  <c:v>9257096168003</c:v>
                </c:pt>
                <c:pt idx="1273">
                  <c:v>9402094606706</c:v>
                </c:pt>
                <c:pt idx="1274">
                  <c:v>9984842041051</c:v>
                </c:pt>
                <c:pt idx="1275">
                  <c:v>11024700280357</c:v>
                </c:pt>
                <c:pt idx="1276">
                  <c:v>11358196689316</c:v>
                </c:pt>
                <c:pt idx="1277">
                  <c:v>11071512832676</c:v>
                </c:pt>
                <c:pt idx="1278">
                  <c:v>11207862996597</c:v>
                </c:pt>
                <c:pt idx="1279">
                  <c:v>10707436861003</c:v>
                </c:pt>
                <c:pt idx="1280">
                  <c:v>11398165546539</c:v>
                </c:pt>
                <c:pt idx="1281">
                  <c:v>11238425109242</c:v>
                </c:pt>
                <c:pt idx="1282">
                  <c:v>10853531378925</c:v>
                </c:pt>
                <c:pt idx="1283">
                  <c:v>12065446196091</c:v>
                </c:pt>
                <c:pt idx="1284">
                  <c:v>10283971497375</c:v>
                </c:pt>
                <c:pt idx="1285">
                  <c:v>10086963686653</c:v>
                </c:pt>
                <c:pt idx="1286">
                  <c:v>10148231362632</c:v>
                </c:pt>
                <c:pt idx="1287">
                  <c:v>9195903410227</c:v>
                </c:pt>
                <c:pt idx="1288">
                  <c:v>8705395855928</c:v>
                </c:pt>
                <c:pt idx="1289">
                  <c:v>8677907565959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8-4B90-9467-CF0286C03BD2}"/>
            </c:ext>
          </c:extLst>
        </c:ser>
        <c:ser>
          <c:idx val="2"/>
          <c:order val="2"/>
          <c:tx>
            <c:strRef>
              <c:f>total!$E$1</c:f>
              <c:strCache>
                <c:ptCount val="1"/>
                <c:pt idx="0">
                  <c:v>ADA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total!$E$2:$E$1291</c:f>
              <c:numCache>
                <c:formatCode>General</c:formatCode>
                <c:ptCount val="1290"/>
                <c:pt idx="0">
                  <c:v>50365583124820</c:v>
                </c:pt>
                <c:pt idx="1">
                  <c:v>46952934550955</c:v>
                </c:pt>
                <c:pt idx="2">
                  <c:v>45190860617074</c:v>
                </c:pt>
                <c:pt idx="3">
                  <c:v>43479298533440</c:v>
                </c:pt>
                <c:pt idx="4">
                  <c:v>42936368985594</c:v>
                </c:pt>
                <c:pt idx="5">
                  <c:v>43503471160102</c:v>
                </c:pt>
                <c:pt idx="6">
                  <c:v>41923527665965</c:v>
                </c:pt>
                <c:pt idx="7">
                  <c:v>44784864303158</c:v>
                </c:pt>
                <c:pt idx="8">
                  <c:v>43320242350823</c:v>
                </c:pt>
                <c:pt idx="9">
                  <c:v>42503998773386</c:v>
                </c:pt>
                <c:pt idx="10">
                  <c:v>41856764128010</c:v>
                </c:pt>
                <c:pt idx="11">
                  <c:v>42685568157753</c:v>
                </c:pt>
                <c:pt idx="12">
                  <c:v>42426387033341</c:v>
                </c:pt>
                <c:pt idx="13">
                  <c:v>42569803766731</c:v>
                </c:pt>
                <c:pt idx="14">
                  <c:v>43285162824081</c:v>
                </c:pt>
                <c:pt idx="15">
                  <c:v>42900747779631</c:v>
                </c:pt>
                <c:pt idx="16">
                  <c:v>42493435948233</c:v>
                </c:pt>
                <c:pt idx="17">
                  <c:v>41974473112669</c:v>
                </c:pt>
                <c:pt idx="18">
                  <c:v>43308439944286</c:v>
                </c:pt>
                <c:pt idx="19">
                  <c:v>39298741200323</c:v>
                </c:pt>
                <c:pt idx="20">
                  <c:v>38350795774792</c:v>
                </c:pt>
                <c:pt idx="21">
                  <c:v>40011462980424</c:v>
                </c:pt>
                <c:pt idx="22">
                  <c:v>39594841953753</c:v>
                </c:pt>
                <c:pt idx="23">
                  <c:v>42422671021966</c:v>
                </c:pt>
                <c:pt idx="24">
                  <c:v>43043462772966</c:v>
                </c:pt>
                <c:pt idx="25">
                  <c:v>46455016358053</c:v>
                </c:pt>
                <c:pt idx="26">
                  <c:v>44201640317498</c:v>
                </c:pt>
                <c:pt idx="27">
                  <c:v>49184286772365</c:v>
                </c:pt>
                <c:pt idx="28">
                  <c:v>44342430939928</c:v>
                </c:pt>
                <c:pt idx="29">
                  <c:v>36871579622340</c:v>
                </c:pt>
                <c:pt idx="30">
                  <c:v>37785388764507</c:v>
                </c:pt>
                <c:pt idx="31">
                  <c:v>39360815818568</c:v>
                </c:pt>
                <c:pt idx="32">
                  <c:v>37071541748406</c:v>
                </c:pt>
                <c:pt idx="33">
                  <c:v>40126956148952</c:v>
                </c:pt>
                <c:pt idx="34">
                  <c:v>40491311649252</c:v>
                </c:pt>
                <c:pt idx="35">
                  <c:v>42637465955641</c:v>
                </c:pt>
                <c:pt idx="36">
                  <c:v>39886642242940</c:v>
                </c:pt>
                <c:pt idx="37">
                  <c:v>40432945164027</c:v>
                </c:pt>
                <c:pt idx="38">
                  <c:v>40348934860818</c:v>
                </c:pt>
                <c:pt idx="39">
                  <c:v>41687152279049</c:v>
                </c:pt>
                <c:pt idx="40">
                  <c:v>39773004926634</c:v>
                </c:pt>
                <c:pt idx="41">
                  <c:v>43402059865323</c:v>
                </c:pt>
                <c:pt idx="42">
                  <c:v>43722740994998</c:v>
                </c:pt>
                <c:pt idx="43">
                  <c:v>46106040289054</c:v>
                </c:pt>
                <c:pt idx="44">
                  <c:v>45444268462892</c:v>
                </c:pt>
                <c:pt idx="45">
                  <c:v>46027972899140</c:v>
                </c:pt>
                <c:pt idx="46">
                  <c:v>43118180444216</c:v>
                </c:pt>
                <c:pt idx="47">
                  <c:v>37490391628532</c:v>
                </c:pt>
                <c:pt idx="48">
                  <c:v>36536398187828</c:v>
                </c:pt>
                <c:pt idx="49">
                  <c:v>33168271810001</c:v>
                </c:pt>
                <c:pt idx="50">
                  <c:v>38186428685450</c:v>
                </c:pt>
                <c:pt idx="51">
                  <c:v>38233981984397</c:v>
                </c:pt>
                <c:pt idx="52">
                  <c:v>39013531271624</c:v>
                </c:pt>
                <c:pt idx="53">
                  <c:v>32228158503341</c:v>
                </c:pt>
                <c:pt idx="54">
                  <c:v>31758083571438</c:v>
                </c:pt>
                <c:pt idx="55">
                  <c:v>30952114208231</c:v>
                </c:pt>
                <c:pt idx="56">
                  <c:v>30258364329251</c:v>
                </c:pt>
                <c:pt idx="57">
                  <c:v>29913066290754</c:v>
                </c:pt>
                <c:pt idx="58">
                  <c:v>29475552795412</c:v>
                </c:pt>
                <c:pt idx="59">
                  <c:v>31466280763078</c:v>
                </c:pt>
                <c:pt idx="60">
                  <c:v>32156531370761</c:v>
                </c:pt>
                <c:pt idx="61">
                  <c:v>32231362253874</c:v>
                </c:pt>
                <c:pt idx="62">
                  <c:v>32320898065335</c:v>
                </c:pt>
                <c:pt idx="63">
                  <c:v>24441386101828</c:v>
                </c:pt>
                <c:pt idx="64">
                  <c:v>23711622106464</c:v>
                </c:pt>
                <c:pt idx="65">
                  <c:v>23042048070634</c:v>
                </c:pt>
                <c:pt idx="66">
                  <c:v>21813845265600</c:v>
                </c:pt>
                <c:pt idx="67">
                  <c:v>18686675880628</c:v>
                </c:pt>
                <c:pt idx="68">
                  <c:v>15322899254904</c:v>
                </c:pt>
                <c:pt idx="69">
                  <c:v>15334998893671</c:v>
                </c:pt>
                <c:pt idx="70">
                  <c:v>14808572395201</c:v>
                </c:pt>
                <c:pt idx="71">
                  <c:v>13967340294532</c:v>
                </c:pt>
                <c:pt idx="72">
                  <c:v>11982350014933</c:v>
                </c:pt>
                <c:pt idx="73">
                  <c:v>12598011682183</c:v>
                </c:pt>
                <c:pt idx="74">
                  <c:v>12094685728366</c:v>
                </c:pt>
                <c:pt idx="75">
                  <c:v>12025118885955</c:v>
                </c:pt>
                <c:pt idx="76">
                  <c:v>10876963480424</c:v>
                </c:pt>
                <c:pt idx="77">
                  <c:v>11959280779840</c:v>
                </c:pt>
                <c:pt idx="78">
                  <c:v>11947203955433</c:v>
                </c:pt>
                <c:pt idx="79">
                  <c:v>12294448741079</c:v>
                </c:pt>
                <c:pt idx="80">
                  <c:v>12008261806760</c:v>
                </c:pt>
                <c:pt idx="81">
                  <c:v>12144901817243</c:v>
                </c:pt>
                <c:pt idx="82">
                  <c:v>10777195464248</c:v>
                </c:pt>
                <c:pt idx="83">
                  <c:v>13041842722972</c:v>
                </c:pt>
                <c:pt idx="84">
                  <c:v>12824466361190</c:v>
                </c:pt>
                <c:pt idx="85">
                  <c:v>12904056110530</c:v>
                </c:pt>
                <c:pt idx="86">
                  <c:v>13196733586507</c:v>
                </c:pt>
                <c:pt idx="87">
                  <c:v>12244523546991</c:v>
                </c:pt>
                <c:pt idx="88">
                  <c:v>10510434864019</c:v>
                </c:pt>
                <c:pt idx="89">
                  <c:v>10783694024346</c:v>
                </c:pt>
                <c:pt idx="90">
                  <c:v>10895325442402</c:v>
                </c:pt>
                <c:pt idx="91">
                  <c:v>9970989069805</c:v>
                </c:pt>
                <c:pt idx="92">
                  <c:v>9570156885307</c:v>
                </c:pt>
                <c:pt idx="93">
                  <c:v>10592598256441</c:v>
                </c:pt>
                <c:pt idx="94">
                  <c:v>11568061031145</c:v>
                </c:pt>
                <c:pt idx="95">
                  <c:v>10616970984462</c:v>
                </c:pt>
                <c:pt idx="96">
                  <c:v>10421821551519</c:v>
                </c:pt>
                <c:pt idx="97">
                  <c:v>11530736460712</c:v>
                </c:pt>
                <c:pt idx="98">
                  <c:v>8974269840733</c:v>
                </c:pt>
                <c:pt idx="99">
                  <c:v>7808639873655</c:v>
                </c:pt>
                <c:pt idx="100">
                  <c:v>7121898898589</c:v>
                </c:pt>
                <c:pt idx="101">
                  <c:v>6163969274203</c:v>
                </c:pt>
                <c:pt idx="102">
                  <c:v>6091964420900</c:v>
                </c:pt>
                <c:pt idx="103">
                  <c:v>6302052390315</c:v>
                </c:pt>
                <c:pt idx="104">
                  <c:v>6393867359453</c:v>
                </c:pt>
                <c:pt idx="105">
                  <c:v>6676118871135</c:v>
                </c:pt>
                <c:pt idx="106">
                  <c:v>6140070061751</c:v>
                </c:pt>
                <c:pt idx="107">
                  <c:v>5364892602787</c:v>
                </c:pt>
                <c:pt idx="108">
                  <c:v>5483073742505</c:v>
                </c:pt>
                <c:pt idx="109">
                  <c:v>5474042614487</c:v>
                </c:pt>
                <c:pt idx="110">
                  <c:v>5311440256033</c:v>
                </c:pt>
                <c:pt idx="111">
                  <c:v>4738572429924</c:v>
                </c:pt>
                <c:pt idx="112">
                  <c:v>5425940052863</c:v>
                </c:pt>
                <c:pt idx="113">
                  <c:v>5303542899528</c:v>
                </c:pt>
                <c:pt idx="114">
                  <c:v>5627763674248</c:v>
                </c:pt>
                <c:pt idx="115">
                  <c:v>5722438850309</c:v>
                </c:pt>
                <c:pt idx="116">
                  <c:v>5731978818530</c:v>
                </c:pt>
                <c:pt idx="117">
                  <c:v>5679673731945</c:v>
                </c:pt>
                <c:pt idx="118">
                  <c:v>5822332776028</c:v>
                </c:pt>
                <c:pt idx="119">
                  <c:v>5360827068639</c:v>
                </c:pt>
                <c:pt idx="120">
                  <c:v>5488931884401</c:v>
                </c:pt>
                <c:pt idx="121">
                  <c:v>5348986819850</c:v>
                </c:pt>
                <c:pt idx="122">
                  <c:v>5018787017217</c:v>
                </c:pt>
                <c:pt idx="123">
                  <c:v>4844702576560</c:v>
                </c:pt>
                <c:pt idx="124">
                  <c:v>4933131467707</c:v>
                </c:pt>
                <c:pt idx="125">
                  <c:v>5147511552588</c:v>
                </c:pt>
                <c:pt idx="126">
                  <c:v>4896099572506</c:v>
                </c:pt>
                <c:pt idx="127">
                  <c:v>5354760148527</c:v>
                </c:pt>
                <c:pt idx="128">
                  <c:v>5519309840232</c:v>
                </c:pt>
                <c:pt idx="129">
                  <c:v>5547140973570</c:v>
                </c:pt>
                <c:pt idx="130">
                  <c:v>5150157268405</c:v>
                </c:pt>
                <c:pt idx="131">
                  <c:v>5705012706500</c:v>
                </c:pt>
                <c:pt idx="132">
                  <c:v>5508559611255</c:v>
                </c:pt>
                <c:pt idx="133">
                  <c:v>5419118631980</c:v>
                </c:pt>
                <c:pt idx="134">
                  <c:v>5951547871575</c:v>
                </c:pt>
                <c:pt idx="135">
                  <c:v>5789332462270</c:v>
                </c:pt>
                <c:pt idx="136">
                  <c:v>5725125630957</c:v>
                </c:pt>
                <c:pt idx="137">
                  <c:v>4899565776472</c:v>
                </c:pt>
                <c:pt idx="138">
                  <c:v>4804133349597</c:v>
                </c:pt>
                <c:pt idx="139">
                  <c:v>5390604983338</c:v>
                </c:pt>
                <c:pt idx="140">
                  <c:v>5778339630298</c:v>
                </c:pt>
                <c:pt idx="141">
                  <c:v>5333204582283</c:v>
                </c:pt>
                <c:pt idx="142">
                  <c:v>5029222415783</c:v>
                </c:pt>
                <c:pt idx="143">
                  <c:v>4618742011309</c:v>
                </c:pt>
                <c:pt idx="144">
                  <c:v>4107368549553</c:v>
                </c:pt>
                <c:pt idx="145">
                  <c:v>3677972875170</c:v>
                </c:pt>
                <c:pt idx="146">
                  <c:v>3696613520105</c:v>
                </c:pt>
                <c:pt idx="147">
                  <c:v>3807701349627</c:v>
                </c:pt>
                <c:pt idx="148">
                  <c:v>3613413237722</c:v>
                </c:pt>
                <c:pt idx="149">
                  <c:v>3492627931956</c:v>
                </c:pt>
                <c:pt idx="150">
                  <c:v>3620146200534</c:v>
                </c:pt>
                <c:pt idx="151">
                  <c:v>3696200973130</c:v>
                </c:pt>
                <c:pt idx="152">
                  <c:v>3631383965196</c:v>
                </c:pt>
                <c:pt idx="153">
                  <c:v>3681408188353</c:v>
                </c:pt>
                <c:pt idx="154">
                  <c:v>3675861571737</c:v>
                </c:pt>
                <c:pt idx="155">
                  <c:v>3659187275972</c:v>
                </c:pt>
                <c:pt idx="156">
                  <c:v>3704201788711</c:v>
                </c:pt>
                <c:pt idx="157">
                  <c:v>3522087925513</c:v>
                </c:pt>
                <c:pt idx="158">
                  <c:v>3790496806456</c:v>
                </c:pt>
                <c:pt idx="159">
                  <c:v>3369754343019</c:v>
                </c:pt>
                <c:pt idx="160">
                  <c:v>3313288644474</c:v>
                </c:pt>
                <c:pt idx="161">
                  <c:v>3246076421245</c:v>
                </c:pt>
                <c:pt idx="162">
                  <c:v>3201211111667</c:v>
                </c:pt>
                <c:pt idx="163">
                  <c:v>3411532462018</c:v>
                </c:pt>
                <c:pt idx="164">
                  <c:v>3232927926458</c:v>
                </c:pt>
                <c:pt idx="165">
                  <c:v>3243797715928</c:v>
                </c:pt>
                <c:pt idx="166">
                  <c:v>3313518686131</c:v>
                </c:pt>
                <c:pt idx="167">
                  <c:v>3438625570916</c:v>
                </c:pt>
                <c:pt idx="168">
                  <c:v>3572384678523</c:v>
                </c:pt>
                <c:pt idx="169">
                  <c:v>3581771480140</c:v>
                </c:pt>
                <c:pt idx="170">
                  <c:v>3694808510752</c:v>
                </c:pt>
                <c:pt idx="171">
                  <c:v>3754719457917</c:v>
                </c:pt>
                <c:pt idx="172">
                  <c:v>3754988000467</c:v>
                </c:pt>
                <c:pt idx="173">
                  <c:v>3841456245178</c:v>
                </c:pt>
                <c:pt idx="174">
                  <c:v>3689119376343</c:v>
                </c:pt>
                <c:pt idx="175">
                  <c:v>3560811487228</c:v>
                </c:pt>
                <c:pt idx="176">
                  <c:v>3775633923719</c:v>
                </c:pt>
                <c:pt idx="177">
                  <c:v>3730854056175</c:v>
                </c:pt>
                <c:pt idx="178">
                  <c:v>3686223757838</c:v>
                </c:pt>
                <c:pt idx="179">
                  <c:v>3615349598311</c:v>
                </c:pt>
                <c:pt idx="180">
                  <c:v>3704699235966</c:v>
                </c:pt>
                <c:pt idx="181">
                  <c:v>3727682295165</c:v>
                </c:pt>
                <c:pt idx="182">
                  <c:v>3781715076682</c:v>
                </c:pt>
                <c:pt idx="183">
                  <c:v>3822788108283</c:v>
                </c:pt>
                <c:pt idx="184">
                  <c:v>3701301455801</c:v>
                </c:pt>
                <c:pt idx="185">
                  <c:v>3648749099720</c:v>
                </c:pt>
                <c:pt idx="186">
                  <c:v>3541064468530</c:v>
                </c:pt>
                <c:pt idx="187">
                  <c:v>3340490446670</c:v>
                </c:pt>
                <c:pt idx="188">
                  <c:v>3258787351150</c:v>
                </c:pt>
                <c:pt idx="189">
                  <c:v>3224299885362</c:v>
                </c:pt>
                <c:pt idx="190">
                  <c:v>3388853727081</c:v>
                </c:pt>
                <c:pt idx="191">
                  <c:v>3347308426625</c:v>
                </c:pt>
                <c:pt idx="192">
                  <c:v>3245315443605</c:v>
                </c:pt>
                <c:pt idx="193">
                  <c:v>3228224898487</c:v>
                </c:pt>
                <c:pt idx="194">
                  <c:v>3400008225745</c:v>
                </c:pt>
                <c:pt idx="195">
                  <c:v>3511064457743</c:v>
                </c:pt>
                <c:pt idx="196">
                  <c:v>3515194152018</c:v>
                </c:pt>
                <c:pt idx="197">
                  <c:v>3497363350247</c:v>
                </c:pt>
                <c:pt idx="198">
                  <c:v>3518887508251</c:v>
                </c:pt>
                <c:pt idx="199">
                  <c:v>3320045878099</c:v>
                </c:pt>
                <c:pt idx="200">
                  <c:v>3364573141304</c:v>
                </c:pt>
                <c:pt idx="201">
                  <c:v>2877193022662</c:v>
                </c:pt>
                <c:pt idx="202">
                  <c:v>2666878239537</c:v>
                </c:pt>
                <c:pt idx="203">
                  <c:v>2840273533977</c:v>
                </c:pt>
                <c:pt idx="204">
                  <c:v>2794196031149</c:v>
                </c:pt>
                <c:pt idx="205">
                  <c:v>3107048766277</c:v>
                </c:pt>
                <c:pt idx="206">
                  <c:v>3184316607877</c:v>
                </c:pt>
                <c:pt idx="207">
                  <c:v>3164311303659</c:v>
                </c:pt>
                <c:pt idx="208">
                  <c:v>3273247329632</c:v>
                </c:pt>
                <c:pt idx="209">
                  <c:v>3184065327159</c:v>
                </c:pt>
                <c:pt idx="210">
                  <c:v>3248224594205</c:v>
                </c:pt>
                <c:pt idx="211">
                  <c:v>2801596429182</c:v>
                </c:pt>
                <c:pt idx="212">
                  <c:v>2746218827100</c:v>
                </c:pt>
                <c:pt idx="213">
                  <c:v>2825614326563</c:v>
                </c:pt>
                <c:pt idx="214">
                  <c:v>2807974795076</c:v>
                </c:pt>
                <c:pt idx="215">
                  <c:v>2812797198877</c:v>
                </c:pt>
                <c:pt idx="216">
                  <c:v>2702577660213</c:v>
                </c:pt>
                <c:pt idx="217">
                  <c:v>2634893324223</c:v>
                </c:pt>
                <c:pt idx="218">
                  <c:v>2702135670093</c:v>
                </c:pt>
                <c:pt idx="219">
                  <c:v>2694211953449</c:v>
                </c:pt>
                <c:pt idx="220">
                  <c:v>2603413640184</c:v>
                </c:pt>
                <c:pt idx="221">
                  <c:v>2965933926685</c:v>
                </c:pt>
                <c:pt idx="222">
                  <c:v>2783785345857</c:v>
                </c:pt>
                <c:pt idx="223">
                  <c:v>3347163126211</c:v>
                </c:pt>
                <c:pt idx="224">
                  <c:v>3630821943239</c:v>
                </c:pt>
                <c:pt idx="225">
                  <c:v>3552005239280</c:v>
                </c:pt>
                <c:pt idx="226">
                  <c:v>3399983585648</c:v>
                </c:pt>
                <c:pt idx="227">
                  <c:v>3378974558065</c:v>
                </c:pt>
                <c:pt idx="228">
                  <c:v>3168811929345</c:v>
                </c:pt>
                <c:pt idx="229">
                  <c:v>3092720166817</c:v>
                </c:pt>
                <c:pt idx="230">
                  <c:v>3337675359656</c:v>
                </c:pt>
                <c:pt idx="231">
                  <c:v>3279972481497</c:v>
                </c:pt>
                <c:pt idx="232">
                  <c:v>3604122398392</c:v>
                </c:pt>
                <c:pt idx="233">
                  <c:v>3520355768686</c:v>
                </c:pt>
                <c:pt idx="234">
                  <c:v>3626912767418</c:v>
                </c:pt>
                <c:pt idx="235">
                  <c:v>3583044962381</c:v>
                </c:pt>
                <c:pt idx="236">
                  <c:v>3869125299864</c:v>
                </c:pt>
                <c:pt idx="237">
                  <c:v>3742707087984</c:v>
                </c:pt>
                <c:pt idx="238">
                  <c:v>3978711115078</c:v>
                </c:pt>
                <c:pt idx="239">
                  <c:v>4079827944567</c:v>
                </c:pt>
                <c:pt idx="240">
                  <c:v>4008937761954</c:v>
                </c:pt>
                <c:pt idx="241">
                  <c:v>4004087593164</c:v>
                </c:pt>
                <c:pt idx="242">
                  <c:v>4005083963304</c:v>
                </c:pt>
                <c:pt idx="243">
                  <c:v>4089244141542</c:v>
                </c:pt>
                <c:pt idx="244">
                  <c:v>3977882109266</c:v>
                </c:pt>
                <c:pt idx="245">
                  <c:v>3978960431444</c:v>
                </c:pt>
                <c:pt idx="246">
                  <c:v>4164811221738</c:v>
                </c:pt>
                <c:pt idx="247">
                  <c:v>4205034130622</c:v>
                </c:pt>
                <c:pt idx="248">
                  <c:v>4220564396228</c:v>
                </c:pt>
                <c:pt idx="249">
                  <c:v>4028747855823</c:v>
                </c:pt>
                <c:pt idx="250">
                  <c:v>4170401009565</c:v>
                </c:pt>
                <c:pt idx="251">
                  <c:v>4131224529204</c:v>
                </c:pt>
                <c:pt idx="252">
                  <c:v>4140577873738</c:v>
                </c:pt>
                <c:pt idx="253">
                  <c:v>3976041287187</c:v>
                </c:pt>
                <c:pt idx="254">
                  <c:v>3865153292679</c:v>
                </c:pt>
                <c:pt idx="255">
                  <c:v>4156641827550</c:v>
                </c:pt>
                <c:pt idx="256">
                  <c:v>4018394084209</c:v>
                </c:pt>
                <c:pt idx="257">
                  <c:v>4070241460471</c:v>
                </c:pt>
                <c:pt idx="258">
                  <c:v>4049713636897</c:v>
                </c:pt>
                <c:pt idx="259">
                  <c:v>4302136337472</c:v>
                </c:pt>
                <c:pt idx="260">
                  <c:v>4017620020370</c:v>
                </c:pt>
                <c:pt idx="261">
                  <c:v>4287931959021</c:v>
                </c:pt>
                <c:pt idx="262">
                  <c:v>4156786118314</c:v>
                </c:pt>
                <c:pt idx="263">
                  <c:v>3528827507463</c:v>
                </c:pt>
                <c:pt idx="264">
                  <c:v>3583403831866</c:v>
                </c:pt>
                <c:pt idx="265">
                  <c:v>3587731203729</c:v>
                </c:pt>
                <c:pt idx="266">
                  <c:v>3560014204608</c:v>
                </c:pt>
                <c:pt idx="267">
                  <c:v>3414078555941</c:v>
                </c:pt>
                <c:pt idx="268">
                  <c:v>3581632818018</c:v>
                </c:pt>
                <c:pt idx="269">
                  <c:v>3545901493785</c:v>
                </c:pt>
                <c:pt idx="270">
                  <c:v>3546150039318</c:v>
                </c:pt>
                <c:pt idx="271">
                  <c:v>3645630197537</c:v>
                </c:pt>
                <c:pt idx="272">
                  <c:v>3774387224228</c:v>
                </c:pt>
                <c:pt idx="273">
                  <c:v>3820519179785</c:v>
                </c:pt>
                <c:pt idx="274">
                  <c:v>3594500319050</c:v>
                </c:pt>
                <c:pt idx="275">
                  <c:v>3670561298935</c:v>
                </c:pt>
                <c:pt idx="276">
                  <c:v>3625130127328</c:v>
                </c:pt>
                <c:pt idx="277">
                  <c:v>3425429055072</c:v>
                </c:pt>
                <c:pt idx="278">
                  <c:v>3598469139519</c:v>
                </c:pt>
                <c:pt idx="279">
                  <c:v>3761018998431</c:v>
                </c:pt>
                <c:pt idx="280">
                  <c:v>3403353266614</c:v>
                </c:pt>
                <c:pt idx="281">
                  <c:v>3046316005433</c:v>
                </c:pt>
                <c:pt idx="282">
                  <c:v>2843342714741</c:v>
                </c:pt>
                <c:pt idx="283">
                  <c:v>2893764253278</c:v>
                </c:pt>
                <c:pt idx="284">
                  <c:v>2794918309957</c:v>
                </c:pt>
                <c:pt idx="285">
                  <c:v>2730873122145</c:v>
                </c:pt>
                <c:pt idx="286">
                  <c:v>2778004747055</c:v>
                </c:pt>
                <c:pt idx="287">
                  <c:v>2406342588804</c:v>
                </c:pt>
                <c:pt idx="288">
                  <c:v>2428150579014</c:v>
                </c:pt>
                <c:pt idx="289">
                  <c:v>2327461480042</c:v>
                </c:pt>
                <c:pt idx="290">
                  <c:v>2248908522674</c:v>
                </c:pt>
                <c:pt idx="291">
                  <c:v>2332358358723</c:v>
                </c:pt>
                <c:pt idx="292">
                  <c:v>2365072173454</c:v>
                </c:pt>
                <c:pt idx="293">
                  <c:v>2390898128700</c:v>
                </c:pt>
                <c:pt idx="294">
                  <c:v>2401518766585</c:v>
                </c:pt>
                <c:pt idx="295">
                  <c:v>2420626408525</c:v>
                </c:pt>
                <c:pt idx="296">
                  <c:v>2271979230407</c:v>
                </c:pt>
                <c:pt idx="297">
                  <c:v>2296971486884</c:v>
                </c:pt>
                <c:pt idx="298">
                  <c:v>2304616692958</c:v>
                </c:pt>
                <c:pt idx="299">
                  <c:v>2379045758706</c:v>
                </c:pt>
                <c:pt idx="300">
                  <c:v>2415861504036</c:v>
                </c:pt>
                <c:pt idx="301">
                  <c:v>2289287878037</c:v>
                </c:pt>
                <c:pt idx="302">
                  <c:v>2269412515506</c:v>
                </c:pt>
                <c:pt idx="303">
                  <c:v>2221959767071</c:v>
                </c:pt>
                <c:pt idx="304">
                  <c:v>2287980039494</c:v>
                </c:pt>
                <c:pt idx="305">
                  <c:v>2303217952824</c:v>
                </c:pt>
                <c:pt idx="306">
                  <c:v>2181786877847</c:v>
                </c:pt>
                <c:pt idx="307">
                  <c:v>2418333048558</c:v>
                </c:pt>
                <c:pt idx="308">
                  <c:v>2414744926743</c:v>
                </c:pt>
                <c:pt idx="309">
                  <c:v>2502274583116</c:v>
                </c:pt>
                <c:pt idx="310">
                  <c:v>2508769351296</c:v>
                </c:pt>
                <c:pt idx="311">
                  <c:v>2490573630433</c:v>
                </c:pt>
                <c:pt idx="312">
                  <c:v>2473670444639</c:v>
                </c:pt>
                <c:pt idx="313">
                  <c:v>2576681143681</c:v>
                </c:pt>
                <c:pt idx="314">
                  <c:v>2473577030192</c:v>
                </c:pt>
                <c:pt idx="315">
                  <c:v>2271418675006</c:v>
                </c:pt>
                <c:pt idx="316">
                  <c:v>2349927499434</c:v>
                </c:pt>
                <c:pt idx="317">
                  <c:v>2152597958207</c:v>
                </c:pt>
                <c:pt idx="318">
                  <c:v>2228036699270</c:v>
                </c:pt>
                <c:pt idx="319">
                  <c:v>1872012076707</c:v>
                </c:pt>
                <c:pt idx="320">
                  <c:v>1869082568494</c:v>
                </c:pt>
                <c:pt idx="321">
                  <c:v>1597618046559</c:v>
                </c:pt>
                <c:pt idx="322">
                  <c:v>1546883449387</c:v>
                </c:pt>
                <c:pt idx="323">
                  <c:v>1563699410276</c:v>
                </c:pt>
                <c:pt idx="324">
                  <c:v>1524046295353</c:v>
                </c:pt>
                <c:pt idx="325">
                  <c:v>1601646010915</c:v>
                </c:pt>
                <c:pt idx="326">
                  <c:v>1616456875168</c:v>
                </c:pt>
                <c:pt idx="327">
                  <c:v>1512601477482</c:v>
                </c:pt>
                <c:pt idx="328">
                  <c:v>1646619156693</c:v>
                </c:pt>
                <c:pt idx="329">
                  <c:v>1634280252645</c:v>
                </c:pt>
                <c:pt idx="330">
                  <c:v>1570675103379</c:v>
                </c:pt>
                <c:pt idx="331">
                  <c:v>1486464941815</c:v>
                </c:pt>
                <c:pt idx="332">
                  <c:v>1474542374458</c:v>
                </c:pt>
                <c:pt idx="333">
                  <c:v>1460966718850</c:v>
                </c:pt>
                <c:pt idx="334">
                  <c:v>1473354126446</c:v>
                </c:pt>
                <c:pt idx="335">
                  <c:v>1490197416618</c:v>
                </c:pt>
                <c:pt idx="336">
                  <c:v>1459767506449</c:v>
                </c:pt>
                <c:pt idx="337">
                  <c:v>1392792968920</c:v>
                </c:pt>
                <c:pt idx="338">
                  <c:v>1380313806022</c:v>
                </c:pt>
                <c:pt idx="339">
                  <c:v>1497833615371</c:v>
                </c:pt>
                <c:pt idx="340">
                  <c:v>1514258618997</c:v>
                </c:pt>
                <c:pt idx="341">
                  <c:v>1479587283254</c:v>
                </c:pt>
                <c:pt idx="342">
                  <c:v>1440815203298</c:v>
                </c:pt>
                <c:pt idx="343">
                  <c:v>1428977246515</c:v>
                </c:pt>
                <c:pt idx="344">
                  <c:v>1437843841605</c:v>
                </c:pt>
                <c:pt idx="345">
                  <c:v>1416561621211</c:v>
                </c:pt>
                <c:pt idx="346">
                  <c:v>1476936335709</c:v>
                </c:pt>
                <c:pt idx="347">
                  <c:v>1484044576497</c:v>
                </c:pt>
                <c:pt idx="348">
                  <c:v>1385210075801</c:v>
                </c:pt>
                <c:pt idx="349">
                  <c:v>1496656887811</c:v>
                </c:pt>
                <c:pt idx="350">
                  <c:v>1366370758501</c:v>
                </c:pt>
                <c:pt idx="351">
                  <c:v>1349164277898</c:v>
                </c:pt>
                <c:pt idx="352">
                  <c:v>1328256147204</c:v>
                </c:pt>
                <c:pt idx="353">
                  <c:v>1227780769914</c:v>
                </c:pt>
                <c:pt idx="354">
                  <c:v>1212126617522</c:v>
                </c:pt>
                <c:pt idx="355">
                  <c:v>1175583802066</c:v>
                </c:pt>
                <c:pt idx="356">
                  <c:v>1058450104495</c:v>
                </c:pt>
                <c:pt idx="357">
                  <c:v>1004612936249</c:v>
                </c:pt>
                <c:pt idx="358">
                  <c:v>989463243155</c:v>
                </c:pt>
                <c:pt idx="359">
                  <c:v>1036928710321</c:v>
                </c:pt>
                <c:pt idx="360">
                  <c:v>1058266064959</c:v>
                </c:pt>
                <c:pt idx="361">
                  <c:v>1000951750431</c:v>
                </c:pt>
                <c:pt idx="362">
                  <c:v>996172176939</c:v>
                </c:pt>
                <c:pt idx="363">
                  <c:v>922487876951</c:v>
                </c:pt>
                <c:pt idx="364">
                  <c:v>954643514287</c:v>
                </c:pt>
                <c:pt idx="365">
                  <c:v>958484976431</c:v>
                </c:pt>
                <c:pt idx="366">
                  <c:v>978726974732</c:v>
                </c:pt>
                <c:pt idx="367">
                  <c:v>965648211760</c:v>
                </c:pt>
                <c:pt idx="368">
                  <c:v>961636597233</c:v>
                </c:pt>
                <c:pt idx="369">
                  <c:v>1047995028521</c:v>
                </c:pt>
                <c:pt idx="370">
                  <c:v>1051339160324</c:v>
                </c:pt>
                <c:pt idx="371">
                  <c:v>1017264690786</c:v>
                </c:pt>
                <c:pt idx="372">
                  <c:v>1031144955741</c:v>
                </c:pt>
                <c:pt idx="373">
                  <c:v>926527814920</c:v>
                </c:pt>
                <c:pt idx="374">
                  <c:v>941060435572</c:v>
                </c:pt>
                <c:pt idx="375">
                  <c:v>934984040863</c:v>
                </c:pt>
                <c:pt idx="376">
                  <c:v>925995615685</c:v>
                </c:pt>
                <c:pt idx="377">
                  <c:v>893292748270</c:v>
                </c:pt>
                <c:pt idx="378">
                  <c:v>884553291284</c:v>
                </c:pt>
                <c:pt idx="379">
                  <c:v>864873156406</c:v>
                </c:pt>
                <c:pt idx="380">
                  <c:v>817839395959</c:v>
                </c:pt>
                <c:pt idx="381">
                  <c:v>861914979111</c:v>
                </c:pt>
                <c:pt idx="382">
                  <c:v>848319976901</c:v>
                </c:pt>
                <c:pt idx="383">
                  <c:v>889598502379</c:v>
                </c:pt>
                <c:pt idx="384">
                  <c:v>852266229991</c:v>
                </c:pt>
                <c:pt idx="385">
                  <c:v>873249614102</c:v>
                </c:pt>
                <c:pt idx="386">
                  <c:v>841980433521</c:v>
                </c:pt>
                <c:pt idx="387">
                  <c:v>784264854546</c:v>
                </c:pt>
                <c:pt idx="388">
                  <c:v>851569392348</c:v>
                </c:pt>
                <c:pt idx="389">
                  <c:v>850233994504</c:v>
                </c:pt>
                <c:pt idx="390">
                  <c:v>881615394093</c:v>
                </c:pt>
                <c:pt idx="391">
                  <c:v>733503335529</c:v>
                </c:pt>
                <c:pt idx="392">
                  <c:v>730824664509</c:v>
                </c:pt>
                <c:pt idx="393">
                  <c:v>698325666735</c:v>
                </c:pt>
                <c:pt idx="394">
                  <c:v>785151646243</c:v>
                </c:pt>
                <c:pt idx="395">
                  <c:v>753000736215</c:v>
                </c:pt>
                <c:pt idx="396">
                  <c:v>823301869162</c:v>
                </c:pt>
                <c:pt idx="397">
                  <c:v>693699287108</c:v>
                </c:pt>
                <c:pt idx="398">
                  <c:v>1147901622878</c:v>
                </c:pt>
                <c:pt idx="399">
                  <c:v>1201346957069</c:v>
                </c:pt>
                <c:pt idx="400">
                  <c:v>1200962302907</c:v>
                </c:pt>
                <c:pt idx="401">
                  <c:v>1253344836341</c:v>
                </c:pt>
                <c:pt idx="402">
                  <c:v>1417015089431</c:v>
                </c:pt>
                <c:pt idx="403">
                  <c:v>1489506309935</c:v>
                </c:pt>
                <c:pt idx="404">
                  <c:v>1478179077648</c:v>
                </c:pt>
                <c:pt idx="405">
                  <c:v>1418737699096</c:v>
                </c:pt>
                <c:pt idx="406">
                  <c:v>1411700446207</c:v>
                </c:pt>
                <c:pt idx="407">
                  <c:v>1417265699276</c:v>
                </c:pt>
                <c:pt idx="408">
                  <c:v>1329811322797</c:v>
                </c:pt>
                <c:pt idx="409">
                  <c:v>1376386530142</c:v>
                </c:pt>
                <c:pt idx="410">
                  <c:v>1407514368813</c:v>
                </c:pt>
                <c:pt idx="411">
                  <c:v>1438460280786</c:v>
                </c:pt>
                <c:pt idx="412">
                  <c:v>1431742679753</c:v>
                </c:pt>
                <c:pt idx="413">
                  <c:v>1631816333840</c:v>
                </c:pt>
                <c:pt idx="414">
                  <c:v>1706976765221</c:v>
                </c:pt>
                <c:pt idx="415">
                  <c:v>1780806384150</c:v>
                </c:pt>
                <c:pt idx="416">
                  <c:v>1688916150916</c:v>
                </c:pt>
                <c:pt idx="417">
                  <c:v>1697710827968</c:v>
                </c:pt>
                <c:pt idx="418">
                  <c:v>1686708230515</c:v>
                </c:pt>
                <c:pt idx="419">
                  <c:v>1668916521860</c:v>
                </c:pt>
                <c:pt idx="420">
                  <c:v>1812261637170</c:v>
                </c:pt>
                <c:pt idx="421">
                  <c:v>1738315222439</c:v>
                </c:pt>
                <c:pt idx="422">
                  <c:v>1813914538896</c:v>
                </c:pt>
                <c:pt idx="423">
                  <c:v>1848930442602</c:v>
                </c:pt>
                <c:pt idx="424">
                  <c:v>2043382352731</c:v>
                </c:pt>
                <c:pt idx="425">
                  <c:v>1985529864353</c:v>
                </c:pt>
                <c:pt idx="426">
                  <c:v>1979495295968</c:v>
                </c:pt>
                <c:pt idx="427">
                  <c:v>1830537885665</c:v>
                </c:pt>
                <c:pt idx="428">
                  <c:v>1748506746129</c:v>
                </c:pt>
                <c:pt idx="429">
                  <c:v>1789465242876</c:v>
                </c:pt>
                <c:pt idx="430">
                  <c:v>1735480555077</c:v>
                </c:pt>
                <c:pt idx="431">
                  <c:v>1731017752640</c:v>
                </c:pt>
                <c:pt idx="432">
                  <c:v>1730043513413</c:v>
                </c:pt>
                <c:pt idx="433">
                  <c:v>1714820579862</c:v>
                </c:pt>
                <c:pt idx="434">
                  <c:v>1621172726081</c:v>
                </c:pt>
                <c:pt idx="435">
                  <c:v>1649631791218</c:v>
                </c:pt>
                <c:pt idx="436">
                  <c:v>1614560186709</c:v>
                </c:pt>
                <c:pt idx="437">
                  <c:v>1623933925335</c:v>
                </c:pt>
                <c:pt idx="438">
                  <c:v>1557391126754</c:v>
                </c:pt>
                <c:pt idx="439">
                  <c:v>1623297886891</c:v>
                </c:pt>
                <c:pt idx="440">
                  <c:v>1549300895358</c:v>
                </c:pt>
                <c:pt idx="441">
                  <c:v>1530274054276</c:v>
                </c:pt>
                <c:pt idx="442">
                  <c:v>1387122050053</c:v>
                </c:pt>
                <c:pt idx="443">
                  <c:v>1290675568485</c:v>
                </c:pt>
                <c:pt idx="444">
                  <c:v>1252099162055</c:v>
                </c:pt>
                <c:pt idx="445">
                  <c:v>1302924367436</c:v>
                </c:pt>
                <c:pt idx="446">
                  <c:v>1254570795817</c:v>
                </c:pt>
                <c:pt idx="447">
                  <c:v>1321739077063</c:v>
                </c:pt>
                <c:pt idx="448">
                  <c:v>1331462390521</c:v>
                </c:pt>
                <c:pt idx="449">
                  <c:v>1270174158226</c:v>
                </c:pt>
                <c:pt idx="450">
                  <c:v>1215350104140</c:v>
                </c:pt>
                <c:pt idx="451">
                  <c:v>1298511291453</c:v>
                </c:pt>
                <c:pt idx="452">
                  <c:v>1302187804120</c:v>
                </c:pt>
                <c:pt idx="453">
                  <c:v>1198333550486</c:v>
                </c:pt>
                <c:pt idx="454">
                  <c:v>1231967503279</c:v>
                </c:pt>
                <c:pt idx="455">
                  <c:v>1206105691394</c:v>
                </c:pt>
                <c:pt idx="456">
                  <c:v>1070218732602</c:v>
                </c:pt>
                <c:pt idx="457">
                  <c:v>1091191409468</c:v>
                </c:pt>
                <c:pt idx="458">
                  <c:v>1066145138629</c:v>
                </c:pt>
                <c:pt idx="459">
                  <c:v>1067548476162</c:v>
                </c:pt>
                <c:pt idx="460">
                  <c:v>1052638606205</c:v>
                </c:pt>
                <c:pt idx="461">
                  <c:v>1054838698704</c:v>
                </c:pt>
                <c:pt idx="462">
                  <c:v>1072556860112</c:v>
                </c:pt>
                <c:pt idx="463">
                  <c:v>1079077583937</c:v>
                </c:pt>
                <c:pt idx="464">
                  <c:v>1005235917716</c:v>
                </c:pt>
                <c:pt idx="465">
                  <c:v>1001568014534</c:v>
                </c:pt>
                <c:pt idx="466">
                  <c:v>989550444905</c:v>
                </c:pt>
                <c:pt idx="467">
                  <c:v>948194880411</c:v>
                </c:pt>
                <c:pt idx="468">
                  <c:v>968654252020</c:v>
                </c:pt>
                <c:pt idx="469">
                  <c:v>950912738905</c:v>
                </c:pt>
                <c:pt idx="470">
                  <c:v>972606160036</c:v>
                </c:pt>
                <c:pt idx="471">
                  <c:v>992570335168</c:v>
                </c:pt>
                <c:pt idx="472">
                  <c:v>973699361347</c:v>
                </c:pt>
                <c:pt idx="473">
                  <c:v>958282424568</c:v>
                </c:pt>
                <c:pt idx="474">
                  <c:v>992489434716</c:v>
                </c:pt>
                <c:pt idx="475">
                  <c:v>976471031810</c:v>
                </c:pt>
                <c:pt idx="476">
                  <c:v>989029720148</c:v>
                </c:pt>
                <c:pt idx="477">
                  <c:v>961191352184</c:v>
                </c:pt>
                <c:pt idx="478">
                  <c:v>997849249316</c:v>
                </c:pt>
                <c:pt idx="479">
                  <c:v>962982887156</c:v>
                </c:pt>
                <c:pt idx="480">
                  <c:v>984474987333</c:v>
                </c:pt>
                <c:pt idx="481">
                  <c:v>962663838706</c:v>
                </c:pt>
                <c:pt idx="482">
                  <c:v>997728536650</c:v>
                </c:pt>
                <c:pt idx="483">
                  <c:v>920670083233</c:v>
                </c:pt>
                <c:pt idx="484">
                  <c:v>992140890015</c:v>
                </c:pt>
                <c:pt idx="485">
                  <c:v>1061169648068</c:v>
                </c:pt>
                <c:pt idx="486">
                  <c:v>1054618779066</c:v>
                </c:pt>
                <c:pt idx="487">
                  <c:v>1074335532525</c:v>
                </c:pt>
                <c:pt idx="488">
                  <c:v>1063190201194</c:v>
                </c:pt>
                <c:pt idx="489">
                  <c:v>1061219539184</c:v>
                </c:pt>
                <c:pt idx="490">
                  <c:v>1059804712891</c:v>
                </c:pt>
                <c:pt idx="491">
                  <c:v>1085183618254</c:v>
                </c:pt>
                <c:pt idx="492">
                  <c:v>1127591151602</c:v>
                </c:pt>
                <c:pt idx="493">
                  <c:v>1122084237462</c:v>
                </c:pt>
                <c:pt idx="494">
                  <c:v>1109341702173</c:v>
                </c:pt>
                <c:pt idx="495">
                  <c:v>1096431528433</c:v>
                </c:pt>
                <c:pt idx="496">
                  <c:v>1082929777810</c:v>
                </c:pt>
                <c:pt idx="497">
                  <c:v>1097757370081</c:v>
                </c:pt>
                <c:pt idx="498">
                  <c:v>1101781715423</c:v>
                </c:pt>
                <c:pt idx="499">
                  <c:v>1146090965424</c:v>
                </c:pt>
                <c:pt idx="500">
                  <c:v>1170368996522</c:v>
                </c:pt>
                <c:pt idx="501">
                  <c:v>1199267163164</c:v>
                </c:pt>
                <c:pt idx="502">
                  <c:v>1134605365272</c:v>
                </c:pt>
                <c:pt idx="503">
                  <c:v>1130519783844</c:v>
                </c:pt>
                <c:pt idx="504">
                  <c:v>1070998638223</c:v>
                </c:pt>
                <c:pt idx="505">
                  <c:v>1043650810866</c:v>
                </c:pt>
                <c:pt idx="506">
                  <c:v>1030311398608</c:v>
                </c:pt>
                <c:pt idx="507">
                  <c:v>1110086521545</c:v>
                </c:pt>
                <c:pt idx="508">
                  <c:v>1075480014093</c:v>
                </c:pt>
                <c:pt idx="509">
                  <c:v>1111910099823</c:v>
                </c:pt>
                <c:pt idx="510">
                  <c:v>1192174288956</c:v>
                </c:pt>
                <c:pt idx="511">
                  <c:v>1231659907777</c:v>
                </c:pt>
                <c:pt idx="512">
                  <c:v>1268121187114</c:v>
                </c:pt>
                <c:pt idx="513">
                  <c:v>1314998178212</c:v>
                </c:pt>
                <c:pt idx="514">
                  <c:v>1278831708922</c:v>
                </c:pt>
                <c:pt idx="515">
                  <c:v>1273124798884</c:v>
                </c:pt>
                <c:pt idx="516">
                  <c:v>1248368785934</c:v>
                </c:pt>
                <c:pt idx="517">
                  <c:v>1259170944891</c:v>
                </c:pt>
                <c:pt idx="518">
                  <c:v>1267119938623</c:v>
                </c:pt>
                <c:pt idx="519">
                  <c:v>1250532645908</c:v>
                </c:pt>
                <c:pt idx="520">
                  <c:v>1272641555844</c:v>
                </c:pt>
                <c:pt idx="521">
                  <c:v>1228852041358</c:v>
                </c:pt>
                <c:pt idx="522">
                  <c:v>1224563089988</c:v>
                </c:pt>
                <c:pt idx="523">
                  <c:v>1263354028197</c:v>
                </c:pt>
                <c:pt idx="524">
                  <c:v>1301540938035</c:v>
                </c:pt>
                <c:pt idx="525">
                  <c:v>1283374616691</c:v>
                </c:pt>
                <c:pt idx="526">
                  <c:v>1251752801184</c:v>
                </c:pt>
                <c:pt idx="527">
                  <c:v>1213942427929</c:v>
                </c:pt>
                <c:pt idx="528">
                  <c:v>1233306160652</c:v>
                </c:pt>
                <c:pt idx="529">
                  <c:v>1225957518041</c:v>
                </c:pt>
                <c:pt idx="530">
                  <c:v>1205411717351</c:v>
                </c:pt>
                <c:pt idx="531">
                  <c:v>1215008777368</c:v>
                </c:pt>
                <c:pt idx="532">
                  <c:v>1257772975011</c:v>
                </c:pt>
                <c:pt idx="533">
                  <c:v>1226463407278</c:v>
                </c:pt>
                <c:pt idx="534">
                  <c:v>1225653275005</c:v>
                </c:pt>
                <c:pt idx="535">
                  <c:v>1173906293307</c:v>
                </c:pt>
                <c:pt idx="536">
                  <c:v>1194146075255</c:v>
                </c:pt>
                <c:pt idx="537">
                  <c:v>1091038304275</c:v>
                </c:pt>
                <c:pt idx="538">
                  <c:v>1054095928895</c:v>
                </c:pt>
                <c:pt idx="539">
                  <c:v>1123775011712</c:v>
                </c:pt>
                <c:pt idx="540">
                  <c:v>1137219582625</c:v>
                </c:pt>
                <c:pt idx="541">
                  <c:v>1144408504596</c:v>
                </c:pt>
                <c:pt idx="542">
                  <c:v>1135623826936</c:v>
                </c:pt>
                <c:pt idx="543">
                  <c:v>1102277522081</c:v>
                </c:pt>
                <c:pt idx="544">
                  <c:v>1144282975020</c:v>
                </c:pt>
                <c:pt idx="545">
                  <c:v>1121601009202</c:v>
                </c:pt>
                <c:pt idx="546">
                  <c:v>1151279447578</c:v>
                </c:pt>
                <c:pt idx="547">
                  <c:v>1209861739287</c:v>
                </c:pt>
                <c:pt idx="548">
                  <c:v>1196410369213</c:v>
                </c:pt>
                <c:pt idx="549">
                  <c:v>1173758901254</c:v>
                </c:pt>
                <c:pt idx="550">
                  <c:v>1176091143891</c:v>
                </c:pt>
                <c:pt idx="551">
                  <c:v>1206139404788</c:v>
                </c:pt>
                <c:pt idx="552">
                  <c:v>1234168462981</c:v>
                </c:pt>
                <c:pt idx="553">
                  <c:v>1199777752353</c:v>
                </c:pt>
                <c:pt idx="554">
                  <c:v>1206468706276</c:v>
                </c:pt>
                <c:pt idx="555">
                  <c:v>1138483904449</c:v>
                </c:pt>
                <c:pt idx="556">
                  <c:v>1150244327372</c:v>
                </c:pt>
                <c:pt idx="557">
                  <c:v>1148404704280</c:v>
                </c:pt>
                <c:pt idx="558">
                  <c:v>1110619018975</c:v>
                </c:pt>
                <c:pt idx="559">
                  <c:v>1142000575735</c:v>
                </c:pt>
                <c:pt idx="560">
                  <c:v>1114822647417</c:v>
                </c:pt>
                <c:pt idx="561">
                  <c:v>1125786812970</c:v>
                </c:pt>
                <c:pt idx="562">
                  <c:v>1085261031632</c:v>
                </c:pt>
                <c:pt idx="563">
                  <c:v>1124089737940</c:v>
                </c:pt>
                <c:pt idx="564">
                  <c:v>1144511816662</c:v>
                </c:pt>
                <c:pt idx="565">
                  <c:v>1106791255348</c:v>
                </c:pt>
                <c:pt idx="566">
                  <c:v>1140578194948</c:v>
                </c:pt>
                <c:pt idx="567">
                  <c:v>1087803476284</c:v>
                </c:pt>
                <c:pt idx="568">
                  <c:v>1339423910500</c:v>
                </c:pt>
                <c:pt idx="569">
                  <c:v>1421846080821</c:v>
                </c:pt>
                <c:pt idx="570">
                  <c:v>1503210572946</c:v>
                </c:pt>
                <c:pt idx="571">
                  <c:v>1515328478865</c:v>
                </c:pt>
                <c:pt idx="572">
                  <c:v>1520067104354</c:v>
                </c:pt>
                <c:pt idx="573">
                  <c:v>1542877822602</c:v>
                </c:pt>
                <c:pt idx="574">
                  <c:v>1418848543317</c:v>
                </c:pt>
                <c:pt idx="575">
                  <c:v>1362775396076</c:v>
                </c:pt>
                <c:pt idx="576">
                  <c:v>1354889905838</c:v>
                </c:pt>
                <c:pt idx="577">
                  <c:v>1346929715657</c:v>
                </c:pt>
                <c:pt idx="578">
                  <c:v>1324608602879</c:v>
                </c:pt>
                <c:pt idx="579">
                  <c:v>1315900612217</c:v>
                </c:pt>
                <c:pt idx="580">
                  <c:v>1302528345456</c:v>
                </c:pt>
                <c:pt idx="581">
                  <c:v>1346518486253</c:v>
                </c:pt>
                <c:pt idx="582">
                  <c:v>1358731981615</c:v>
                </c:pt>
                <c:pt idx="583">
                  <c:v>1352580301155</c:v>
                </c:pt>
                <c:pt idx="584">
                  <c:v>1337499509362</c:v>
                </c:pt>
                <c:pt idx="585">
                  <c:v>1285887164545</c:v>
                </c:pt>
                <c:pt idx="586">
                  <c:v>1286504611969</c:v>
                </c:pt>
                <c:pt idx="587">
                  <c:v>1317770510493</c:v>
                </c:pt>
                <c:pt idx="588">
                  <c:v>1354093329347</c:v>
                </c:pt>
                <c:pt idx="589">
                  <c:v>1313283105653</c:v>
                </c:pt>
                <c:pt idx="590">
                  <c:v>1289572402937</c:v>
                </c:pt>
                <c:pt idx="591">
                  <c:v>1302536045728</c:v>
                </c:pt>
                <c:pt idx="592">
                  <c:v>1297737379542</c:v>
                </c:pt>
                <c:pt idx="593">
                  <c:v>1294030165151</c:v>
                </c:pt>
                <c:pt idx="594">
                  <c:v>1326689640116</c:v>
                </c:pt>
                <c:pt idx="595">
                  <c:v>1442917698995</c:v>
                </c:pt>
                <c:pt idx="596">
                  <c:v>1438786644810</c:v>
                </c:pt>
                <c:pt idx="597">
                  <c:v>1431331109306</c:v>
                </c:pt>
                <c:pt idx="598">
                  <c:v>1452694963336</c:v>
                </c:pt>
                <c:pt idx="599">
                  <c:v>1441489683203</c:v>
                </c:pt>
                <c:pt idx="600">
                  <c:v>1430485616857</c:v>
                </c:pt>
                <c:pt idx="601">
                  <c:v>1363989652346</c:v>
                </c:pt>
                <c:pt idx="602">
                  <c:v>1424258540751</c:v>
                </c:pt>
                <c:pt idx="603">
                  <c:v>1456200647339</c:v>
                </c:pt>
                <c:pt idx="604">
                  <c:v>1468745738483</c:v>
                </c:pt>
                <c:pt idx="605">
                  <c:v>1372099790951</c:v>
                </c:pt>
                <c:pt idx="606">
                  <c:v>1356125568609</c:v>
                </c:pt>
                <c:pt idx="607">
                  <c:v>1375733687053</c:v>
                </c:pt>
                <c:pt idx="608">
                  <c:v>1360709713094</c:v>
                </c:pt>
                <c:pt idx="609">
                  <c:v>1521719128336</c:v>
                </c:pt>
                <c:pt idx="610">
                  <c:v>1532625079962</c:v>
                </c:pt>
                <c:pt idx="611">
                  <c:v>1591784395380</c:v>
                </c:pt>
                <c:pt idx="612">
                  <c:v>1504927115814</c:v>
                </c:pt>
                <c:pt idx="613">
                  <c:v>1379290392482</c:v>
                </c:pt>
                <c:pt idx="614">
                  <c:v>1504616161403</c:v>
                </c:pt>
                <c:pt idx="615">
                  <c:v>1502759115040</c:v>
                </c:pt>
                <c:pt idx="616">
                  <c:v>1545110748755</c:v>
                </c:pt>
                <c:pt idx="617">
                  <c:v>1640966728938</c:v>
                </c:pt>
                <c:pt idx="618">
                  <c:v>1629120598329</c:v>
                </c:pt>
                <c:pt idx="619">
                  <c:v>1672328870549</c:v>
                </c:pt>
                <c:pt idx="620">
                  <c:v>1662163395778</c:v>
                </c:pt>
                <c:pt idx="621">
                  <c:v>1704433603957</c:v>
                </c:pt>
                <c:pt idx="622">
                  <c:v>1741485556097</c:v>
                </c:pt>
                <c:pt idx="623">
                  <c:v>1735472369366</c:v>
                </c:pt>
                <c:pt idx="624">
                  <c:v>1748465036150</c:v>
                </c:pt>
                <c:pt idx="625">
                  <c:v>1721869662976</c:v>
                </c:pt>
                <c:pt idx="626">
                  <c:v>1733344521322</c:v>
                </c:pt>
                <c:pt idx="627">
                  <c:v>1820589999065</c:v>
                </c:pt>
                <c:pt idx="628">
                  <c:v>1698404206204</c:v>
                </c:pt>
                <c:pt idx="629">
                  <c:v>1709481372213</c:v>
                </c:pt>
                <c:pt idx="630">
                  <c:v>1615831386191</c:v>
                </c:pt>
                <c:pt idx="631">
                  <c:v>1721631448103</c:v>
                </c:pt>
                <c:pt idx="632">
                  <c:v>1771909228193</c:v>
                </c:pt>
                <c:pt idx="633">
                  <c:v>1822729854260</c:v>
                </c:pt>
                <c:pt idx="634">
                  <c:v>1730913689486</c:v>
                </c:pt>
                <c:pt idx="635">
                  <c:v>1701535475271</c:v>
                </c:pt>
                <c:pt idx="636">
                  <c:v>1599253175993</c:v>
                </c:pt>
                <c:pt idx="637">
                  <c:v>1506982051283</c:v>
                </c:pt>
                <c:pt idx="638">
                  <c:v>1723677152888</c:v>
                </c:pt>
                <c:pt idx="639">
                  <c:v>1720562159549</c:v>
                </c:pt>
                <c:pt idx="640">
                  <c:v>1933077411416</c:v>
                </c:pt>
                <c:pt idx="641">
                  <c:v>2019472518565</c:v>
                </c:pt>
                <c:pt idx="642">
                  <c:v>1887601863018</c:v>
                </c:pt>
                <c:pt idx="643">
                  <c:v>2082760763918</c:v>
                </c:pt>
                <c:pt idx="644">
                  <c:v>2258017940439</c:v>
                </c:pt>
                <c:pt idx="645">
                  <c:v>2329902351447</c:v>
                </c:pt>
                <c:pt idx="646">
                  <c:v>2315068862914</c:v>
                </c:pt>
                <c:pt idx="647">
                  <c:v>2238973897709</c:v>
                </c:pt>
                <c:pt idx="648">
                  <c:v>2215716509381</c:v>
                </c:pt>
                <c:pt idx="649">
                  <c:v>2251662179826</c:v>
                </c:pt>
                <c:pt idx="650">
                  <c:v>2402908438885</c:v>
                </c:pt>
                <c:pt idx="651">
                  <c:v>2347296468736</c:v>
                </c:pt>
                <c:pt idx="652">
                  <c:v>2426771422499</c:v>
                </c:pt>
                <c:pt idx="653">
                  <c:v>2376845259613</c:v>
                </c:pt>
                <c:pt idx="654">
                  <c:v>2617850610928</c:v>
                </c:pt>
                <c:pt idx="655">
                  <c:v>2585227883167</c:v>
                </c:pt>
                <c:pt idx="656">
                  <c:v>2502814870388</c:v>
                </c:pt>
                <c:pt idx="657">
                  <c:v>2803072163022</c:v>
                </c:pt>
                <c:pt idx="658">
                  <c:v>2789665677415</c:v>
                </c:pt>
                <c:pt idx="659">
                  <c:v>2829102462137</c:v>
                </c:pt>
                <c:pt idx="660">
                  <c:v>2797994577662</c:v>
                </c:pt>
                <c:pt idx="661">
                  <c:v>2732065874968</c:v>
                </c:pt>
                <c:pt idx="662">
                  <c:v>2592963282122</c:v>
                </c:pt>
                <c:pt idx="663">
                  <c:v>2529927349948</c:v>
                </c:pt>
                <c:pt idx="664">
                  <c:v>2605017611537</c:v>
                </c:pt>
                <c:pt idx="665">
                  <c:v>2580955207299</c:v>
                </c:pt>
                <c:pt idx="666">
                  <c:v>2708621032828</c:v>
                </c:pt>
                <c:pt idx="667">
                  <c:v>2672826006412</c:v>
                </c:pt>
                <c:pt idx="668">
                  <c:v>2654354096588</c:v>
                </c:pt>
                <c:pt idx="669">
                  <c:v>2623564142892</c:v>
                </c:pt>
                <c:pt idx="670">
                  <c:v>2598076334495</c:v>
                </c:pt>
                <c:pt idx="671">
                  <c:v>2794532864448</c:v>
                </c:pt>
                <c:pt idx="672">
                  <c:v>2546706514111</c:v>
                </c:pt>
                <c:pt idx="673">
                  <c:v>2476420484300</c:v>
                </c:pt>
                <c:pt idx="674">
                  <c:v>2300783962971</c:v>
                </c:pt>
                <c:pt idx="675">
                  <c:v>2438086316220</c:v>
                </c:pt>
                <c:pt idx="676">
                  <c:v>2484228626615</c:v>
                </c:pt>
                <c:pt idx="677">
                  <c:v>2416642358568</c:v>
                </c:pt>
                <c:pt idx="678">
                  <c:v>2415643497563</c:v>
                </c:pt>
                <c:pt idx="679">
                  <c:v>2388094293581</c:v>
                </c:pt>
                <c:pt idx="680">
                  <c:v>2568227567715</c:v>
                </c:pt>
                <c:pt idx="681">
                  <c:v>2796066784695</c:v>
                </c:pt>
                <c:pt idx="682">
                  <c:v>2621057572950</c:v>
                </c:pt>
                <c:pt idx="683">
                  <c:v>2589462152813</c:v>
                </c:pt>
                <c:pt idx="684">
                  <c:v>2446684172255</c:v>
                </c:pt>
                <c:pt idx="685">
                  <c:v>2630746818697</c:v>
                </c:pt>
                <c:pt idx="686">
                  <c:v>2687131053540</c:v>
                </c:pt>
                <c:pt idx="687">
                  <c:v>2654701720251</c:v>
                </c:pt>
                <c:pt idx="688">
                  <c:v>2490237202727</c:v>
                </c:pt>
                <c:pt idx="689">
                  <c:v>2330645417000</c:v>
                </c:pt>
                <c:pt idx="690">
                  <c:v>2341263579081</c:v>
                </c:pt>
                <c:pt idx="691">
                  <c:v>2336094198194</c:v>
                </c:pt>
                <c:pt idx="692">
                  <c:v>2256899155797</c:v>
                </c:pt>
                <c:pt idx="693">
                  <c:v>2449788934703</c:v>
                </c:pt>
                <c:pt idx="694">
                  <c:v>2456476300623</c:v>
                </c:pt>
                <c:pt idx="695">
                  <c:v>2518658822163</c:v>
                </c:pt>
                <c:pt idx="696">
                  <c:v>2290164014661</c:v>
                </c:pt>
                <c:pt idx="697">
                  <c:v>2410494845452</c:v>
                </c:pt>
                <c:pt idx="698">
                  <c:v>2552391406271</c:v>
                </c:pt>
                <c:pt idx="699">
                  <c:v>2720007693657</c:v>
                </c:pt>
                <c:pt idx="700">
                  <c:v>2446545934203</c:v>
                </c:pt>
                <c:pt idx="701">
                  <c:v>2115536213752</c:v>
                </c:pt>
                <c:pt idx="702">
                  <c:v>2029086282922</c:v>
                </c:pt>
                <c:pt idx="703">
                  <c:v>2176299972886</c:v>
                </c:pt>
                <c:pt idx="704">
                  <c:v>1836322017807</c:v>
                </c:pt>
                <c:pt idx="705">
                  <c:v>1786058309454</c:v>
                </c:pt>
                <c:pt idx="706">
                  <c:v>1870452500219</c:v>
                </c:pt>
                <c:pt idx="707">
                  <c:v>1853940611138</c:v>
                </c:pt>
                <c:pt idx="708">
                  <c:v>1933391515031</c:v>
                </c:pt>
                <c:pt idx="709">
                  <c:v>1915030623453</c:v>
                </c:pt>
                <c:pt idx="710">
                  <c:v>1936278514337</c:v>
                </c:pt>
                <c:pt idx="711">
                  <c:v>2022481710515</c:v>
                </c:pt>
                <c:pt idx="712">
                  <c:v>1985459365508</c:v>
                </c:pt>
                <c:pt idx="713">
                  <c:v>1998067155956</c:v>
                </c:pt>
                <c:pt idx="714">
                  <c:v>2036611148999</c:v>
                </c:pt>
                <c:pt idx="715">
                  <c:v>1871176432269</c:v>
                </c:pt>
                <c:pt idx="716">
                  <c:v>1985809916780</c:v>
                </c:pt>
                <c:pt idx="717">
                  <c:v>2032266842261</c:v>
                </c:pt>
                <c:pt idx="718">
                  <c:v>2004004237049</c:v>
                </c:pt>
                <c:pt idx="719">
                  <c:v>2004706488442</c:v>
                </c:pt>
                <c:pt idx="720">
                  <c:v>2103173780571</c:v>
                </c:pt>
                <c:pt idx="721">
                  <c:v>2157567520283</c:v>
                </c:pt>
                <c:pt idx="722">
                  <c:v>2259359078402</c:v>
                </c:pt>
                <c:pt idx="723">
                  <c:v>2145487773551</c:v>
                </c:pt>
                <c:pt idx="724">
                  <c:v>2214970278468</c:v>
                </c:pt>
                <c:pt idx="725">
                  <c:v>2301647421931</c:v>
                </c:pt>
                <c:pt idx="726">
                  <c:v>2367518636376</c:v>
                </c:pt>
                <c:pt idx="727">
                  <c:v>2405118789313</c:v>
                </c:pt>
                <c:pt idx="728">
                  <c:v>2425637396353</c:v>
                </c:pt>
                <c:pt idx="729">
                  <c:v>2382913117156</c:v>
                </c:pt>
                <c:pt idx="730">
                  <c:v>2450544552247</c:v>
                </c:pt>
                <c:pt idx="731">
                  <c:v>2424135520439</c:v>
                </c:pt>
                <c:pt idx="732">
                  <c:v>2416377272036</c:v>
                </c:pt>
                <c:pt idx="733">
                  <c:v>2414122038312</c:v>
                </c:pt>
                <c:pt idx="734">
                  <c:v>2604583940967</c:v>
                </c:pt>
                <c:pt idx="735">
                  <c:v>2424659641139</c:v>
                </c:pt>
                <c:pt idx="736">
                  <c:v>2519024145888</c:v>
                </c:pt>
                <c:pt idx="737">
                  <c:v>2619657432194</c:v>
                </c:pt>
                <c:pt idx="738">
                  <c:v>2614001969840</c:v>
                </c:pt>
                <c:pt idx="739">
                  <c:v>2641139458345</c:v>
                </c:pt>
                <c:pt idx="740">
                  <c:v>2529480342663</c:v>
                </c:pt>
                <c:pt idx="741">
                  <c:v>2626563961919</c:v>
                </c:pt>
                <c:pt idx="742">
                  <c:v>2474399073021</c:v>
                </c:pt>
                <c:pt idx="743">
                  <c:v>2094049811066</c:v>
                </c:pt>
                <c:pt idx="744">
                  <c:v>2019252026678</c:v>
                </c:pt>
                <c:pt idx="745">
                  <c:v>2076959014162</c:v>
                </c:pt>
                <c:pt idx="746">
                  <c:v>2063917267552</c:v>
                </c:pt>
                <c:pt idx="747">
                  <c:v>1905813768386</c:v>
                </c:pt>
                <c:pt idx="748">
                  <c:v>1956968390030</c:v>
                </c:pt>
                <c:pt idx="749">
                  <c:v>1805705888864</c:v>
                </c:pt>
                <c:pt idx="750">
                  <c:v>1708860918787</c:v>
                </c:pt>
                <c:pt idx="751">
                  <c:v>1786411445579</c:v>
                </c:pt>
                <c:pt idx="752">
                  <c:v>1846542673091</c:v>
                </c:pt>
                <c:pt idx="753">
                  <c:v>1680993134976</c:v>
                </c:pt>
                <c:pt idx="754">
                  <c:v>1531524779063</c:v>
                </c:pt>
                <c:pt idx="755">
                  <c:v>1560229112339</c:v>
                </c:pt>
                <c:pt idx="756">
                  <c:v>1522664717974</c:v>
                </c:pt>
                <c:pt idx="757">
                  <c:v>1460661496722</c:v>
                </c:pt>
                <c:pt idx="758">
                  <c:v>1453555478196</c:v>
                </c:pt>
                <c:pt idx="759">
                  <c:v>1494494510680</c:v>
                </c:pt>
                <c:pt idx="760">
                  <c:v>1449803564060</c:v>
                </c:pt>
                <c:pt idx="761">
                  <c:v>1391276992496</c:v>
                </c:pt>
                <c:pt idx="762">
                  <c:v>1348836363170</c:v>
                </c:pt>
                <c:pt idx="763">
                  <c:v>1372208252895</c:v>
                </c:pt>
                <c:pt idx="764">
                  <c:v>1379050712628</c:v>
                </c:pt>
                <c:pt idx="765">
                  <c:v>1323029532169</c:v>
                </c:pt>
                <c:pt idx="766">
                  <c:v>1352841304092</c:v>
                </c:pt>
                <c:pt idx="767">
                  <c:v>1235176258902</c:v>
                </c:pt>
                <c:pt idx="768">
                  <c:v>1243292094958</c:v>
                </c:pt>
                <c:pt idx="769">
                  <c:v>1240374313660</c:v>
                </c:pt>
                <c:pt idx="770">
                  <c:v>1251043325514</c:v>
                </c:pt>
                <c:pt idx="771">
                  <c:v>1175488295485</c:v>
                </c:pt>
                <c:pt idx="772">
                  <c:v>1224985060791</c:v>
                </c:pt>
                <c:pt idx="773">
                  <c:v>1240236039882</c:v>
                </c:pt>
                <c:pt idx="774">
                  <c:v>1253002373778</c:v>
                </c:pt>
                <c:pt idx="775">
                  <c:v>1248486781743</c:v>
                </c:pt>
                <c:pt idx="776">
                  <c:v>1252741124360</c:v>
                </c:pt>
                <c:pt idx="777">
                  <c:v>1253720722294</c:v>
                </c:pt>
                <c:pt idx="778">
                  <c:v>1275120798931</c:v>
                </c:pt>
                <c:pt idx="779">
                  <c:v>1229161255085</c:v>
                </c:pt>
                <c:pt idx="780">
                  <c:v>1406843685977</c:v>
                </c:pt>
                <c:pt idx="781">
                  <c:v>1336482080200</c:v>
                </c:pt>
                <c:pt idx="782">
                  <c:v>1301925812807</c:v>
                </c:pt>
                <c:pt idx="783">
                  <c:v>1376678166384</c:v>
                </c:pt>
                <c:pt idx="784">
                  <c:v>1336354424834</c:v>
                </c:pt>
                <c:pt idx="785">
                  <c:v>1320339135146</c:v>
                </c:pt>
                <c:pt idx="786">
                  <c:v>1200087284369</c:v>
                </c:pt>
                <c:pt idx="787">
                  <c:v>1187757340515</c:v>
                </c:pt>
                <c:pt idx="788">
                  <c:v>1175427929681</c:v>
                </c:pt>
                <c:pt idx="789">
                  <c:v>1173699402838</c:v>
                </c:pt>
                <c:pt idx="790">
                  <c:v>1190425392952</c:v>
                </c:pt>
                <c:pt idx="791">
                  <c:v>1208751069146</c:v>
                </c:pt>
                <c:pt idx="792">
                  <c:v>1208223878679</c:v>
                </c:pt>
                <c:pt idx="793">
                  <c:v>1239980374298</c:v>
                </c:pt>
                <c:pt idx="794">
                  <c:v>1188693689775</c:v>
                </c:pt>
                <c:pt idx="795">
                  <c:v>1179800050999</c:v>
                </c:pt>
                <c:pt idx="796">
                  <c:v>1053724937467</c:v>
                </c:pt>
                <c:pt idx="797">
                  <c:v>1061449427497</c:v>
                </c:pt>
                <c:pt idx="798">
                  <c:v>1097149559627</c:v>
                </c:pt>
                <c:pt idx="799">
                  <c:v>1096024806820</c:v>
                </c:pt>
                <c:pt idx="800">
                  <c:v>1101003687854</c:v>
                </c:pt>
                <c:pt idx="801">
                  <c:v>1138298181802</c:v>
                </c:pt>
                <c:pt idx="802">
                  <c:v>1119795142758</c:v>
                </c:pt>
                <c:pt idx="803">
                  <c:v>1110984718616</c:v>
                </c:pt>
                <c:pt idx="804">
                  <c:v>1148086427970</c:v>
                </c:pt>
                <c:pt idx="805">
                  <c:v>1107410982202</c:v>
                </c:pt>
                <c:pt idx="806">
                  <c:v>1122505111555</c:v>
                </c:pt>
                <c:pt idx="807">
                  <c:v>1191871737485</c:v>
                </c:pt>
                <c:pt idx="808">
                  <c:v>1234743327834</c:v>
                </c:pt>
                <c:pt idx="809">
                  <c:v>1235964150849</c:v>
                </c:pt>
                <c:pt idx="810">
                  <c:v>1245680919695</c:v>
                </c:pt>
                <c:pt idx="811">
                  <c:v>1242021593565</c:v>
                </c:pt>
                <c:pt idx="812">
                  <c:v>1261633828681</c:v>
                </c:pt>
                <c:pt idx="813">
                  <c:v>1243090284232</c:v>
                </c:pt>
                <c:pt idx="814">
                  <c:v>1258717394388</c:v>
                </c:pt>
                <c:pt idx="815">
                  <c:v>1324539167759</c:v>
                </c:pt>
                <c:pt idx="816">
                  <c:v>1283009032571</c:v>
                </c:pt>
                <c:pt idx="817">
                  <c:v>1312023962049</c:v>
                </c:pt>
                <c:pt idx="818">
                  <c:v>1296349749322</c:v>
                </c:pt>
                <c:pt idx="819">
                  <c:v>1239416403009</c:v>
                </c:pt>
                <c:pt idx="820">
                  <c:v>1275560809602</c:v>
                </c:pt>
                <c:pt idx="821">
                  <c:v>1165032925746</c:v>
                </c:pt>
                <c:pt idx="822">
                  <c:v>1265303140984</c:v>
                </c:pt>
                <c:pt idx="823">
                  <c:v>1278125723980</c:v>
                </c:pt>
                <c:pt idx="824">
                  <c:v>1289186559345</c:v>
                </c:pt>
                <c:pt idx="825">
                  <c:v>1510379901539</c:v>
                </c:pt>
                <c:pt idx="826">
                  <c:v>1404874590173</c:v>
                </c:pt>
                <c:pt idx="827">
                  <c:v>1389552112794</c:v>
                </c:pt>
                <c:pt idx="828">
                  <c:v>1426167492513</c:v>
                </c:pt>
                <c:pt idx="829">
                  <c:v>1294170166622</c:v>
                </c:pt>
                <c:pt idx="830">
                  <c:v>1268415675605</c:v>
                </c:pt>
                <c:pt idx="831">
                  <c:v>1235694611000</c:v>
                </c:pt>
                <c:pt idx="832">
                  <c:v>1310299632439</c:v>
                </c:pt>
                <c:pt idx="833">
                  <c:v>1231791868876</c:v>
                </c:pt>
                <c:pt idx="834">
                  <c:v>1188832263476</c:v>
                </c:pt>
                <c:pt idx="835">
                  <c:v>1253011353691</c:v>
                </c:pt>
                <c:pt idx="836">
                  <c:v>1201731272687</c:v>
                </c:pt>
                <c:pt idx="837">
                  <c:v>1211954592027</c:v>
                </c:pt>
                <c:pt idx="838">
                  <c:v>1069585173489</c:v>
                </c:pt>
                <c:pt idx="839">
                  <c:v>1192754763830</c:v>
                </c:pt>
                <c:pt idx="840">
                  <c:v>1201811267723</c:v>
                </c:pt>
                <c:pt idx="841">
                  <c:v>1323556982035</c:v>
                </c:pt>
                <c:pt idx="842">
                  <c:v>1280531572067</c:v>
                </c:pt>
                <c:pt idx="843">
                  <c:v>1216223460812</c:v>
                </c:pt>
                <c:pt idx="844">
                  <c:v>1181111997141</c:v>
                </c:pt>
                <c:pt idx="845">
                  <c:v>1140708635758</c:v>
                </c:pt>
                <c:pt idx="846">
                  <c:v>1000130693368</c:v>
                </c:pt>
                <c:pt idx="847">
                  <c:v>1005629323243</c:v>
                </c:pt>
                <c:pt idx="848">
                  <c:v>950305438175</c:v>
                </c:pt>
                <c:pt idx="849">
                  <c:v>842580137574</c:v>
                </c:pt>
                <c:pt idx="850">
                  <c:v>818561005745</c:v>
                </c:pt>
                <c:pt idx="851">
                  <c:v>821005901380</c:v>
                </c:pt>
                <c:pt idx="852">
                  <c:v>845100262741</c:v>
                </c:pt>
                <c:pt idx="853">
                  <c:v>886170010934</c:v>
                </c:pt>
                <c:pt idx="854">
                  <c:v>855538449995</c:v>
                </c:pt>
                <c:pt idx="855">
                  <c:v>874416414746</c:v>
                </c:pt>
                <c:pt idx="856">
                  <c:v>917546737600</c:v>
                </c:pt>
                <c:pt idx="857">
                  <c:v>888177657755</c:v>
                </c:pt>
                <c:pt idx="858">
                  <c:v>864599843313</c:v>
                </c:pt>
                <c:pt idx="859">
                  <c:v>891639328341</c:v>
                </c:pt>
                <c:pt idx="860">
                  <c:v>991625088512</c:v>
                </c:pt>
                <c:pt idx="861">
                  <c:v>1091451387995</c:v>
                </c:pt>
                <c:pt idx="862">
                  <c:v>1119582014609</c:v>
                </c:pt>
                <c:pt idx="863">
                  <c:v>1206461276326</c:v>
                </c:pt>
                <c:pt idx="864">
                  <c:v>1200572781981</c:v>
                </c:pt>
                <c:pt idx="865">
                  <c:v>1126674298361</c:v>
                </c:pt>
                <c:pt idx="866">
                  <c:v>1212074681246</c:v>
                </c:pt>
                <c:pt idx="867">
                  <c:v>1216557859434</c:v>
                </c:pt>
                <c:pt idx="868">
                  <c:v>1055602199126</c:v>
                </c:pt>
                <c:pt idx="869">
                  <c:v>1036636095508</c:v>
                </c:pt>
                <c:pt idx="870">
                  <c:v>1092202639051</c:v>
                </c:pt>
                <c:pt idx="871">
                  <c:v>1113403795638</c:v>
                </c:pt>
                <c:pt idx="872">
                  <c:v>1256846715785</c:v>
                </c:pt>
                <c:pt idx="873">
                  <c:v>1281238323629</c:v>
                </c:pt>
                <c:pt idx="874">
                  <c:v>1383298022112</c:v>
                </c:pt>
                <c:pt idx="875">
                  <c:v>1296353882627</c:v>
                </c:pt>
                <c:pt idx="876">
                  <c:v>1522311368372</c:v>
                </c:pt>
                <c:pt idx="877">
                  <c:v>1792553012407</c:v>
                </c:pt>
                <c:pt idx="878">
                  <c:v>1756615560992</c:v>
                </c:pt>
                <c:pt idx="879">
                  <c:v>1770419618701</c:v>
                </c:pt>
                <c:pt idx="880">
                  <c:v>1839662833515</c:v>
                </c:pt>
                <c:pt idx="881">
                  <c:v>1876735182292</c:v>
                </c:pt>
                <c:pt idx="882">
                  <c:v>2130926135064</c:v>
                </c:pt>
                <c:pt idx="883">
                  <c:v>2200348848950</c:v>
                </c:pt>
                <c:pt idx="884">
                  <c:v>2214233970757</c:v>
                </c:pt>
                <c:pt idx="885">
                  <c:v>2177746441539</c:v>
                </c:pt>
                <c:pt idx="886">
                  <c:v>2148936840393</c:v>
                </c:pt>
                <c:pt idx="887">
                  <c:v>2214590073755</c:v>
                </c:pt>
                <c:pt idx="888">
                  <c:v>2273955049286</c:v>
                </c:pt>
                <c:pt idx="889">
                  <c:v>2328160874049</c:v>
                </c:pt>
                <c:pt idx="890">
                  <c:v>2204604714059</c:v>
                </c:pt>
                <c:pt idx="891">
                  <c:v>2206949782584</c:v>
                </c:pt>
                <c:pt idx="892">
                  <c:v>2069415856100</c:v>
                </c:pt>
                <c:pt idx="893">
                  <c:v>2101407223071</c:v>
                </c:pt>
                <c:pt idx="894">
                  <c:v>2051714931425</c:v>
                </c:pt>
                <c:pt idx="895">
                  <c:v>2018053065032</c:v>
                </c:pt>
                <c:pt idx="896">
                  <c:v>2016391251036</c:v>
                </c:pt>
                <c:pt idx="897">
                  <c:v>2015800641183</c:v>
                </c:pt>
                <c:pt idx="898">
                  <c:v>2118274345593</c:v>
                </c:pt>
                <c:pt idx="899">
                  <c:v>2110150564989</c:v>
                </c:pt>
                <c:pt idx="900">
                  <c:v>2134090530008</c:v>
                </c:pt>
                <c:pt idx="901">
                  <c:v>2138331919380</c:v>
                </c:pt>
                <c:pt idx="902">
                  <c:v>2151693019697</c:v>
                </c:pt>
                <c:pt idx="903">
                  <c:v>2163922117807</c:v>
                </c:pt>
                <c:pt idx="904">
                  <c:v>2193828979406</c:v>
                </c:pt>
                <c:pt idx="905">
                  <c:v>2196640166495</c:v>
                </c:pt>
                <c:pt idx="906">
                  <c:v>2210206822212</c:v>
                </c:pt>
                <c:pt idx="907">
                  <c:v>2195574752652</c:v>
                </c:pt>
                <c:pt idx="908">
                  <c:v>2175158180713</c:v>
                </c:pt>
                <c:pt idx="909">
                  <c:v>2241086452979</c:v>
                </c:pt>
                <c:pt idx="910">
                  <c:v>2194920449574</c:v>
                </c:pt>
                <c:pt idx="911">
                  <c:v>2165245199676</c:v>
                </c:pt>
                <c:pt idx="912">
                  <c:v>2064033779073</c:v>
                </c:pt>
                <c:pt idx="913">
                  <c:v>2116427242234</c:v>
                </c:pt>
                <c:pt idx="914">
                  <c:v>2119649540100</c:v>
                </c:pt>
                <c:pt idx="915">
                  <c:v>2053796541647</c:v>
                </c:pt>
                <c:pt idx="916">
                  <c:v>2451566486437</c:v>
                </c:pt>
                <c:pt idx="917">
                  <c:v>2500155727328</c:v>
                </c:pt>
                <c:pt idx="918">
                  <c:v>2507405173739</c:v>
                </c:pt>
                <c:pt idx="919">
                  <c:v>2450981666884</c:v>
                </c:pt>
                <c:pt idx="920">
                  <c:v>2353840822014</c:v>
                </c:pt>
                <c:pt idx="921">
                  <c:v>2402705101806</c:v>
                </c:pt>
                <c:pt idx="922">
                  <c:v>2353872668626</c:v>
                </c:pt>
                <c:pt idx="923">
                  <c:v>2338951084427</c:v>
                </c:pt>
                <c:pt idx="924">
                  <c:v>2389228195627</c:v>
                </c:pt>
                <c:pt idx="925">
                  <c:v>2445509840319</c:v>
                </c:pt>
                <c:pt idx="926">
                  <c:v>2466525707536</c:v>
                </c:pt>
                <c:pt idx="927">
                  <c:v>2449464610202</c:v>
                </c:pt>
                <c:pt idx="928">
                  <c:v>2432834889669</c:v>
                </c:pt>
                <c:pt idx="929">
                  <c:v>2489866377264</c:v>
                </c:pt>
                <c:pt idx="930">
                  <c:v>2300946498538</c:v>
                </c:pt>
                <c:pt idx="931">
                  <c:v>2345864693874</c:v>
                </c:pt>
                <c:pt idx="932">
                  <c:v>2395837814698</c:v>
                </c:pt>
                <c:pt idx="933">
                  <c:v>2598495162768</c:v>
                </c:pt>
                <c:pt idx="934">
                  <c:v>2408544611948</c:v>
                </c:pt>
                <c:pt idx="935">
                  <c:v>2536313209858</c:v>
                </c:pt>
                <c:pt idx="936">
                  <c:v>2359353180629</c:v>
                </c:pt>
                <c:pt idx="937">
                  <c:v>2094641266088</c:v>
                </c:pt>
                <c:pt idx="938">
                  <c:v>2010111678643</c:v>
                </c:pt>
                <c:pt idx="939">
                  <c:v>1849969554458</c:v>
                </c:pt>
                <c:pt idx="940">
                  <c:v>2025516752270</c:v>
                </c:pt>
                <c:pt idx="941">
                  <c:v>2006967549727</c:v>
                </c:pt>
                <c:pt idx="942">
                  <c:v>1975885258710</c:v>
                </c:pt>
                <c:pt idx="943">
                  <c:v>2021643046487</c:v>
                </c:pt>
                <c:pt idx="944">
                  <c:v>1932353838468</c:v>
                </c:pt>
                <c:pt idx="945">
                  <c:v>2041457427974</c:v>
                </c:pt>
                <c:pt idx="946">
                  <c:v>2128161270317</c:v>
                </c:pt>
                <c:pt idx="947">
                  <c:v>2218927002956</c:v>
                </c:pt>
                <c:pt idx="948">
                  <c:v>2265009047122</c:v>
                </c:pt>
                <c:pt idx="949">
                  <c:v>2431430743700</c:v>
                </c:pt>
                <c:pt idx="950">
                  <c:v>2567007551273</c:v>
                </c:pt>
                <c:pt idx="951">
                  <c:v>2535262271740</c:v>
                </c:pt>
                <c:pt idx="952">
                  <c:v>3047575786000</c:v>
                </c:pt>
                <c:pt idx="953">
                  <c:v>2999574259824</c:v>
                </c:pt>
                <c:pt idx="954">
                  <c:v>3023459217055</c:v>
                </c:pt>
                <c:pt idx="955">
                  <c:v>3092797971700</c:v>
                </c:pt>
                <c:pt idx="956">
                  <c:v>2958723745083</c:v>
                </c:pt>
                <c:pt idx="957">
                  <c:v>2911359151098</c:v>
                </c:pt>
                <c:pt idx="958">
                  <c:v>3053481884517</c:v>
                </c:pt>
                <c:pt idx="959">
                  <c:v>3053800350618</c:v>
                </c:pt>
                <c:pt idx="960">
                  <c:v>2902789517955</c:v>
                </c:pt>
                <c:pt idx="961">
                  <c:v>2702262997584</c:v>
                </c:pt>
                <c:pt idx="962">
                  <c:v>2729607654694</c:v>
                </c:pt>
                <c:pt idx="963">
                  <c:v>2723675499853</c:v>
                </c:pt>
                <c:pt idx="964">
                  <c:v>2676655428281</c:v>
                </c:pt>
                <c:pt idx="965">
                  <c:v>2609939676224</c:v>
                </c:pt>
                <c:pt idx="966">
                  <c:v>2750487450035</c:v>
                </c:pt>
                <c:pt idx="967">
                  <c:v>2714593425819</c:v>
                </c:pt>
                <c:pt idx="968">
                  <c:v>2965701047743</c:v>
                </c:pt>
                <c:pt idx="969">
                  <c:v>2888907291298</c:v>
                </c:pt>
                <c:pt idx="970">
                  <c:v>3181389449452</c:v>
                </c:pt>
                <c:pt idx="971">
                  <c:v>2759963263982</c:v>
                </c:pt>
                <c:pt idx="972">
                  <c:v>2751558654178</c:v>
                </c:pt>
                <c:pt idx="973">
                  <c:v>2740594735023</c:v>
                </c:pt>
                <c:pt idx="974">
                  <c:v>2979395089898</c:v>
                </c:pt>
                <c:pt idx="975">
                  <c:v>3270646810858</c:v>
                </c:pt>
                <c:pt idx="976">
                  <c:v>3255273583832</c:v>
                </c:pt>
                <c:pt idx="977">
                  <c:v>3368647514183</c:v>
                </c:pt>
                <c:pt idx="978">
                  <c:v>3575708379825</c:v>
                </c:pt>
                <c:pt idx="979">
                  <c:v>3293286855171</c:v>
                </c:pt>
                <c:pt idx="980">
                  <c:v>3629876567682</c:v>
                </c:pt>
                <c:pt idx="981">
                  <c:v>3779700390351</c:v>
                </c:pt>
                <c:pt idx="982">
                  <c:v>3813515699507</c:v>
                </c:pt>
                <c:pt idx="983">
                  <c:v>3692672291619</c:v>
                </c:pt>
                <c:pt idx="984">
                  <c:v>3771072854283</c:v>
                </c:pt>
                <c:pt idx="985">
                  <c:v>3819885021427</c:v>
                </c:pt>
                <c:pt idx="986">
                  <c:v>4079290132741</c:v>
                </c:pt>
                <c:pt idx="987">
                  <c:v>4148657838849</c:v>
                </c:pt>
                <c:pt idx="988">
                  <c:v>4461044128038</c:v>
                </c:pt>
                <c:pt idx="989">
                  <c:v>4728150328592</c:v>
                </c:pt>
                <c:pt idx="990">
                  <c:v>4730090076638</c:v>
                </c:pt>
                <c:pt idx="991">
                  <c:v>4792625237399</c:v>
                </c:pt>
                <c:pt idx="992">
                  <c:v>4770187853326</c:v>
                </c:pt>
                <c:pt idx="993">
                  <c:v>5000815210109</c:v>
                </c:pt>
                <c:pt idx="994">
                  <c:v>5013582805435</c:v>
                </c:pt>
                <c:pt idx="995">
                  <c:v>4748850624869</c:v>
                </c:pt>
                <c:pt idx="996">
                  <c:v>4929768319131</c:v>
                </c:pt>
                <c:pt idx="997">
                  <c:v>4737530602713</c:v>
                </c:pt>
                <c:pt idx="998">
                  <c:v>4695203563340</c:v>
                </c:pt>
                <c:pt idx="999">
                  <c:v>5236422218580</c:v>
                </c:pt>
                <c:pt idx="1000">
                  <c:v>5193255586778</c:v>
                </c:pt>
                <c:pt idx="1001">
                  <c:v>4946791779565</c:v>
                </c:pt>
                <c:pt idx="1002">
                  <c:v>4519844550031</c:v>
                </c:pt>
                <c:pt idx="1003">
                  <c:v>4118693074324</c:v>
                </c:pt>
                <c:pt idx="1004">
                  <c:v>3969014008980</c:v>
                </c:pt>
                <c:pt idx="1005">
                  <c:v>3992030422307</c:v>
                </c:pt>
                <c:pt idx="1006">
                  <c:v>3682076056042</c:v>
                </c:pt>
                <c:pt idx="1007">
                  <c:v>3806625251235</c:v>
                </c:pt>
                <c:pt idx="1008">
                  <c:v>3728716863448</c:v>
                </c:pt>
                <c:pt idx="1009">
                  <c:v>4052365271858</c:v>
                </c:pt>
                <c:pt idx="1010">
                  <c:v>4209224300112</c:v>
                </c:pt>
                <c:pt idx="1011">
                  <c:v>4353518393279</c:v>
                </c:pt>
                <c:pt idx="1012">
                  <c:v>4229345567112</c:v>
                </c:pt>
                <c:pt idx="1013">
                  <c:v>4311480868545</c:v>
                </c:pt>
                <c:pt idx="1014">
                  <c:v>4370512902251</c:v>
                </c:pt>
                <c:pt idx="1015">
                  <c:v>4361682705932</c:v>
                </c:pt>
                <c:pt idx="1016">
                  <c:v>4582379710792</c:v>
                </c:pt>
                <c:pt idx="1017">
                  <c:v>4117129695304</c:v>
                </c:pt>
                <c:pt idx="1018">
                  <c:v>3985776906238</c:v>
                </c:pt>
                <c:pt idx="1019">
                  <c:v>3639777968143</c:v>
                </c:pt>
                <c:pt idx="1020">
                  <c:v>3454488602910</c:v>
                </c:pt>
                <c:pt idx="1021">
                  <c:v>3689690290892</c:v>
                </c:pt>
                <c:pt idx="1022">
                  <c:v>3650750572736</c:v>
                </c:pt>
                <c:pt idx="1023">
                  <c:v>3916235491343</c:v>
                </c:pt>
                <c:pt idx="1024">
                  <c:v>3841946036474</c:v>
                </c:pt>
                <c:pt idx="1025">
                  <c:v>3991480344505</c:v>
                </c:pt>
                <c:pt idx="1026">
                  <c:v>4048543678701</c:v>
                </c:pt>
                <c:pt idx="1027">
                  <c:v>4590428217595</c:v>
                </c:pt>
                <c:pt idx="1028">
                  <c:v>4689702785312</c:v>
                </c:pt>
                <c:pt idx="1029">
                  <c:v>4840250394560</c:v>
                </c:pt>
                <c:pt idx="1030">
                  <c:v>4751427305095</c:v>
                </c:pt>
                <c:pt idx="1031">
                  <c:v>4672187150001</c:v>
                </c:pt>
                <c:pt idx="1032">
                  <c:v>4717988364966</c:v>
                </c:pt>
                <c:pt idx="1033">
                  <c:v>4711763800360</c:v>
                </c:pt>
                <c:pt idx="1034">
                  <c:v>4990508489170</c:v>
                </c:pt>
                <c:pt idx="1035">
                  <c:v>4644046327661</c:v>
                </c:pt>
                <c:pt idx="1036">
                  <c:v>4822879516563</c:v>
                </c:pt>
                <c:pt idx="1037">
                  <c:v>5248321270002</c:v>
                </c:pt>
                <c:pt idx="1038">
                  <c:v>5120587413843</c:v>
                </c:pt>
                <c:pt idx="1039">
                  <c:v>5850830173073</c:v>
                </c:pt>
                <c:pt idx="1040">
                  <c:v>5945414603730</c:v>
                </c:pt>
                <c:pt idx="1041">
                  <c:v>6112203983897</c:v>
                </c:pt>
                <c:pt idx="1042">
                  <c:v>6245438618084</c:v>
                </c:pt>
                <c:pt idx="1043">
                  <c:v>6382842262980</c:v>
                </c:pt>
                <c:pt idx="1044">
                  <c:v>6195960567275</c:v>
                </c:pt>
                <c:pt idx="1045">
                  <c:v>6605392161498</c:v>
                </c:pt>
                <c:pt idx="1046">
                  <c:v>6593464158613</c:v>
                </c:pt>
                <c:pt idx="1047">
                  <c:v>6441903248148</c:v>
                </c:pt>
                <c:pt idx="1048">
                  <c:v>6520274859349</c:v>
                </c:pt>
                <c:pt idx="1049">
                  <c:v>6112898819013</c:v>
                </c:pt>
                <c:pt idx="1050">
                  <c:v>5882647831267</c:v>
                </c:pt>
                <c:pt idx="1051">
                  <c:v>5060223612830</c:v>
                </c:pt>
                <c:pt idx="1052">
                  <c:v>5603758385132</c:v>
                </c:pt>
                <c:pt idx="1053">
                  <c:v>5690902289715</c:v>
                </c:pt>
                <c:pt idx="1054">
                  <c:v>5809255871753</c:v>
                </c:pt>
                <c:pt idx="1055">
                  <c:v>6050537367039</c:v>
                </c:pt>
                <c:pt idx="1056">
                  <c:v>5873470217397</c:v>
                </c:pt>
                <c:pt idx="1057">
                  <c:v>6496939979909</c:v>
                </c:pt>
                <c:pt idx="1058">
                  <c:v>7204282131662</c:v>
                </c:pt>
                <c:pt idx="1059">
                  <c:v>7415512008013</c:v>
                </c:pt>
                <c:pt idx="1060">
                  <c:v>7043051432449</c:v>
                </c:pt>
                <c:pt idx="1061">
                  <c:v>7108858108564</c:v>
                </c:pt>
                <c:pt idx="1062">
                  <c:v>7054429357531</c:v>
                </c:pt>
                <c:pt idx="1063">
                  <c:v>7422431407747</c:v>
                </c:pt>
                <c:pt idx="1064">
                  <c:v>7531867939079</c:v>
                </c:pt>
                <c:pt idx="1065">
                  <c:v>7916314420465</c:v>
                </c:pt>
                <c:pt idx="1066">
                  <c:v>8276933847532</c:v>
                </c:pt>
                <c:pt idx="1067">
                  <c:v>7843877859242</c:v>
                </c:pt>
                <c:pt idx="1068">
                  <c:v>7531057298112</c:v>
                </c:pt>
                <c:pt idx="1069">
                  <c:v>8601161285207</c:v>
                </c:pt>
                <c:pt idx="1070">
                  <c:v>9368490868947</c:v>
                </c:pt>
                <c:pt idx="1071">
                  <c:v>9506270882869</c:v>
                </c:pt>
                <c:pt idx="1072">
                  <c:v>9703835668539</c:v>
                </c:pt>
                <c:pt idx="1073">
                  <c:v>10133620141475</c:v>
                </c:pt>
                <c:pt idx="1074">
                  <c:v>10606021168410</c:v>
                </c:pt>
                <c:pt idx="1075">
                  <c:v>10427795960237</c:v>
                </c:pt>
                <c:pt idx="1076">
                  <c:v>10703616551246</c:v>
                </c:pt>
                <c:pt idx="1077">
                  <c:v>10782103968299</c:v>
                </c:pt>
                <c:pt idx="1078">
                  <c:v>10384687231360</c:v>
                </c:pt>
                <c:pt idx="1079">
                  <c:v>9939558482872</c:v>
                </c:pt>
                <c:pt idx="1080">
                  <c:v>10568934343901</c:v>
                </c:pt>
                <c:pt idx="1081">
                  <c:v>10360975982904</c:v>
                </c:pt>
                <c:pt idx="1082">
                  <c:v>8352178700694</c:v>
                </c:pt>
                <c:pt idx="1083">
                  <c:v>8520270896705</c:v>
                </c:pt>
                <c:pt idx="1084">
                  <c:v>7864780815759</c:v>
                </c:pt>
                <c:pt idx="1085">
                  <c:v>9058189085128</c:v>
                </c:pt>
                <c:pt idx="1086">
                  <c:v>8351715477279</c:v>
                </c:pt>
                <c:pt idx="1087">
                  <c:v>8266656078056</c:v>
                </c:pt>
                <c:pt idx="1088">
                  <c:v>8412716210483</c:v>
                </c:pt>
                <c:pt idx="1089">
                  <c:v>8721541469680</c:v>
                </c:pt>
                <c:pt idx="1090">
                  <c:v>7885162645935</c:v>
                </c:pt>
                <c:pt idx="1091">
                  <c:v>7537252911256</c:v>
                </c:pt>
                <c:pt idx="1092">
                  <c:v>7056166445327</c:v>
                </c:pt>
                <c:pt idx="1093">
                  <c:v>7430277254311</c:v>
                </c:pt>
                <c:pt idx="1094">
                  <c:v>6409564463624</c:v>
                </c:pt>
                <c:pt idx="1095">
                  <c:v>5814988261494</c:v>
                </c:pt>
                <c:pt idx="1096">
                  <c:v>5805694841772</c:v>
                </c:pt>
                <c:pt idx="1097">
                  <c:v>6144455914032</c:v>
                </c:pt>
                <c:pt idx="1098">
                  <c:v>4806782502958</c:v>
                </c:pt>
                <c:pt idx="1099">
                  <c:v>4526474435127</c:v>
                </c:pt>
                <c:pt idx="1100">
                  <c:v>4432642742522</c:v>
                </c:pt>
                <c:pt idx="1101">
                  <c:v>4533770203888</c:v>
                </c:pt>
                <c:pt idx="1102">
                  <c:v>4307804032702</c:v>
                </c:pt>
                <c:pt idx="1103">
                  <c:v>4182067827515</c:v>
                </c:pt>
                <c:pt idx="1104">
                  <c:v>4306761780022</c:v>
                </c:pt>
                <c:pt idx="1105">
                  <c:v>4497783534984</c:v>
                </c:pt>
                <c:pt idx="1106">
                  <c:v>4992592994530</c:v>
                </c:pt>
                <c:pt idx="1107">
                  <c:v>4527574590744</c:v>
                </c:pt>
                <c:pt idx="1108">
                  <c:v>4364954221286</c:v>
                </c:pt>
                <c:pt idx="1109">
                  <c:v>4514083208828</c:v>
                </c:pt>
                <c:pt idx="1110">
                  <c:v>4261915963348</c:v>
                </c:pt>
                <c:pt idx="1111">
                  <c:v>4252448834839</c:v>
                </c:pt>
                <c:pt idx="1112">
                  <c:v>4633913315498</c:v>
                </c:pt>
                <c:pt idx="1113">
                  <c:v>4485334405759</c:v>
                </c:pt>
                <c:pt idx="1114">
                  <c:v>4858229253275</c:v>
                </c:pt>
                <c:pt idx="1115">
                  <c:v>5344584885530</c:v>
                </c:pt>
                <c:pt idx="1116">
                  <c:v>5477645810930</c:v>
                </c:pt>
                <c:pt idx="1117">
                  <c:v>5479324995801</c:v>
                </c:pt>
                <c:pt idx="1118">
                  <c:v>5891072707085</c:v>
                </c:pt>
                <c:pt idx="1119">
                  <c:v>6172133512969</c:v>
                </c:pt>
                <c:pt idx="1120">
                  <c:v>5933515552308</c:v>
                </c:pt>
                <c:pt idx="1121">
                  <c:v>5722198821558</c:v>
                </c:pt>
                <c:pt idx="1122">
                  <c:v>4520915754174</c:v>
                </c:pt>
                <c:pt idx="1123">
                  <c:v>4480615317236</c:v>
                </c:pt>
                <c:pt idx="1124">
                  <c:v>5178779855118</c:v>
                </c:pt>
                <c:pt idx="1125">
                  <c:v>5376547301027</c:v>
                </c:pt>
                <c:pt idx="1126">
                  <c:v>5777611922346</c:v>
                </c:pt>
                <c:pt idx="1127">
                  <c:v>6456929057610</c:v>
                </c:pt>
                <c:pt idx="1128">
                  <c:v>6477079276073</c:v>
                </c:pt>
                <c:pt idx="1129">
                  <c:v>6470594148291</c:v>
                </c:pt>
                <c:pt idx="1130">
                  <c:v>6076130460605</c:v>
                </c:pt>
                <c:pt idx="1131">
                  <c:v>6433217809154</c:v>
                </c:pt>
                <c:pt idx="1132">
                  <c:v>6419784330175</c:v>
                </c:pt>
                <c:pt idx="1133">
                  <c:v>7159146800351</c:v>
                </c:pt>
                <c:pt idx="1134">
                  <c:v>8261502717581</c:v>
                </c:pt>
                <c:pt idx="1135">
                  <c:v>8616592415159</c:v>
                </c:pt>
                <c:pt idx="1136">
                  <c:v>8708223796552</c:v>
                </c:pt>
                <c:pt idx="1137">
                  <c:v>8601653460085</c:v>
                </c:pt>
                <c:pt idx="1138">
                  <c:v>8497370289228</c:v>
                </c:pt>
                <c:pt idx="1139">
                  <c:v>8812738579133</c:v>
                </c:pt>
                <c:pt idx="1140">
                  <c:v>9049677354911</c:v>
                </c:pt>
                <c:pt idx="1141">
                  <c:v>9714258195340</c:v>
                </c:pt>
                <c:pt idx="1142">
                  <c:v>9795293341156</c:v>
                </c:pt>
                <c:pt idx="1143">
                  <c:v>9960258779138</c:v>
                </c:pt>
                <c:pt idx="1144">
                  <c:v>9350338301455</c:v>
                </c:pt>
                <c:pt idx="1145">
                  <c:v>9995724321702</c:v>
                </c:pt>
                <c:pt idx="1146">
                  <c:v>9781859862177</c:v>
                </c:pt>
                <c:pt idx="1147">
                  <c:v>10551100242500</c:v>
                </c:pt>
                <c:pt idx="1148">
                  <c:v>10966206323526</c:v>
                </c:pt>
                <c:pt idx="1149">
                  <c:v>11333687247459</c:v>
                </c:pt>
                <c:pt idx="1150">
                  <c:v>11164205381148</c:v>
                </c:pt>
                <c:pt idx="1151">
                  <c:v>12156227271680</c:v>
                </c:pt>
                <c:pt idx="1152">
                  <c:v>11690890401748</c:v>
                </c:pt>
                <c:pt idx="1153">
                  <c:v>11851802634916</c:v>
                </c:pt>
                <c:pt idx="1154">
                  <c:v>11491067401997</c:v>
                </c:pt>
                <c:pt idx="1155">
                  <c:v>10807986576502</c:v>
                </c:pt>
                <c:pt idx="1156">
                  <c:v>11126481624448</c:v>
                </c:pt>
                <c:pt idx="1157">
                  <c:v>10705353639054</c:v>
                </c:pt>
                <c:pt idx="1158">
                  <c:v>11750588319163</c:v>
                </c:pt>
                <c:pt idx="1159">
                  <c:v>11337450937612</c:v>
                </c:pt>
                <c:pt idx="1160">
                  <c:v>10323628595220</c:v>
                </c:pt>
                <c:pt idx="1161">
                  <c:v>9856438831684</c:v>
                </c:pt>
                <c:pt idx="1162">
                  <c:v>10704890415639</c:v>
                </c:pt>
                <c:pt idx="1163">
                  <c:v>9477869497364</c:v>
                </c:pt>
                <c:pt idx="1164">
                  <c:v>10981376890313</c:v>
                </c:pt>
                <c:pt idx="1165">
                  <c:v>12704944355909</c:v>
                </c:pt>
                <c:pt idx="1166">
                  <c:v>11306530774829</c:v>
                </c:pt>
                <c:pt idx="1167">
                  <c:v>12208021439562</c:v>
                </c:pt>
                <c:pt idx="1168">
                  <c:v>15034929172120</c:v>
                </c:pt>
                <c:pt idx="1169">
                  <c:v>15399659707050</c:v>
                </c:pt>
                <c:pt idx="1170">
                  <c:v>18042667744686</c:v>
                </c:pt>
                <c:pt idx="1171">
                  <c:v>19405760540471</c:v>
                </c:pt>
                <c:pt idx="1172">
                  <c:v>17858217971894</c:v>
                </c:pt>
                <c:pt idx="1173">
                  <c:v>18047821105094</c:v>
                </c:pt>
                <c:pt idx="1174">
                  <c:v>18456413106876</c:v>
                </c:pt>
                <c:pt idx="1175">
                  <c:v>18013832087174</c:v>
                </c:pt>
                <c:pt idx="1176">
                  <c:v>16301700449541</c:v>
                </c:pt>
                <c:pt idx="1177">
                  <c:v>16515593860595</c:v>
                </c:pt>
                <c:pt idx="1178">
                  <c:v>17751966101495</c:v>
                </c:pt>
                <c:pt idx="1179">
                  <c:v>20483449810955</c:v>
                </c:pt>
                <c:pt idx="1180">
                  <c:v>18832868984373</c:v>
                </c:pt>
                <c:pt idx="1181">
                  <c:v>19103420409090</c:v>
                </c:pt>
                <c:pt idx="1182">
                  <c:v>18213423475289</c:v>
                </c:pt>
                <c:pt idx="1183">
                  <c:v>18137889107534</c:v>
                </c:pt>
                <c:pt idx="1184">
                  <c:v>22541232969174</c:v>
                </c:pt>
                <c:pt idx="1185">
                  <c:v>23226658863205</c:v>
                </c:pt>
                <c:pt idx="1186">
                  <c:v>25596683553122</c:v>
                </c:pt>
                <c:pt idx="1187">
                  <c:v>25984169938171</c:v>
                </c:pt>
                <c:pt idx="1188">
                  <c:v>19930534764576</c:v>
                </c:pt>
                <c:pt idx="1189">
                  <c:v>22962013537016</c:v>
                </c:pt>
                <c:pt idx="1190">
                  <c:v>23588002076763</c:v>
                </c:pt>
                <c:pt idx="1191">
                  <c:v>26027423424384</c:v>
                </c:pt>
                <c:pt idx="1192">
                  <c:v>29198129783893</c:v>
                </c:pt>
                <c:pt idx="1193">
                  <c:v>29737495545452</c:v>
                </c:pt>
                <c:pt idx="1194">
                  <c:v>28938695721105</c:v>
                </c:pt>
                <c:pt idx="1195">
                  <c:v>32255404310093</c:v>
                </c:pt>
                <c:pt idx="1196">
                  <c:v>31257736884253</c:v>
                </c:pt>
                <c:pt idx="1197">
                  <c:v>22657038822382</c:v>
                </c:pt>
                <c:pt idx="1198">
                  <c:v>21095686405744</c:v>
                </c:pt>
                <c:pt idx="1199">
                  <c:v>20836223391459</c:v>
                </c:pt>
                <c:pt idx="1200">
                  <c:v>18507020264752</c:v>
                </c:pt>
                <c:pt idx="1201">
                  <c:v>15323980581925</c:v>
                </c:pt>
                <c:pt idx="1202">
                  <c:v>11803540545553</c:v>
                </c:pt>
                <c:pt idx="1203">
                  <c:v>11991001270489</c:v>
                </c:pt>
                <c:pt idx="1204">
                  <c:v>12404688729909</c:v>
                </c:pt>
                <c:pt idx="1205">
                  <c:v>12054318120799</c:v>
                </c:pt>
                <c:pt idx="1206">
                  <c:v>11291910285878</c:v>
                </c:pt>
                <c:pt idx="1207">
                  <c:v>11986687502466</c:v>
                </c:pt>
                <c:pt idx="1208">
                  <c:v>11787588289228</c:v>
                </c:pt>
                <c:pt idx="1209">
                  <c:v>13834485697266</c:v>
                </c:pt>
                <c:pt idx="1210">
                  <c:v>14074782842719</c:v>
                </c:pt>
                <c:pt idx="1211">
                  <c:v>15381130770465</c:v>
                </c:pt>
                <c:pt idx="1212">
                  <c:v>15002590387697</c:v>
                </c:pt>
                <c:pt idx="1213">
                  <c:v>14852419147453</c:v>
                </c:pt>
                <c:pt idx="1214">
                  <c:v>11715643902984</c:v>
                </c:pt>
                <c:pt idx="1215">
                  <c:v>6180182019771</c:v>
                </c:pt>
                <c:pt idx="1216">
                  <c:v>6970151647823</c:v>
                </c:pt>
                <c:pt idx="1217">
                  <c:v>3887631445589</c:v>
                </c:pt>
                <c:pt idx="1218">
                  <c:v>3876340374895</c:v>
                </c:pt>
                <c:pt idx="1219">
                  <c:v>3514215471732</c:v>
                </c:pt>
                <c:pt idx="1220">
                  <c:v>3192796325997</c:v>
                </c:pt>
                <c:pt idx="1221">
                  <c:v>3462855575814</c:v>
                </c:pt>
                <c:pt idx="1222">
                  <c:v>3342880711830</c:v>
                </c:pt>
                <c:pt idx="1223">
                  <c:v>3054408331346</c:v>
                </c:pt>
                <c:pt idx="1224">
                  <c:v>3411611485746</c:v>
                </c:pt>
                <c:pt idx="1225">
                  <c:v>3690964155285</c:v>
                </c:pt>
                <c:pt idx="1226">
                  <c:v>3933635320804</c:v>
                </c:pt>
                <c:pt idx="1227">
                  <c:v>3816005525345</c:v>
                </c:pt>
                <c:pt idx="1228">
                  <c:v>3831755121386</c:v>
                </c:pt>
                <c:pt idx="1229">
                  <c:v>3802832609541</c:v>
                </c:pt>
                <c:pt idx="1230">
                  <c:v>3470788276766</c:v>
                </c:pt>
                <c:pt idx="1231">
                  <c:v>2597461595525</c:v>
                </c:pt>
                <c:pt idx="1232">
                  <c:v>3466764023359</c:v>
                </c:pt>
                <c:pt idx="1233">
                  <c:v>1464741383569</c:v>
                </c:pt>
                <c:pt idx="1234">
                  <c:v>1051864565213</c:v>
                </c:pt>
                <c:pt idx="1235">
                  <c:v>881493889034</c:v>
                </c:pt>
                <c:pt idx="1236">
                  <c:v>821694641553</c:v>
                </c:pt>
                <c:pt idx="1237">
                  <c:v>794541064110</c:v>
                </c:pt>
                <c:pt idx="1238">
                  <c:v>826541116513</c:v>
                </c:pt>
                <c:pt idx="1239">
                  <c:v>820209431486</c:v>
                </c:pt>
                <c:pt idx="1240">
                  <c:v>856421921802</c:v>
                </c:pt>
                <c:pt idx="1241">
                  <c:v>813087371509</c:v>
                </c:pt>
                <c:pt idx="1242">
                  <c:v>763424031337</c:v>
                </c:pt>
                <c:pt idx="1243">
                  <c:v>746151588323</c:v>
                </c:pt>
                <c:pt idx="1244">
                  <c:v>798481358267</c:v>
                </c:pt>
                <c:pt idx="1245">
                  <c:v>765609866817</c:v>
                </c:pt>
                <c:pt idx="1246">
                  <c:v>759399777936</c:v>
                </c:pt>
                <c:pt idx="1247">
                  <c:v>747167784684</c:v>
                </c:pt>
                <c:pt idx="1248">
                  <c:v>694169235938</c:v>
                </c:pt>
                <c:pt idx="1249">
                  <c:v>794344194159</c:v>
                </c:pt>
                <c:pt idx="1250">
                  <c:v>785140523970</c:v>
                </c:pt>
                <c:pt idx="1251">
                  <c:v>927978358534</c:v>
                </c:pt>
                <c:pt idx="1252">
                  <c:v>729171555087</c:v>
                </c:pt>
                <c:pt idx="1253">
                  <c:v>642569042869</c:v>
                </c:pt>
                <c:pt idx="1254">
                  <c:v>633486968827</c:v>
                </c:pt>
                <c:pt idx="1255">
                  <c:v>597413445535</c:v>
                </c:pt>
                <c:pt idx="1256">
                  <c:v>637572020301</c:v>
                </c:pt>
                <c:pt idx="1257">
                  <c:v>655116607070</c:v>
                </c:pt>
                <c:pt idx="1258">
                  <c:v>616836982274</c:v>
                </c:pt>
                <c:pt idx="1259">
                  <c:v>665484126084</c:v>
                </c:pt>
                <c:pt idx="1260">
                  <c:v>881210164693</c:v>
                </c:pt>
                <c:pt idx="1261">
                  <c:v>827516780827</c:v>
                </c:pt>
                <c:pt idx="1262">
                  <c:v>828211615947</c:v>
                </c:pt>
                <c:pt idx="1263">
                  <c:v>748861445289</c:v>
                </c:pt>
                <c:pt idx="1264">
                  <c:v>763791714921</c:v>
                </c:pt>
                <c:pt idx="1265">
                  <c:v>785505312409</c:v>
                </c:pt>
                <c:pt idx="1266">
                  <c:v>796961406443</c:v>
                </c:pt>
                <c:pt idx="1267">
                  <c:v>787268456525</c:v>
                </c:pt>
                <c:pt idx="1268">
                  <c:v>736918966671</c:v>
                </c:pt>
                <c:pt idx="1269">
                  <c:v>802789336008</c:v>
                </c:pt>
                <c:pt idx="1270">
                  <c:v>823269601159</c:v>
                </c:pt>
                <c:pt idx="1271">
                  <c:v>886777531089</c:v>
                </c:pt>
                <c:pt idx="1272">
                  <c:v>782613061223</c:v>
                </c:pt>
                <c:pt idx="1273">
                  <c:v>772734821940</c:v>
                </c:pt>
                <c:pt idx="1274">
                  <c:v>787986452815</c:v>
                </c:pt>
                <c:pt idx="1275">
                  <c:v>838092750376</c:v>
                </c:pt>
                <c:pt idx="1276">
                  <c:v>869950940610</c:v>
                </c:pt>
                <c:pt idx="1277">
                  <c:v>939906361421</c:v>
                </c:pt>
                <c:pt idx="1278">
                  <c:v>973956177428</c:v>
                </c:pt>
                <c:pt idx="1279">
                  <c:v>760036710129</c:v>
                </c:pt>
                <c:pt idx="1280">
                  <c:v>651972478154</c:v>
                </c:pt>
                <c:pt idx="1281">
                  <c:v>623362642105</c:v>
                </c:pt>
                <c:pt idx="1282">
                  <c:v>640223974340</c:v>
                </c:pt>
                <c:pt idx="1283">
                  <c:v>592844904623</c:v>
                </c:pt>
                <c:pt idx="1284">
                  <c:v>606269698163</c:v>
                </c:pt>
                <c:pt idx="1285">
                  <c:v>536734073569</c:v>
                </c:pt>
                <c:pt idx="1286">
                  <c:v>622129309768</c:v>
                </c:pt>
                <c:pt idx="1287">
                  <c:v>634949017724</c:v>
                </c:pt>
                <c:pt idx="1288">
                  <c:v>602647870102</c:v>
                </c:pt>
                <c:pt idx="1289">
                  <c:v>702260126174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98-4B90-9467-CF0286C03BD2}"/>
            </c:ext>
          </c:extLst>
        </c:ser>
        <c:ser>
          <c:idx val="3"/>
          <c:order val="3"/>
          <c:tx>
            <c:strRef>
              <c:f>total!$F$1</c:f>
              <c:strCache>
                <c:ptCount val="1"/>
                <c:pt idx="0">
                  <c:v>ETH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total!$F$2:$F$1291</c:f>
              <c:numCache>
                <c:formatCode>General</c:formatCode>
                <c:ptCount val="1290"/>
                <c:pt idx="0">
                  <c:v>296423943216878</c:v>
                </c:pt>
                <c:pt idx="1">
                  <c:v>275784991387665</c:v>
                </c:pt>
                <c:pt idx="2">
                  <c:v>278111847580796</c:v>
                </c:pt>
                <c:pt idx="3">
                  <c:v>275280377932545</c:v>
                </c:pt>
                <c:pt idx="4">
                  <c:v>267022221670710</c:v>
                </c:pt>
                <c:pt idx="5">
                  <c:v>269112737946452</c:v>
                </c:pt>
                <c:pt idx="6">
                  <c:v>253942898186592</c:v>
                </c:pt>
                <c:pt idx="7">
                  <c:v>272889228629367</c:v>
                </c:pt>
                <c:pt idx="8">
                  <c:v>271505774731132</c:v>
                </c:pt>
                <c:pt idx="9">
                  <c:v>269572528544652</c:v>
                </c:pt>
                <c:pt idx="10">
                  <c:v>261208745166311</c:v>
                </c:pt>
                <c:pt idx="11">
                  <c:v>275960263639245</c:v>
                </c:pt>
                <c:pt idx="12">
                  <c:v>254562840921585</c:v>
                </c:pt>
                <c:pt idx="13">
                  <c:v>246949169932263</c:v>
                </c:pt>
                <c:pt idx="14">
                  <c:v>237610600758997</c:v>
                </c:pt>
                <c:pt idx="15">
                  <c:v>234191362415833</c:v>
                </c:pt>
                <c:pt idx="16">
                  <c:v>217650096219900</c:v>
                </c:pt>
                <c:pt idx="17">
                  <c:v>220859012833782</c:v>
                </c:pt>
                <c:pt idx="18">
                  <c:v>219076836333996</c:v>
                </c:pt>
                <c:pt idx="19">
                  <c:v>205224697481460</c:v>
                </c:pt>
                <c:pt idx="20">
                  <c:v>204950019475887</c:v>
                </c:pt>
                <c:pt idx="21">
                  <c:v>215888218165368</c:v>
                </c:pt>
                <c:pt idx="22">
                  <c:v>217493983840540</c:v>
                </c:pt>
                <c:pt idx="23">
                  <c:v>229925557831708</c:v>
                </c:pt>
                <c:pt idx="24">
                  <c:v>233037909765756</c:v>
                </c:pt>
                <c:pt idx="25">
                  <c:v>233651717906274</c:v>
                </c:pt>
                <c:pt idx="26">
                  <c:v>229155385161964</c:v>
                </c:pt>
                <c:pt idx="27">
                  <c:v>234345546500849</c:v>
                </c:pt>
                <c:pt idx="28">
                  <c:v>232200625795727</c:v>
                </c:pt>
                <c:pt idx="29">
                  <c:v>230211327995404</c:v>
                </c:pt>
                <c:pt idx="30">
                  <c:v>238260310562690</c:v>
                </c:pt>
                <c:pt idx="31">
                  <c:v>247239541592415</c:v>
                </c:pt>
                <c:pt idx="32">
                  <c:v>227612396836956</c:v>
                </c:pt>
                <c:pt idx="33">
                  <c:v>234532739719917</c:v>
                </c:pt>
                <c:pt idx="34">
                  <c:v>231034562301140</c:v>
                </c:pt>
                <c:pt idx="35">
                  <c:v>239851688607654</c:v>
                </c:pt>
                <c:pt idx="36">
                  <c:v>235545692143340</c:v>
                </c:pt>
                <c:pt idx="37">
                  <c:v>221195569386545</c:v>
                </c:pt>
                <c:pt idx="38">
                  <c:v>212388848934566</c:v>
                </c:pt>
                <c:pt idx="39">
                  <c:v>196775153827156</c:v>
                </c:pt>
                <c:pt idx="40">
                  <c:v>197860399876280</c:v>
                </c:pt>
                <c:pt idx="41">
                  <c:v>202191567957777</c:v>
                </c:pt>
                <c:pt idx="42">
                  <c:v>191488430812158</c:v>
                </c:pt>
                <c:pt idx="43">
                  <c:v>200714382347055</c:v>
                </c:pt>
                <c:pt idx="44">
                  <c:v>181623586328880</c:v>
                </c:pt>
                <c:pt idx="45">
                  <c:v>187235335816340</c:v>
                </c:pt>
                <c:pt idx="46">
                  <c:v>185425872452737</c:v>
                </c:pt>
                <c:pt idx="47">
                  <c:v>189208167947559</c:v>
                </c:pt>
                <c:pt idx="48">
                  <c:v>208527634544386</c:v>
                </c:pt>
                <c:pt idx="49">
                  <c:v>201277312816410</c:v>
                </c:pt>
                <c:pt idx="50">
                  <c:v>228398449840961</c:v>
                </c:pt>
                <c:pt idx="51">
                  <c:v>248057227773605</c:v>
                </c:pt>
                <c:pt idx="52">
                  <c:v>245969143541563</c:v>
                </c:pt>
                <c:pt idx="53">
                  <c:v>251146079276006</c:v>
                </c:pt>
                <c:pt idx="54">
                  <c:v>248206033934282</c:v>
                </c:pt>
                <c:pt idx="55">
                  <c:v>236777772701321</c:v>
                </c:pt>
                <c:pt idx="56">
                  <c:v>228118319056817</c:v>
                </c:pt>
                <c:pt idx="57">
                  <c:v>227928034054181</c:v>
                </c:pt>
                <c:pt idx="58">
                  <c:v>231139974685437</c:v>
                </c:pt>
                <c:pt idx="59">
                  <c:v>232267981895930</c:v>
                </c:pt>
                <c:pt idx="60">
                  <c:v>236007776654608</c:v>
                </c:pt>
                <c:pt idx="61">
                  <c:v>228333358348061</c:v>
                </c:pt>
                <c:pt idx="62">
                  <c:v>223243954176638</c:v>
                </c:pt>
                <c:pt idx="63">
                  <c:v>226262205606949</c:v>
                </c:pt>
                <c:pt idx="64">
                  <c:v>223494899693833</c:v>
                </c:pt>
                <c:pt idx="65">
                  <c:v>206530285077766</c:v>
                </c:pt>
                <c:pt idx="66">
                  <c:v>214644304618353</c:v>
                </c:pt>
                <c:pt idx="67">
                  <c:v>219838379149027</c:v>
                </c:pt>
                <c:pt idx="68">
                  <c:v>203967493806337</c:v>
                </c:pt>
                <c:pt idx="69">
                  <c:v>212402253670673</c:v>
                </c:pt>
                <c:pt idx="70">
                  <c:v>193744714215460</c:v>
                </c:pt>
                <c:pt idx="71">
                  <c:v>175035856437576</c:v>
                </c:pt>
                <c:pt idx="72">
                  <c:v>168104909202322</c:v>
                </c:pt>
                <c:pt idx="73">
                  <c:v>175898614414714</c:v>
                </c:pt>
                <c:pt idx="74">
                  <c:v>176696864858551</c:v>
                </c:pt>
                <c:pt idx="75">
                  <c:v>170282696127671</c:v>
                </c:pt>
                <c:pt idx="76">
                  <c:v>160129153850955</c:v>
                </c:pt>
                <c:pt idx="77">
                  <c:v>173381260880260</c:v>
                </c:pt>
                <c:pt idx="78">
                  <c:v>169190681170016</c:v>
                </c:pt>
                <c:pt idx="79">
                  <c:v>177753434784584</c:v>
                </c:pt>
                <c:pt idx="80">
                  <c:v>157218680737094</c:v>
                </c:pt>
                <c:pt idx="81">
                  <c:v>157905140640989</c:v>
                </c:pt>
                <c:pt idx="82">
                  <c:v>143210002706386</c:v>
                </c:pt>
                <c:pt idx="83">
                  <c:v>176477743502151</c:v>
                </c:pt>
                <c:pt idx="84">
                  <c:v>175821109537929</c:v>
                </c:pt>
                <c:pt idx="85">
                  <c:v>160481143605653</c:v>
                </c:pt>
                <c:pt idx="86">
                  <c:v>157002535924433</c:v>
                </c:pt>
                <c:pt idx="87">
                  <c:v>157413502142228</c:v>
                </c:pt>
                <c:pt idx="88">
                  <c:v>149521746623616</c:v>
                </c:pt>
                <c:pt idx="89">
                  <c:v>155451563814932</c:v>
                </c:pt>
                <c:pt idx="90">
                  <c:v>144244091810836</c:v>
                </c:pt>
                <c:pt idx="91">
                  <c:v>133091052381762</c:v>
                </c:pt>
                <c:pt idx="92">
                  <c:v>139032537662142</c:v>
                </c:pt>
                <c:pt idx="93">
                  <c:v>160962518049059</c:v>
                </c:pt>
                <c:pt idx="94">
                  <c:v>163344446588052</c:v>
                </c:pt>
                <c:pt idx="95">
                  <c:v>156073484803219</c:v>
                </c:pt>
                <c:pt idx="96">
                  <c:v>156243693594679</c:v>
                </c:pt>
                <c:pt idx="97">
                  <c:v>153858965274623</c:v>
                </c:pt>
                <c:pt idx="98">
                  <c:v>140190514697988</c:v>
                </c:pt>
                <c:pt idx="99">
                  <c:v>132556973528867</c:v>
                </c:pt>
                <c:pt idx="100">
                  <c:v>124294295433112</c:v>
                </c:pt>
                <c:pt idx="101">
                  <c:v>98675694521320</c:v>
                </c:pt>
                <c:pt idx="102">
                  <c:v>93037647344708</c:v>
                </c:pt>
                <c:pt idx="103">
                  <c:v>93973702741046</c:v>
                </c:pt>
                <c:pt idx="104">
                  <c:v>95722121022136</c:v>
                </c:pt>
                <c:pt idx="105">
                  <c:v>93151316976503</c:v>
                </c:pt>
                <c:pt idx="106">
                  <c:v>92997517238991</c:v>
                </c:pt>
                <c:pt idx="107">
                  <c:v>86906713406834</c:v>
                </c:pt>
                <c:pt idx="108">
                  <c:v>80938170173616</c:v>
                </c:pt>
                <c:pt idx="109">
                  <c:v>79728878629337</c:v>
                </c:pt>
                <c:pt idx="110">
                  <c:v>77835491467630</c:v>
                </c:pt>
                <c:pt idx="111">
                  <c:v>74277055022917</c:v>
                </c:pt>
                <c:pt idx="112">
                  <c:v>80774841892835</c:v>
                </c:pt>
                <c:pt idx="113">
                  <c:v>77580190164433</c:v>
                </c:pt>
                <c:pt idx="114">
                  <c:v>81192811452915</c:v>
                </c:pt>
                <c:pt idx="115">
                  <c:v>83854929601394</c:v>
                </c:pt>
                <c:pt idx="116">
                  <c:v>83274514322631</c:v>
                </c:pt>
                <c:pt idx="117">
                  <c:v>81745940720145</c:v>
                </c:pt>
                <c:pt idx="118">
                  <c:v>80886047851908</c:v>
                </c:pt>
                <c:pt idx="119">
                  <c:v>74923494681840</c:v>
                </c:pt>
                <c:pt idx="120">
                  <c:v>74489491913329</c:v>
                </c:pt>
                <c:pt idx="121">
                  <c:v>74944776177572</c:v>
                </c:pt>
                <c:pt idx="122">
                  <c:v>72255007037060</c:v>
                </c:pt>
                <c:pt idx="123">
                  <c:v>69353130817823</c:v>
                </c:pt>
                <c:pt idx="124">
                  <c:v>71108555813540</c:v>
                </c:pt>
                <c:pt idx="125">
                  <c:v>72853326503004</c:v>
                </c:pt>
                <c:pt idx="126">
                  <c:v>70475457776368</c:v>
                </c:pt>
                <c:pt idx="127">
                  <c:v>75168368986088</c:v>
                </c:pt>
                <c:pt idx="128">
                  <c:v>76437729641044</c:v>
                </c:pt>
                <c:pt idx="129">
                  <c:v>75753909195449</c:v>
                </c:pt>
                <c:pt idx="130">
                  <c:v>72286334550840</c:v>
                </c:pt>
                <c:pt idx="131">
                  <c:v>78289234353885</c:v>
                </c:pt>
                <c:pt idx="132">
                  <c:v>75949840485742</c:v>
                </c:pt>
                <c:pt idx="133">
                  <c:v>74541264851323</c:v>
                </c:pt>
                <c:pt idx="134">
                  <c:v>78024483607824</c:v>
                </c:pt>
                <c:pt idx="135">
                  <c:v>73055803729858</c:v>
                </c:pt>
                <c:pt idx="136">
                  <c:v>68285820234774</c:v>
                </c:pt>
                <c:pt idx="137">
                  <c:v>65647121412318</c:v>
                </c:pt>
                <c:pt idx="138">
                  <c:v>65805212855177</c:v>
                </c:pt>
                <c:pt idx="139">
                  <c:v>72377764130815</c:v>
                </c:pt>
                <c:pt idx="140">
                  <c:v>76580728143039</c:v>
                </c:pt>
                <c:pt idx="141">
                  <c:v>77149176315491</c:v>
                </c:pt>
                <c:pt idx="142">
                  <c:v>70752101939084</c:v>
                </c:pt>
                <c:pt idx="143">
                  <c:v>69655830939314</c:v>
                </c:pt>
                <c:pt idx="144">
                  <c:v>64610135249603</c:v>
                </c:pt>
                <c:pt idx="145">
                  <c:v>59772080972531</c:v>
                </c:pt>
                <c:pt idx="146">
                  <c:v>60760081725591</c:v>
                </c:pt>
                <c:pt idx="147">
                  <c:v>60863886178614</c:v>
                </c:pt>
                <c:pt idx="148">
                  <c:v>58269607939915</c:v>
                </c:pt>
                <c:pt idx="149">
                  <c:v>56694371179342</c:v>
                </c:pt>
                <c:pt idx="150">
                  <c:v>58282207783165</c:v>
                </c:pt>
                <c:pt idx="151">
                  <c:v>60108636348719</c:v>
                </c:pt>
                <c:pt idx="152">
                  <c:v>58376622919729</c:v>
                </c:pt>
                <c:pt idx="153">
                  <c:v>58617207947344</c:v>
                </c:pt>
                <c:pt idx="154">
                  <c:v>56928855491672</c:v>
                </c:pt>
                <c:pt idx="155">
                  <c:v>56223781309412</c:v>
                </c:pt>
                <c:pt idx="156">
                  <c:v>57405760747594</c:v>
                </c:pt>
                <c:pt idx="157">
                  <c:v>55141008768318</c:v>
                </c:pt>
                <c:pt idx="158">
                  <c:v>57539451734092</c:v>
                </c:pt>
                <c:pt idx="159">
                  <c:v>52389110929446</c:v>
                </c:pt>
                <c:pt idx="160">
                  <c:v>50874203562197</c:v>
                </c:pt>
                <c:pt idx="161">
                  <c:v>49028930010468</c:v>
                </c:pt>
                <c:pt idx="162">
                  <c:v>48460801139711</c:v>
                </c:pt>
                <c:pt idx="163">
                  <c:v>50124528259062</c:v>
                </c:pt>
                <c:pt idx="164">
                  <c:v>48883396271039</c:v>
                </c:pt>
                <c:pt idx="165">
                  <c:v>48400832503335</c:v>
                </c:pt>
                <c:pt idx="166">
                  <c:v>48889445393752</c:v>
                </c:pt>
                <c:pt idx="167">
                  <c:v>49126329206175</c:v>
                </c:pt>
                <c:pt idx="168">
                  <c:v>51059989419624</c:v>
                </c:pt>
                <c:pt idx="169">
                  <c:v>49776353832600</c:v>
                </c:pt>
                <c:pt idx="170">
                  <c:v>51328357026558</c:v>
                </c:pt>
                <c:pt idx="171">
                  <c:v>52110611430226</c:v>
                </c:pt>
                <c:pt idx="172">
                  <c:v>51764366993995</c:v>
                </c:pt>
                <c:pt idx="173">
                  <c:v>52254306651915</c:v>
                </c:pt>
                <c:pt idx="174">
                  <c:v>49528642905528</c:v>
                </c:pt>
                <c:pt idx="175">
                  <c:v>46615021971799</c:v>
                </c:pt>
                <c:pt idx="176">
                  <c:v>47972914539287</c:v>
                </c:pt>
                <c:pt idx="177">
                  <c:v>47749697273728</c:v>
                </c:pt>
                <c:pt idx="178">
                  <c:v>46562733745995</c:v>
                </c:pt>
                <c:pt idx="179">
                  <c:v>46225603931457</c:v>
                </c:pt>
                <c:pt idx="180">
                  <c:v>47635189653190</c:v>
                </c:pt>
                <c:pt idx="181">
                  <c:v>47887072170251</c:v>
                </c:pt>
                <c:pt idx="182">
                  <c:v>48096687165088</c:v>
                </c:pt>
                <c:pt idx="183">
                  <c:v>48915525117574</c:v>
                </c:pt>
                <c:pt idx="184">
                  <c:v>47319691272313</c:v>
                </c:pt>
                <c:pt idx="185">
                  <c:v>46787516103972</c:v>
                </c:pt>
                <c:pt idx="186">
                  <c:v>46103864042391</c:v>
                </c:pt>
                <c:pt idx="187">
                  <c:v>44229175963255</c:v>
                </c:pt>
                <c:pt idx="188">
                  <c:v>43094662355767</c:v>
                </c:pt>
                <c:pt idx="189">
                  <c:v>42964443867661</c:v>
                </c:pt>
                <c:pt idx="190">
                  <c:v>44615719095849</c:v>
                </c:pt>
                <c:pt idx="191">
                  <c:v>44436831479226</c:v>
                </c:pt>
                <c:pt idx="192">
                  <c:v>43668287578335</c:v>
                </c:pt>
                <c:pt idx="193">
                  <c:v>43627471157646</c:v>
                </c:pt>
                <c:pt idx="194">
                  <c:v>44500052476754</c:v>
                </c:pt>
                <c:pt idx="195">
                  <c:v>45342835620803</c:v>
                </c:pt>
                <c:pt idx="196">
                  <c:v>45314829889284</c:v>
                </c:pt>
                <c:pt idx="197">
                  <c:v>44730360759724</c:v>
                </c:pt>
                <c:pt idx="198">
                  <c:v>45012140288150</c:v>
                </c:pt>
                <c:pt idx="199">
                  <c:v>44761240028256</c:v>
                </c:pt>
                <c:pt idx="200">
                  <c:v>44339842777573</c:v>
                </c:pt>
                <c:pt idx="201">
                  <c:v>43978531995141</c:v>
                </c:pt>
                <c:pt idx="202">
                  <c:v>40418856848637</c:v>
                </c:pt>
                <c:pt idx="203">
                  <c:v>43359758326858</c:v>
                </c:pt>
                <c:pt idx="204">
                  <c:v>43012650730861</c:v>
                </c:pt>
                <c:pt idx="205">
                  <c:v>46690085655924</c:v>
                </c:pt>
                <c:pt idx="206">
                  <c:v>48507678904214</c:v>
                </c:pt>
                <c:pt idx="207">
                  <c:v>48353394179066</c:v>
                </c:pt>
                <c:pt idx="208">
                  <c:v>48933111832726</c:v>
                </c:pt>
                <c:pt idx="209">
                  <c:v>46008378488618</c:v>
                </c:pt>
                <c:pt idx="210">
                  <c:v>45880516391819</c:v>
                </c:pt>
                <c:pt idx="211">
                  <c:v>47437869160691</c:v>
                </c:pt>
                <c:pt idx="212">
                  <c:v>45961342991087</c:v>
                </c:pt>
                <c:pt idx="213">
                  <c:v>48672762884644</c:v>
                </c:pt>
                <c:pt idx="214">
                  <c:v>47097284568325</c:v>
                </c:pt>
                <c:pt idx="215">
                  <c:v>46262868864043</c:v>
                </c:pt>
                <c:pt idx="216">
                  <c:v>44121997342432</c:v>
                </c:pt>
                <c:pt idx="217">
                  <c:v>42419433781356</c:v>
                </c:pt>
                <c:pt idx="218">
                  <c:v>44307777920816</c:v>
                </c:pt>
                <c:pt idx="219">
                  <c:v>44388978702064</c:v>
                </c:pt>
                <c:pt idx="220">
                  <c:v>42109831883802</c:v>
                </c:pt>
                <c:pt idx="221">
                  <c:v>48758545695830</c:v>
                </c:pt>
                <c:pt idx="222">
                  <c:v>48429915968593</c:v>
                </c:pt>
                <c:pt idx="223">
                  <c:v>55250490222759</c:v>
                </c:pt>
                <c:pt idx="224">
                  <c:v>59890331910258</c:v>
                </c:pt>
                <c:pt idx="225">
                  <c:v>54614424738819</c:v>
                </c:pt>
                <c:pt idx="226">
                  <c:v>53768801709187</c:v>
                </c:pt>
                <c:pt idx="227">
                  <c:v>50188838654457</c:v>
                </c:pt>
                <c:pt idx="228">
                  <c:v>49674962523725</c:v>
                </c:pt>
                <c:pt idx="229">
                  <c:v>48007507616468</c:v>
                </c:pt>
                <c:pt idx="230">
                  <c:v>48482627814559</c:v>
                </c:pt>
                <c:pt idx="231">
                  <c:v>48167477143020</c:v>
                </c:pt>
                <c:pt idx="232">
                  <c:v>51189765237791</c:v>
                </c:pt>
                <c:pt idx="233">
                  <c:v>49081812967375</c:v>
                </c:pt>
                <c:pt idx="234">
                  <c:v>49633884532395</c:v>
                </c:pt>
                <c:pt idx="235">
                  <c:v>48786791258325</c:v>
                </c:pt>
                <c:pt idx="236">
                  <c:v>52204902728570</c:v>
                </c:pt>
                <c:pt idx="237">
                  <c:v>50948122061446</c:v>
                </c:pt>
                <c:pt idx="238">
                  <c:v>53098278663757</c:v>
                </c:pt>
                <c:pt idx="239">
                  <c:v>53826356481501</c:v>
                </c:pt>
                <c:pt idx="240">
                  <c:v>54353119945592</c:v>
                </c:pt>
                <c:pt idx="241">
                  <c:v>54292438792363</c:v>
                </c:pt>
                <c:pt idx="242">
                  <c:v>54792311585132</c:v>
                </c:pt>
                <c:pt idx="243">
                  <c:v>53701450581774</c:v>
                </c:pt>
                <c:pt idx="244">
                  <c:v>48971245271878</c:v>
                </c:pt>
                <c:pt idx="245">
                  <c:v>47632877823672</c:v>
                </c:pt>
                <c:pt idx="246">
                  <c:v>49568252218000</c:v>
                </c:pt>
                <c:pt idx="247">
                  <c:v>48965428608187</c:v>
                </c:pt>
                <c:pt idx="248">
                  <c:v>49318326416209</c:v>
                </c:pt>
                <c:pt idx="249">
                  <c:v>47500704073352</c:v>
                </c:pt>
                <c:pt idx="250">
                  <c:v>49428329448309</c:v>
                </c:pt>
                <c:pt idx="251">
                  <c:v>50251721223573</c:v>
                </c:pt>
                <c:pt idx="252">
                  <c:v>48779883286302</c:v>
                </c:pt>
                <c:pt idx="253">
                  <c:v>48326077073120</c:v>
                </c:pt>
                <c:pt idx="254">
                  <c:v>46365902607165</c:v>
                </c:pt>
                <c:pt idx="255">
                  <c:v>48177280810027</c:v>
                </c:pt>
                <c:pt idx="256">
                  <c:v>43213549279936</c:v>
                </c:pt>
                <c:pt idx="257">
                  <c:v>41836834218075</c:v>
                </c:pt>
                <c:pt idx="258">
                  <c:v>39781914436773</c:v>
                </c:pt>
                <c:pt idx="259">
                  <c:v>39585351485500</c:v>
                </c:pt>
                <c:pt idx="260">
                  <c:v>40187595612573</c:v>
                </c:pt>
                <c:pt idx="261">
                  <c:v>38699149674298</c:v>
                </c:pt>
                <c:pt idx="262">
                  <c:v>37996252598921</c:v>
                </c:pt>
                <c:pt idx="263">
                  <c:v>34887793778209</c:v>
                </c:pt>
                <c:pt idx="264">
                  <c:v>34318025851189</c:v>
                </c:pt>
                <c:pt idx="265">
                  <c:v>32752526098611</c:v>
                </c:pt>
                <c:pt idx="266">
                  <c:v>30603464605450</c:v>
                </c:pt>
                <c:pt idx="267">
                  <c:v>29492796496309</c:v>
                </c:pt>
                <c:pt idx="268">
                  <c:v>29780710539174</c:v>
                </c:pt>
                <c:pt idx="269">
                  <c:v>29402065789722</c:v>
                </c:pt>
                <c:pt idx="270">
                  <c:v>29060036234599</c:v>
                </c:pt>
                <c:pt idx="271">
                  <c:v>29164838780847</c:v>
                </c:pt>
                <c:pt idx="272">
                  <c:v>29758250579779</c:v>
                </c:pt>
                <c:pt idx="273">
                  <c:v>29977750328458</c:v>
                </c:pt>
                <c:pt idx="274">
                  <c:v>29898383990024</c:v>
                </c:pt>
                <c:pt idx="275">
                  <c:v>30210025917147</c:v>
                </c:pt>
                <c:pt idx="276">
                  <c:v>29872801680927</c:v>
                </c:pt>
                <c:pt idx="277">
                  <c:v>30059572785218</c:v>
                </c:pt>
                <c:pt idx="278">
                  <c:v>30309249798215</c:v>
                </c:pt>
                <c:pt idx="279">
                  <c:v>30761234905968</c:v>
                </c:pt>
                <c:pt idx="280">
                  <c:v>29810508341824</c:v>
                </c:pt>
                <c:pt idx="281">
                  <c:v>30110396949487</c:v>
                </c:pt>
                <c:pt idx="282">
                  <c:v>28380721291874</c:v>
                </c:pt>
                <c:pt idx="283">
                  <c:v>28552953015311</c:v>
                </c:pt>
                <c:pt idx="284">
                  <c:v>28089969026908</c:v>
                </c:pt>
                <c:pt idx="285">
                  <c:v>28585629724716</c:v>
                </c:pt>
                <c:pt idx="286">
                  <c:v>28796621717429</c:v>
                </c:pt>
                <c:pt idx="287">
                  <c:v>28195316166965</c:v>
                </c:pt>
                <c:pt idx="288">
                  <c:v>28426016351923</c:v>
                </c:pt>
                <c:pt idx="289">
                  <c:v>28067876537535</c:v>
                </c:pt>
                <c:pt idx="290">
                  <c:v>27767098439694</c:v>
                </c:pt>
                <c:pt idx="291">
                  <c:v>28599081806967</c:v>
                </c:pt>
                <c:pt idx="292">
                  <c:v>29003540978258</c:v>
                </c:pt>
                <c:pt idx="293">
                  <c:v>29352063403508</c:v>
                </c:pt>
                <c:pt idx="294">
                  <c:v>30390307046514</c:v>
                </c:pt>
                <c:pt idx="295">
                  <c:v>30186322114353</c:v>
                </c:pt>
                <c:pt idx="296">
                  <c:v>28497213780067</c:v>
                </c:pt>
                <c:pt idx="297">
                  <c:v>28529108971599</c:v>
                </c:pt>
                <c:pt idx="298">
                  <c:v>28259864219408</c:v>
                </c:pt>
                <c:pt idx="299">
                  <c:v>28873771964943</c:v>
                </c:pt>
                <c:pt idx="300">
                  <c:v>28985566059227</c:v>
                </c:pt>
                <c:pt idx="301">
                  <c:v>29154667770127</c:v>
                </c:pt>
                <c:pt idx="302">
                  <c:v>28593102644537</c:v>
                </c:pt>
                <c:pt idx="303">
                  <c:v>29110073755350</c:v>
                </c:pt>
                <c:pt idx="304">
                  <c:v>29702532170002</c:v>
                </c:pt>
                <c:pt idx="305">
                  <c:v>29522916638305</c:v>
                </c:pt>
                <c:pt idx="306">
                  <c:v>28799547877670</c:v>
                </c:pt>
                <c:pt idx="307">
                  <c:v>30752480045979</c:v>
                </c:pt>
                <c:pt idx="308">
                  <c:v>30433936473822</c:v>
                </c:pt>
                <c:pt idx="309">
                  <c:v>30603940820037</c:v>
                </c:pt>
                <c:pt idx="310">
                  <c:v>30458258503520</c:v>
                </c:pt>
                <c:pt idx="311">
                  <c:v>30052558814127</c:v>
                </c:pt>
                <c:pt idx="312">
                  <c:v>29960785470256</c:v>
                </c:pt>
                <c:pt idx="313">
                  <c:v>30355034382699</c:v>
                </c:pt>
                <c:pt idx="314">
                  <c:v>30320664182161</c:v>
                </c:pt>
                <c:pt idx="315">
                  <c:v>29452796010017</c:v>
                </c:pt>
                <c:pt idx="316">
                  <c:v>30662379562973</c:v>
                </c:pt>
                <c:pt idx="317">
                  <c:v>28670594341327</c:v>
                </c:pt>
                <c:pt idx="318">
                  <c:v>30078212372575</c:v>
                </c:pt>
                <c:pt idx="319">
                  <c:v>27385265359689</c:v>
                </c:pt>
                <c:pt idx="320">
                  <c:v>27278350340266</c:v>
                </c:pt>
                <c:pt idx="321">
                  <c:v>25913140840057</c:v>
                </c:pt>
                <c:pt idx="322">
                  <c:v>25046418174516</c:v>
                </c:pt>
                <c:pt idx="323">
                  <c:v>25467228208413</c:v>
                </c:pt>
                <c:pt idx="324">
                  <c:v>25098352179655</c:v>
                </c:pt>
                <c:pt idx="325">
                  <c:v>25879514635079</c:v>
                </c:pt>
                <c:pt idx="326">
                  <c:v>25687178066589</c:v>
                </c:pt>
                <c:pt idx="327">
                  <c:v>24780819240673</c:v>
                </c:pt>
                <c:pt idx="328">
                  <c:v>26043807391629</c:v>
                </c:pt>
                <c:pt idx="329">
                  <c:v>26456369956151</c:v>
                </c:pt>
                <c:pt idx="330">
                  <c:v>26586239893801</c:v>
                </c:pt>
                <c:pt idx="331">
                  <c:v>25670192819373</c:v>
                </c:pt>
                <c:pt idx="332">
                  <c:v>24863952244388</c:v>
                </c:pt>
                <c:pt idx="333">
                  <c:v>24234751970238</c:v>
                </c:pt>
                <c:pt idx="334">
                  <c:v>25139307561588</c:v>
                </c:pt>
                <c:pt idx="335">
                  <c:v>24671029741742</c:v>
                </c:pt>
                <c:pt idx="336">
                  <c:v>23444357781285</c:v>
                </c:pt>
                <c:pt idx="337">
                  <c:v>23020526372737</c:v>
                </c:pt>
                <c:pt idx="338">
                  <c:v>23350334677614</c:v>
                </c:pt>
                <c:pt idx="339">
                  <c:v>26194770500634</c:v>
                </c:pt>
                <c:pt idx="340">
                  <c:v>26363810714555</c:v>
                </c:pt>
                <c:pt idx="341">
                  <c:v>26273637645486</c:v>
                </c:pt>
                <c:pt idx="342">
                  <c:v>25251513152347</c:v>
                </c:pt>
                <c:pt idx="343">
                  <c:v>25584829507331</c:v>
                </c:pt>
                <c:pt idx="344">
                  <c:v>25754838838797</c:v>
                </c:pt>
                <c:pt idx="345">
                  <c:v>26092959164913</c:v>
                </c:pt>
                <c:pt idx="346">
                  <c:v>26633027598390</c:v>
                </c:pt>
                <c:pt idx="347">
                  <c:v>26492931774433</c:v>
                </c:pt>
                <c:pt idx="348">
                  <c:v>25671389395056</c:v>
                </c:pt>
                <c:pt idx="349">
                  <c:v>26826273509527</c:v>
                </c:pt>
                <c:pt idx="350">
                  <c:v>24529328116759</c:v>
                </c:pt>
                <c:pt idx="351">
                  <c:v>24379140567258</c:v>
                </c:pt>
                <c:pt idx="352">
                  <c:v>24387609822179</c:v>
                </c:pt>
                <c:pt idx="353">
                  <c:v>24161892267967</c:v>
                </c:pt>
                <c:pt idx="354">
                  <c:v>23383136448855</c:v>
                </c:pt>
                <c:pt idx="355">
                  <c:v>22860322485068</c:v>
                </c:pt>
                <c:pt idx="356">
                  <c:v>22557429177043</c:v>
                </c:pt>
                <c:pt idx="357">
                  <c:v>21336491693240</c:v>
                </c:pt>
                <c:pt idx="358">
                  <c:v>21279463860162</c:v>
                </c:pt>
                <c:pt idx="359">
                  <c:v>22427484721459</c:v>
                </c:pt>
                <c:pt idx="360">
                  <c:v>23079006905432</c:v>
                </c:pt>
                <c:pt idx="361">
                  <c:v>21190287605901</c:v>
                </c:pt>
                <c:pt idx="362">
                  <c:v>21251740342872</c:v>
                </c:pt>
                <c:pt idx="363">
                  <c:v>18919961381002</c:v>
                </c:pt>
                <c:pt idx="364">
                  <c:v>19449471381765</c:v>
                </c:pt>
                <c:pt idx="365">
                  <c:v>19284581224182</c:v>
                </c:pt>
                <c:pt idx="366">
                  <c:v>19882183913805</c:v>
                </c:pt>
                <c:pt idx="367">
                  <c:v>19518692514574</c:v>
                </c:pt>
                <c:pt idx="368">
                  <c:v>19540537934874</c:v>
                </c:pt>
                <c:pt idx="369">
                  <c:v>21066838178992</c:v>
                </c:pt>
                <c:pt idx="370">
                  <c:v>21290483174221</c:v>
                </c:pt>
                <c:pt idx="371">
                  <c:v>20358154697009</c:v>
                </c:pt>
                <c:pt idx="372">
                  <c:v>20852960490091</c:v>
                </c:pt>
                <c:pt idx="373">
                  <c:v>17695869136136</c:v>
                </c:pt>
                <c:pt idx="374">
                  <c:v>17899870040731</c:v>
                </c:pt>
                <c:pt idx="375">
                  <c:v>17512151204378</c:v>
                </c:pt>
                <c:pt idx="376">
                  <c:v>17502327622544</c:v>
                </c:pt>
                <c:pt idx="377">
                  <c:v>16712258152885</c:v>
                </c:pt>
                <c:pt idx="378">
                  <c:v>16458724699397</c:v>
                </c:pt>
                <c:pt idx="379">
                  <c:v>16371820735025</c:v>
                </c:pt>
                <c:pt idx="380">
                  <c:v>15468105590853</c:v>
                </c:pt>
                <c:pt idx="381">
                  <c:v>16131549939988</c:v>
                </c:pt>
                <c:pt idx="382">
                  <c:v>16493000619437</c:v>
                </c:pt>
                <c:pt idx="383">
                  <c:v>17035596304201</c:v>
                </c:pt>
                <c:pt idx="384">
                  <c:v>16766884044648</c:v>
                </c:pt>
                <c:pt idx="385">
                  <c:v>17080608003015</c:v>
                </c:pt>
                <c:pt idx="386">
                  <c:v>16604673754030</c:v>
                </c:pt>
                <c:pt idx="387">
                  <c:v>15176234408104</c:v>
                </c:pt>
                <c:pt idx="388">
                  <c:v>16343025984975</c:v>
                </c:pt>
                <c:pt idx="389">
                  <c:v>16330950145951</c:v>
                </c:pt>
                <c:pt idx="390">
                  <c:v>16803370237824</c:v>
                </c:pt>
                <c:pt idx="391">
                  <c:v>14125802077396</c:v>
                </c:pt>
                <c:pt idx="392">
                  <c:v>14013414757364</c:v>
                </c:pt>
                <c:pt idx="393">
                  <c:v>13601336400768</c:v>
                </c:pt>
                <c:pt idx="394">
                  <c:v>15395850313707</c:v>
                </c:pt>
                <c:pt idx="395">
                  <c:v>15159335861510</c:v>
                </c:pt>
                <c:pt idx="396">
                  <c:v>16373905283756</c:v>
                </c:pt>
                <c:pt idx="397">
                  <c:v>13808648249118</c:v>
                </c:pt>
                <c:pt idx="398">
                  <c:v>23948433598704</c:v>
                </c:pt>
                <c:pt idx="399">
                  <c:v>24670290212345</c:v>
                </c:pt>
                <c:pt idx="400">
                  <c:v>24817011269732</c:v>
                </c:pt>
                <c:pt idx="401">
                  <c:v>24654594862903</c:v>
                </c:pt>
                <c:pt idx="402">
                  <c:v>29216543928551</c:v>
                </c:pt>
                <c:pt idx="403">
                  <c:v>29909561970356</c:v>
                </c:pt>
                <c:pt idx="404">
                  <c:v>28154995153702</c:v>
                </c:pt>
                <c:pt idx="405">
                  <c:v>27568287255933</c:v>
                </c:pt>
                <c:pt idx="406">
                  <c:v>27560139687488</c:v>
                </c:pt>
                <c:pt idx="407">
                  <c:v>28304323849517</c:v>
                </c:pt>
                <c:pt idx="408">
                  <c:v>26877088734133</c:v>
                </c:pt>
                <c:pt idx="409">
                  <c:v>26981517019853</c:v>
                </c:pt>
                <c:pt idx="410">
                  <c:v>27826370020825</c:v>
                </c:pt>
                <c:pt idx="411">
                  <c:v>27822045197241</c:v>
                </c:pt>
                <c:pt idx="412">
                  <c:v>27686940724998</c:v>
                </c:pt>
                <c:pt idx="413">
                  <c:v>30399007594283</c:v>
                </c:pt>
                <c:pt idx="414">
                  <c:v>32529258489120</c:v>
                </c:pt>
                <c:pt idx="415">
                  <c:v>33572292664262</c:v>
                </c:pt>
                <c:pt idx="416">
                  <c:v>32167482011174</c:v>
                </c:pt>
                <c:pt idx="417">
                  <c:v>32564265994331</c:v>
                </c:pt>
                <c:pt idx="418">
                  <c:v>31622277096599</c:v>
                </c:pt>
                <c:pt idx="419">
                  <c:v>31840785730124</c:v>
                </c:pt>
                <c:pt idx="420">
                  <c:v>34555245470851</c:v>
                </c:pt>
                <c:pt idx="421">
                  <c:v>32641566933929</c:v>
                </c:pt>
                <c:pt idx="422">
                  <c:v>31844908982924</c:v>
                </c:pt>
                <c:pt idx="423">
                  <c:v>32433148833287</c:v>
                </c:pt>
                <c:pt idx="424">
                  <c:v>34816507855042</c:v>
                </c:pt>
                <c:pt idx="425">
                  <c:v>32837926285169</c:v>
                </c:pt>
                <c:pt idx="426">
                  <c:v>32504022123987</c:v>
                </c:pt>
                <c:pt idx="427">
                  <c:v>28880871064908</c:v>
                </c:pt>
                <c:pt idx="428">
                  <c:v>27367787144545</c:v>
                </c:pt>
                <c:pt idx="429">
                  <c:v>27983312491490</c:v>
                </c:pt>
                <c:pt idx="430">
                  <c:v>27314925978646</c:v>
                </c:pt>
                <c:pt idx="431">
                  <c:v>27260079081571</c:v>
                </c:pt>
                <c:pt idx="432">
                  <c:v>25985544029044</c:v>
                </c:pt>
                <c:pt idx="433">
                  <c:v>24990080190390</c:v>
                </c:pt>
                <c:pt idx="434">
                  <c:v>23154272312401</c:v>
                </c:pt>
                <c:pt idx="435">
                  <c:v>23226524613072</c:v>
                </c:pt>
                <c:pt idx="436">
                  <c:v>23071034482594</c:v>
                </c:pt>
                <c:pt idx="437">
                  <c:v>22463551714442</c:v>
                </c:pt>
                <c:pt idx="438">
                  <c:v>22031094776233</c:v>
                </c:pt>
                <c:pt idx="439">
                  <c:v>22582273088891</c:v>
                </c:pt>
                <c:pt idx="440">
                  <c:v>21400923537692</c:v>
                </c:pt>
                <c:pt idx="441">
                  <c:v>21559603886892</c:v>
                </c:pt>
                <c:pt idx="442">
                  <c:v>20892092584738</c:v>
                </c:pt>
                <c:pt idx="443">
                  <c:v>20540723301602</c:v>
                </c:pt>
                <c:pt idx="444">
                  <c:v>19708086664314</c:v>
                </c:pt>
                <c:pt idx="445">
                  <c:v>19921555715987</c:v>
                </c:pt>
                <c:pt idx="446">
                  <c:v>19904103007036</c:v>
                </c:pt>
                <c:pt idx="447">
                  <c:v>20557006821788</c:v>
                </c:pt>
                <c:pt idx="448">
                  <c:v>20725818560383</c:v>
                </c:pt>
                <c:pt idx="449">
                  <c:v>20408566497740</c:v>
                </c:pt>
                <c:pt idx="450">
                  <c:v>20387632146201</c:v>
                </c:pt>
                <c:pt idx="451">
                  <c:v>21410103093826</c:v>
                </c:pt>
                <c:pt idx="452">
                  <c:v>20847645096362</c:v>
                </c:pt>
                <c:pt idx="453">
                  <c:v>20065199223257</c:v>
                </c:pt>
                <c:pt idx="454">
                  <c:v>20287219493172</c:v>
                </c:pt>
                <c:pt idx="455">
                  <c:v>20251104642843</c:v>
                </c:pt>
                <c:pt idx="456">
                  <c:v>17597401339213</c:v>
                </c:pt>
                <c:pt idx="457">
                  <c:v>17796179940874</c:v>
                </c:pt>
                <c:pt idx="458">
                  <c:v>17434495010900</c:v>
                </c:pt>
                <c:pt idx="459">
                  <c:v>17558756842342</c:v>
                </c:pt>
                <c:pt idx="460">
                  <c:v>16948682891517</c:v>
                </c:pt>
                <c:pt idx="461">
                  <c:v>17224455124240</c:v>
                </c:pt>
                <c:pt idx="462">
                  <c:v>17501002093572</c:v>
                </c:pt>
                <c:pt idx="463">
                  <c:v>17591484499644</c:v>
                </c:pt>
                <c:pt idx="464">
                  <c:v>16610804603727</c:v>
                </c:pt>
                <c:pt idx="465">
                  <c:v>16461594311561</c:v>
                </c:pt>
                <c:pt idx="466">
                  <c:v>16350134598214</c:v>
                </c:pt>
                <c:pt idx="467">
                  <c:v>15524232728968</c:v>
                </c:pt>
                <c:pt idx="468">
                  <c:v>15935778739363</c:v>
                </c:pt>
                <c:pt idx="469">
                  <c:v>15789169465511</c:v>
                </c:pt>
                <c:pt idx="470">
                  <c:v>16155849325950</c:v>
                </c:pt>
                <c:pt idx="471">
                  <c:v>16413061513369</c:v>
                </c:pt>
                <c:pt idx="472">
                  <c:v>15627777027902</c:v>
                </c:pt>
                <c:pt idx="473">
                  <c:v>15491337728655</c:v>
                </c:pt>
                <c:pt idx="474">
                  <c:v>15385945669509</c:v>
                </c:pt>
                <c:pt idx="475">
                  <c:v>15395854531544</c:v>
                </c:pt>
                <c:pt idx="476">
                  <c:v>15712043277988</c:v>
                </c:pt>
                <c:pt idx="477">
                  <c:v>15655782354951</c:v>
                </c:pt>
                <c:pt idx="478">
                  <c:v>16111753343633</c:v>
                </c:pt>
                <c:pt idx="479">
                  <c:v>15594009166707</c:v>
                </c:pt>
                <c:pt idx="480">
                  <c:v>15706295982874</c:v>
                </c:pt>
                <c:pt idx="481">
                  <c:v>15735845670428</c:v>
                </c:pt>
                <c:pt idx="482">
                  <c:v>16193160966467</c:v>
                </c:pt>
                <c:pt idx="483">
                  <c:v>14915637474329</c:v>
                </c:pt>
                <c:pt idx="484">
                  <c:v>16253529337372</c:v>
                </c:pt>
                <c:pt idx="485">
                  <c:v>17407588061117</c:v>
                </c:pt>
                <c:pt idx="486">
                  <c:v>17375990013331</c:v>
                </c:pt>
                <c:pt idx="487">
                  <c:v>17626698704779</c:v>
                </c:pt>
                <c:pt idx="488">
                  <c:v>17705015029055</c:v>
                </c:pt>
                <c:pt idx="489">
                  <c:v>17460392262861</c:v>
                </c:pt>
                <c:pt idx="490">
                  <c:v>17781782065389</c:v>
                </c:pt>
                <c:pt idx="491">
                  <c:v>18017852824804</c:v>
                </c:pt>
                <c:pt idx="492">
                  <c:v>18385339805661</c:v>
                </c:pt>
                <c:pt idx="493">
                  <c:v>18079955989962</c:v>
                </c:pt>
                <c:pt idx="494">
                  <c:v>18129791271084</c:v>
                </c:pt>
                <c:pt idx="495">
                  <c:v>18134454546548</c:v>
                </c:pt>
                <c:pt idx="496">
                  <c:v>17828609708116</c:v>
                </c:pt>
                <c:pt idx="497">
                  <c:v>17973518450267</c:v>
                </c:pt>
                <c:pt idx="498">
                  <c:v>18105502717019</c:v>
                </c:pt>
                <c:pt idx="499">
                  <c:v>18361802681992</c:v>
                </c:pt>
                <c:pt idx="500">
                  <c:v>18524254723444</c:v>
                </c:pt>
                <c:pt idx="501">
                  <c:v>18857898684724</c:v>
                </c:pt>
                <c:pt idx="502">
                  <c:v>18420402972556</c:v>
                </c:pt>
                <c:pt idx="503">
                  <c:v>18575372779185</c:v>
                </c:pt>
                <c:pt idx="504">
                  <c:v>18082277514681</c:v>
                </c:pt>
                <c:pt idx="505">
                  <c:v>17778274612326</c:v>
                </c:pt>
                <c:pt idx="506">
                  <c:v>17334271520306</c:v>
                </c:pt>
                <c:pt idx="507">
                  <c:v>18616460404564</c:v>
                </c:pt>
                <c:pt idx="508">
                  <c:v>18232143116836</c:v>
                </c:pt>
                <c:pt idx="509">
                  <c:v>19588126484256</c:v>
                </c:pt>
                <c:pt idx="510">
                  <c:v>21312636598520</c:v>
                </c:pt>
                <c:pt idx="511">
                  <c:v>21523290936151</c:v>
                </c:pt>
                <c:pt idx="512">
                  <c:v>21897263455255</c:v>
                </c:pt>
                <c:pt idx="513">
                  <c:v>22447629260084</c:v>
                </c:pt>
                <c:pt idx="514">
                  <c:v>22230291449353</c:v>
                </c:pt>
                <c:pt idx="515">
                  <c:v>21884966881934</c:v>
                </c:pt>
                <c:pt idx="516">
                  <c:v>22546510425857</c:v>
                </c:pt>
                <c:pt idx="517">
                  <c:v>22817698438328</c:v>
                </c:pt>
                <c:pt idx="518">
                  <c:v>22643508737156</c:v>
                </c:pt>
                <c:pt idx="519">
                  <c:v>22476816435428</c:v>
                </c:pt>
                <c:pt idx="520">
                  <c:v>22957342536931</c:v>
                </c:pt>
                <c:pt idx="521">
                  <c:v>22415738786165</c:v>
                </c:pt>
                <c:pt idx="522">
                  <c:v>22314082113261</c:v>
                </c:pt>
                <c:pt idx="523">
                  <c:v>22767419209062</c:v>
                </c:pt>
                <c:pt idx="524">
                  <c:v>23202752658958</c:v>
                </c:pt>
                <c:pt idx="525">
                  <c:v>22922696634506</c:v>
                </c:pt>
                <c:pt idx="526">
                  <c:v>22562872901846</c:v>
                </c:pt>
                <c:pt idx="527">
                  <c:v>22084375336226</c:v>
                </c:pt>
                <c:pt idx="528">
                  <c:v>22263345926559</c:v>
                </c:pt>
                <c:pt idx="529">
                  <c:v>22266016979972</c:v>
                </c:pt>
                <c:pt idx="530">
                  <c:v>22262937799557</c:v>
                </c:pt>
                <c:pt idx="531">
                  <c:v>22347997979263</c:v>
                </c:pt>
                <c:pt idx="532">
                  <c:v>23028901923367</c:v>
                </c:pt>
                <c:pt idx="533">
                  <c:v>22097084590867</c:v>
                </c:pt>
                <c:pt idx="534">
                  <c:v>22285439737687</c:v>
                </c:pt>
                <c:pt idx="535">
                  <c:v>21749820274723</c:v>
                </c:pt>
                <c:pt idx="536">
                  <c:v>21951262364733</c:v>
                </c:pt>
                <c:pt idx="537">
                  <c:v>19608397693646</c:v>
                </c:pt>
                <c:pt idx="538">
                  <c:v>19634329610858</c:v>
                </c:pt>
                <c:pt idx="539">
                  <c:v>20828413038167</c:v>
                </c:pt>
                <c:pt idx="540">
                  <c:v>21142520050539</c:v>
                </c:pt>
                <c:pt idx="541">
                  <c:v>21214069565675</c:v>
                </c:pt>
                <c:pt idx="542">
                  <c:v>20894688139905</c:v>
                </c:pt>
                <c:pt idx="543">
                  <c:v>20977694017594</c:v>
                </c:pt>
                <c:pt idx="544">
                  <c:v>21507522832629</c:v>
                </c:pt>
                <c:pt idx="545">
                  <c:v>21261495044887</c:v>
                </c:pt>
                <c:pt idx="546">
                  <c:v>21910181586013</c:v>
                </c:pt>
                <c:pt idx="547">
                  <c:v>22578258054322</c:v>
                </c:pt>
                <c:pt idx="548">
                  <c:v>21985508562943</c:v>
                </c:pt>
                <c:pt idx="549">
                  <c:v>21832035671840</c:v>
                </c:pt>
                <c:pt idx="550">
                  <c:v>22039769762884</c:v>
                </c:pt>
                <c:pt idx="551">
                  <c:v>23134236291585</c:v>
                </c:pt>
                <c:pt idx="552">
                  <c:v>23328534338433</c:v>
                </c:pt>
                <c:pt idx="553">
                  <c:v>21965427589854</c:v>
                </c:pt>
                <c:pt idx="554">
                  <c:v>21861932423724</c:v>
                </c:pt>
                <c:pt idx="555">
                  <c:v>20878716896689</c:v>
                </c:pt>
                <c:pt idx="556">
                  <c:v>21273250427063</c:v>
                </c:pt>
                <c:pt idx="557">
                  <c:v>21346988773172</c:v>
                </c:pt>
                <c:pt idx="558">
                  <c:v>21128969697110</c:v>
                </c:pt>
                <c:pt idx="559">
                  <c:v>21790890138502</c:v>
                </c:pt>
                <c:pt idx="560">
                  <c:v>21381863092371</c:v>
                </c:pt>
                <c:pt idx="561">
                  <c:v>21684393114012</c:v>
                </c:pt>
                <c:pt idx="562">
                  <c:v>20552391378439</c:v>
                </c:pt>
                <c:pt idx="563">
                  <c:v>21040269173714</c:v>
                </c:pt>
                <c:pt idx="564">
                  <c:v>21054274828624</c:v>
                </c:pt>
                <c:pt idx="565">
                  <c:v>20089650219038</c:v>
                </c:pt>
                <c:pt idx="566">
                  <c:v>20589003264772</c:v>
                </c:pt>
                <c:pt idx="567">
                  <c:v>20251282312496</c:v>
                </c:pt>
                <c:pt idx="568">
                  <c:v>24321234246196</c:v>
                </c:pt>
                <c:pt idx="569">
                  <c:v>25477213419565</c:v>
                </c:pt>
                <c:pt idx="570">
                  <c:v>25952198156426</c:v>
                </c:pt>
                <c:pt idx="571">
                  <c:v>26254016726176</c:v>
                </c:pt>
                <c:pt idx="572">
                  <c:v>26639641810405</c:v>
                </c:pt>
                <c:pt idx="573">
                  <c:v>25446099349891</c:v>
                </c:pt>
                <c:pt idx="574">
                  <c:v>25107751788255</c:v>
                </c:pt>
                <c:pt idx="575">
                  <c:v>23721183409529</c:v>
                </c:pt>
                <c:pt idx="576">
                  <c:v>22836876434015</c:v>
                </c:pt>
                <c:pt idx="577">
                  <c:v>22631449985327</c:v>
                </c:pt>
                <c:pt idx="578">
                  <c:v>21787014836275</c:v>
                </c:pt>
                <c:pt idx="579">
                  <c:v>21773047875313</c:v>
                </c:pt>
                <c:pt idx="580">
                  <c:v>21494806534398</c:v>
                </c:pt>
                <c:pt idx="581">
                  <c:v>21619769507516</c:v>
                </c:pt>
                <c:pt idx="582">
                  <c:v>21780854679816</c:v>
                </c:pt>
                <c:pt idx="583">
                  <c:v>21802900373480</c:v>
                </c:pt>
                <c:pt idx="584">
                  <c:v>21428372454915</c:v>
                </c:pt>
                <c:pt idx="585">
                  <c:v>20427299293875</c:v>
                </c:pt>
                <c:pt idx="586">
                  <c:v>20936791736261</c:v>
                </c:pt>
                <c:pt idx="587">
                  <c:v>21147520501447</c:v>
                </c:pt>
                <c:pt idx="588">
                  <c:v>21566157583560</c:v>
                </c:pt>
                <c:pt idx="589">
                  <c:v>21425066891447</c:v>
                </c:pt>
                <c:pt idx="590">
                  <c:v>20615421416489</c:v>
                </c:pt>
                <c:pt idx="591">
                  <c:v>20713752838208</c:v>
                </c:pt>
                <c:pt idx="592">
                  <c:v>20274635060212</c:v>
                </c:pt>
                <c:pt idx="593">
                  <c:v>20353936449729</c:v>
                </c:pt>
                <c:pt idx="594">
                  <c:v>20876363895337</c:v>
                </c:pt>
                <c:pt idx="595">
                  <c:v>22509464182161</c:v>
                </c:pt>
                <c:pt idx="596">
                  <c:v>22676189427801</c:v>
                </c:pt>
                <c:pt idx="597">
                  <c:v>22422885033328</c:v>
                </c:pt>
                <c:pt idx="598">
                  <c:v>22953637279483</c:v>
                </c:pt>
                <c:pt idx="599">
                  <c:v>23360725441722</c:v>
                </c:pt>
                <c:pt idx="600">
                  <c:v>22953070421576</c:v>
                </c:pt>
                <c:pt idx="601">
                  <c:v>22417468145868</c:v>
                </c:pt>
                <c:pt idx="602">
                  <c:v>23574833543130</c:v>
                </c:pt>
                <c:pt idx="603">
                  <c:v>24354498985040</c:v>
                </c:pt>
                <c:pt idx="604">
                  <c:v>23320461510108</c:v>
                </c:pt>
                <c:pt idx="605">
                  <c:v>22261797876727</c:v>
                </c:pt>
                <c:pt idx="606">
                  <c:v>22229285775737</c:v>
                </c:pt>
                <c:pt idx="607">
                  <c:v>22593457776571</c:v>
                </c:pt>
                <c:pt idx="608">
                  <c:v>22363593464301</c:v>
                </c:pt>
                <c:pt idx="609">
                  <c:v>25009086351148</c:v>
                </c:pt>
                <c:pt idx="610">
                  <c:v>25314925211494</c:v>
                </c:pt>
                <c:pt idx="611">
                  <c:v>25887300153871</c:v>
                </c:pt>
                <c:pt idx="612">
                  <c:v>24762957207541</c:v>
                </c:pt>
                <c:pt idx="613">
                  <c:v>25209552543141</c:v>
                </c:pt>
                <c:pt idx="614">
                  <c:v>26458131291386</c:v>
                </c:pt>
                <c:pt idx="615">
                  <c:v>27107252950830</c:v>
                </c:pt>
                <c:pt idx="616">
                  <c:v>27059453841594</c:v>
                </c:pt>
                <c:pt idx="617">
                  <c:v>28036934044227</c:v>
                </c:pt>
                <c:pt idx="618">
                  <c:v>26651500105133</c:v>
                </c:pt>
                <c:pt idx="619">
                  <c:v>26626649746610</c:v>
                </c:pt>
                <c:pt idx="620">
                  <c:v>26070569729570</c:v>
                </c:pt>
                <c:pt idx="621">
                  <c:v>26059664997019</c:v>
                </c:pt>
                <c:pt idx="622">
                  <c:v>26157543703207</c:v>
                </c:pt>
                <c:pt idx="623">
                  <c:v>25181589488661</c:v>
                </c:pt>
                <c:pt idx="624">
                  <c:v>25267521661445</c:v>
                </c:pt>
                <c:pt idx="625">
                  <c:v>25254587949900</c:v>
                </c:pt>
                <c:pt idx="626">
                  <c:v>24799629670935</c:v>
                </c:pt>
                <c:pt idx="627">
                  <c:v>26257563236451</c:v>
                </c:pt>
                <c:pt idx="628">
                  <c:v>26252817793837</c:v>
                </c:pt>
                <c:pt idx="629">
                  <c:v>25942125841380</c:v>
                </c:pt>
                <c:pt idx="630">
                  <c:v>25422797137123</c:v>
                </c:pt>
                <c:pt idx="631">
                  <c:v>25996883376509</c:v>
                </c:pt>
                <c:pt idx="632">
                  <c:v>26957834099302</c:v>
                </c:pt>
                <c:pt idx="633">
                  <c:v>27371178758383</c:v>
                </c:pt>
                <c:pt idx="634">
                  <c:v>26437676465328</c:v>
                </c:pt>
                <c:pt idx="635">
                  <c:v>27059302197175</c:v>
                </c:pt>
                <c:pt idx="636">
                  <c:v>25254883466365</c:v>
                </c:pt>
                <c:pt idx="637">
                  <c:v>23783463024714</c:v>
                </c:pt>
                <c:pt idx="638">
                  <c:v>27432169491449</c:v>
                </c:pt>
                <c:pt idx="639">
                  <c:v>27166332658084</c:v>
                </c:pt>
                <c:pt idx="640">
                  <c:v>32161547862088</c:v>
                </c:pt>
                <c:pt idx="641">
                  <c:v>32971104546813</c:v>
                </c:pt>
                <c:pt idx="642">
                  <c:v>32063319539085</c:v>
                </c:pt>
                <c:pt idx="643">
                  <c:v>34600323846254</c:v>
                </c:pt>
                <c:pt idx="644">
                  <c:v>36848054107169</c:v>
                </c:pt>
                <c:pt idx="645">
                  <c:v>37364638250010</c:v>
                </c:pt>
                <c:pt idx="646">
                  <c:v>36459305784727</c:v>
                </c:pt>
                <c:pt idx="647">
                  <c:v>34289848964465</c:v>
                </c:pt>
                <c:pt idx="648">
                  <c:v>34339127478261</c:v>
                </c:pt>
                <c:pt idx="649">
                  <c:v>33920569055014</c:v>
                </c:pt>
                <c:pt idx="650">
                  <c:v>36130662133268</c:v>
                </c:pt>
                <c:pt idx="651">
                  <c:v>34754985351262</c:v>
                </c:pt>
                <c:pt idx="652">
                  <c:v>34994215936388</c:v>
                </c:pt>
                <c:pt idx="653">
                  <c:v>34638813452780</c:v>
                </c:pt>
                <c:pt idx="654">
                  <c:v>38132775458133</c:v>
                </c:pt>
                <c:pt idx="655">
                  <c:v>37075668728608</c:v>
                </c:pt>
                <c:pt idx="656">
                  <c:v>35050963029988</c:v>
                </c:pt>
                <c:pt idx="657">
                  <c:v>40106413831077</c:v>
                </c:pt>
                <c:pt idx="658">
                  <c:v>37883147421503</c:v>
                </c:pt>
                <c:pt idx="659">
                  <c:v>36961293691288</c:v>
                </c:pt>
                <c:pt idx="660">
                  <c:v>36647384414570</c:v>
                </c:pt>
                <c:pt idx="661">
                  <c:v>36827495228597</c:v>
                </c:pt>
                <c:pt idx="662">
                  <c:v>35100521346026</c:v>
                </c:pt>
                <c:pt idx="663">
                  <c:v>32333332479729</c:v>
                </c:pt>
                <c:pt idx="664">
                  <c:v>32059893575432</c:v>
                </c:pt>
                <c:pt idx="665">
                  <c:v>31534708016421</c:v>
                </c:pt>
                <c:pt idx="666">
                  <c:v>32636963659291</c:v>
                </c:pt>
                <c:pt idx="667">
                  <c:v>32022849588918</c:v>
                </c:pt>
                <c:pt idx="668">
                  <c:v>31994482554433</c:v>
                </c:pt>
                <c:pt idx="669">
                  <c:v>31403926365522</c:v>
                </c:pt>
                <c:pt idx="670">
                  <c:v>30458384824492</c:v>
                </c:pt>
                <c:pt idx="671">
                  <c:v>31017359212296</c:v>
                </c:pt>
                <c:pt idx="672">
                  <c:v>29215926270146</c:v>
                </c:pt>
                <c:pt idx="673">
                  <c:v>29418810303561</c:v>
                </c:pt>
                <c:pt idx="674">
                  <c:v>27699757816074</c:v>
                </c:pt>
                <c:pt idx="675">
                  <c:v>29199528722734</c:v>
                </c:pt>
                <c:pt idx="676">
                  <c:v>29812716803963</c:v>
                </c:pt>
                <c:pt idx="677">
                  <c:v>29635955384539</c:v>
                </c:pt>
                <c:pt idx="678">
                  <c:v>29344305188800</c:v>
                </c:pt>
                <c:pt idx="679">
                  <c:v>28662140130854</c:v>
                </c:pt>
                <c:pt idx="680">
                  <c:v>29996665994071</c:v>
                </c:pt>
                <c:pt idx="681">
                  <c:v>32084648488980</c:v>
                </c:pt>
                <c:pt idx="682">
                  <c:v>31506649119861</c:v>
                </c:pt>
                <c:pt idx="683">
                  <c:v>31825752009652</c:v>
                </c:pt>
                <c:pt idx="684">
                  <c:v>30367176979092</c:v>
                </c:pt>
                <c:pt idx="685">
                  <c:v>31976900126048</c:v>
                </c:pt>
                <c:pt idx="686">
                  <c:v>32247191102488</c:v>
                </c:pt>
                <c:pt idx="687">
                  <c:v>32372879874013</c:v>
                </c:pt>
                <c:pt idx="688">
                  <c:v>31681530313220</c:v>
                </c:pt>
                <c:pt idx="689">
                  <c:v>29861551209593</c:v>
                </c:pt>
                <c:pt idx="690">
                  <c:v>29587891641883</c:v>
                </c:pt>
                <c:pt idx="691">
                  <c:v>29166776650910</c:v>
                </c:pt>
                <c:pt idx="692">
                  <c:v>29012867513116</c:v>
                </c:pt>
                <c:pt idx="693">
                  <c:v>30255918733820</c:v>
                </c:pt>
                <c:pt idx="694">
                  <c:v>29854806091859</c:v>
                </c:pt>
                <c:pt idx="695">
                  <c:v>30968388392313</c:v>
                </c:pt>
                <c:pt idx="696">
                  <c:v>27800699267153</c:v>
                </c:pt>
                <c:pt idx="697">
                  <c:v>28883623999892</c:v>
                </c:pt>
                <c:pt idx="698">
                  <c:v>31278436533278</c:v>
                </c:pt>
                <c:pt idx="699">
                  <c:v>29277570479672</c:v>
                </c:pt>
                <c:pt idx="700">
                  <c:v>25719926901407</c:v>
                </c:pt>
                <c:pt idx="701">
                  <c:v>23312228401617</c:v>
                </c:pt>
                <c:pt idx="702">
                  <c:v>22181844774261</c:v>
                </c:pt>
                <c:pt idx="703">
                  <c:v>23005279266687</c:v>
                </c:pt>
                <c:pt idx="704">
                  <c:v>20497156388247</c:v>
                </c:pt>
                <c:pt idx="705">
                  <c:v>20156746856591</c:v>
                </c:pt>
                <c:pt idx="706">
                  <c:v>20232137866198</c:v>
                </c:pt>
                <c:pt idx="707">
                  <c:v>20093514449815</c:v>
                </c:pt>
                <c:pt idx="708">
                  <c:v>20428692745565</c:v>
                </c:pt>
                <c:pt idx="709">
                  <c:v>19337354771811</c:v>
                </c:pt>
                <c:pt idx="710">
                  <c:v>19402988786289</c:v>
                </c:pt>
                <c:pt idx="711">
                  <c:v>19864786165580</c:v>
                </c:pt>
                <c:pt idx="712">
                  <c:v>19172838915975</c:v>
                </c:pt>
                <c:pt idx="713">
                  <c:v>19016121728441</c:v>
                </c:pt>
                <c:pt idx="714">
                  <c:v>19173003881689</c:v>
                </c:pt>
                <c:pt idx="715">
                  <c:v>18347276691986</c:v>
                </c:pt>
                <c:pt idx="716">
                  <c:v>18592308300061</c:v>
                </c:pt>
                <c:pt idx="717">
                  <c:v>18724630388393</c:v>
                </c:pt>
                <c:pt idx="718">
                  <c:v>18475490541403</c:v>
                </c:pt>
                <c:pt idx="719">
                  <c:v>18250051876607</c:v>
                </c:pt>
                <c:pt idx="720">
                  <c:v>19590540719188</c:v>
                </c:pt>
                <c:pt idx="721">
                  <c:v>20252080931050</c:v>
                </c:pt>
                <c:pt idx="722">
                  <c:v>20299906705205</c:v>
                </c:pt>
                <c:pt idx="723">
                  <c:v>20081389279949</c:v>
                </c:pt>
                <c:pt idx="724">
                  <c:v>20516236358942</c:v>
                </c:pt>
                <c:pt idx="725">
                  <c:v>20508539265066</c:v>
                </c:pt>
                <c:pt idx="726">
                  <c:v>20518346626241</c:v>
                </c:pt>
                <c:pt idx="727">
                  <c:v>19705618636096</c:v>
                </c:pt>
                <c:pt idx="728">
                  <c:v>19782474890371</c:v>
                </c:pt>
                <c:pt idx="729">
                  <c:v>19066092784528</c:v>
                </c:pt>
                <c:pt idx="730">
                  <c:v>19802727232486</c:v>
                </c:pt>
                <c:pt idx="731">
                  <c:v>19407899780953</c:v>
                </c:pt>
                <c:pt idx="732">
                  <c:v>19431681609902</c:v>
                </c:pt>
                <c:pt idx="733">
                  <c:v>19518903544509</c:v>
                </c:pt>
                <c:pt idx="734">
                  <c:v>20912686822078</c:v>
                </c:pt>
                <c:pt idx="735">
                  <c:v>20765777305684</c:v>
                </c:pt>
                <c:pt idx="736">
                  <c:v>21251681226281</c:v>
                </c:pt>
                <c:pt idx="737">
                  <c:v>20573803706638</c:v>
                </c:pt>
                <c:pt idx="738">
                  <c:v>19559333833834</c:v>
                </c:pt>
                <c:pt idx="739">
                  <c:v>19505857698050</c:v>
                </c:pt>
                <c:pt idx="740">
                  <c:v>18624021677217</c:v>
                </c:pt>
                <c:pt idx="741">
                  <c:v>19022918384772</c:v>
                </c:pt>
                <c:pt idx="742">
                  <c:v>19315334181020</c:v>
                </c:pt>
                <c:pt idx="743">
                  <c:v>16706009547629</c:v>
                </c:pt>
                <c:pt idx="744">
                  <c:v>16666596577423</c:v>
                </c:pt>
                <c:pt idx="745">
                  <c:v>16732570812447</c:v>
                </c:pt>
                <c:pt idx="746">
                  <c:v>16778070071572</c:v>
                </c:pt>
                <c:pt idx="747">
                  <c:v>16413202408459</c:v>
                </c:pt>
                <c:pt idx="748">
                  <c:v>16596092763301</c:v>
                </c:pt>
                <c:pt idx="749">
                  <c:v>15943323533502</c:v>
                </c:pt>
                <c:pt idx="750">
                  <c:v>15890748171205</c:v>
                </c:pt>
                <c:pt idx="751">
                  <c:v>16118837542970</c:v>
                </c:pt>
                <c:pt idx="752">
                  <c:v>16264167330172</c:v>
                </c:pt>
                <c:pt idx="753">
                  <c:v>16137535599710</c:v>
                </c:pt>
                <c:pt idx="754">
                  <c:v>16071304547008</c:v>
                </c:pt>
                <c:pt idx="755">
                  <c:v>16545572082514</c:v>
                </c:pt>
                <c:pt idx="756">
                  <c:v>16523753874192</c:v>
                </c:pt>
                <c:pt idx="757">
                  <c:v>16387040968392</c:v>
                </c:pt>
                <c:pt idx="758">
                  <c:v>16458529463793</c:v>
                </c:pt>
                <c:pt idx="759">
                  <c:v>16738239003713</c:v>
                </c:pt>
                <c:pt idx="760">
                  <c:v>16182898875742</c:v>
                </c:pt>
                <c:pt idx="761">
                  <c:v>15713083477405</c:v>
                </c:pt>
                <c:pt idx="762">
                  <c:v>15658347701320</c:v>
                </c:pt>
                <c:pt idx="763">
                  <c:v>15794935405518</c:v>
                </c:pt>
                <c:pt idx="764">
                  <c:v>15721365206174</c:v>
                </c:pt>
                <c:pt idx="765">
                  <c:v>16062854896906</c:v>
                </c:pt>
                <c:pt idx="766">
                  <c:v>16202449705814</c:v>
                </c:pt>
                <c:pt idx="767">
                  <c:v>15867085120072</c:v>
                </c:pt>
                <c:pt idx="768">
                  <c:v>16206386942056</c:v>
                </c:pt>
                <c:pt idx="769">
                  <c:v>16292892349660</c:v>
                </c:pt>
                <c:pt idx="770">
                  <c:v>16182622840647</c:v>
                </c:pt>
                <c:pt idx="771">
                  <c:v>14999844053857</c:v>
                </c:pt>
                <c:pt idx="772">
                  <c:v>15522193235603</c:v>
                </c:pt>
                <c:pt idx="773">
                  <c:v>15748894809344</c:v>
                </c:pt>
                <c:pt idx="774">
                  <c:v>16008246858303</c:v>
                </c:pt>
                <c:pt idx="775">
                  <c:v>16040809252157</c:v>
                </c:pt>
                <c:pt idx="776">
                  <c:v>15965940584364</c:v>
                </c:pt>
                <c:pt idx="777">
                  <c:v>16194176612485</c:v>
                </c:pt>
                <c:pt idx="778">
                  <c:v>16395322973739</c:v>
                </c:pt>
                <c:pt idx="779">
                  <c:v>15927754590542</c:v>
                </c:pt>
                <c:pt idx="780">
                  <c:v>18615261682983</c:v>
                </c:pt>
                <c:pt idx="781">
                  <c:v>17475529137243</c:v>
                </c:pt>
                <c:pt idx="782">
                  <c:v>17126223788408</c:v>
                </c:pt>
                <c:pt idx="783">
                  <c:v>17525221430900</c:v>
                </c:pt>
                <c:pt idx="784">
                  <c:v>17029918622958</c:v>
                </c:pt>
                <c:pt idx="785">
                  <c:v>17115846470975</c:v>
                </c:pt>
                <c:pt idx="786">
                  <c:v>15649509718483</c:v>
                </c:pt>
                <c:pt idx="787">
                  <c:v>14436665562487</c:v>
                </c:pt>
                <c:pt idx="788">
                  <c:v>14299016767377</c:v>
                </c:pt>
                <c:pt idx="789">
                  <c:v>14214076449757</c:v>
                </c:pt>
                <c:pt idx="790">
                  <c:v>14348512337764</c:v>
                </c:pt>
                <c:pt idx="791">
                  <c:v>14348913552959</c:v>
                </c:pt>
                <c:pt idx="792">
                  <c:v>14197975865973</c:v>
                </c:pt>
                <c:pt idx="793">
                  <c:v>14606766785139</c:v>
                </c:pt>
                <c:pt idx="794">
                  <c:v>13975846429054</c:v>
                </c:pt>
                <c:pt idx="795">
                  <c:v>13954714009507</c:v>
                </c:pt>
                <c:pt idx="796">
                  <c:v>12229162929947</c:v>
                </c:pt>
                <c:pt idx="797">
                  <c:v>12272281459033</c:v>
                </c:pt>
                <c:pt idx="798">
                  <c:v>12565701966527</c:v>
                </c:pt>
                <c:pt idx="799">
                  <c:v>12608060940143</c:v>
                </c:pt>
                <c:pt idx="800">
                  <c:v>12567751374400</c:v>
                </c:pt>
                <c:pt idx="801">
                  <c:v>12909328877134</c:v>
                </c:pt>
                <c:pt idx="802">
                  <c:v>12577739700911</c:v>
                </c:pt>
                <c:pt idx="803">
                  <c:v>12511767898605</c:v>
                </c:pt>
                <c:pt idx="804">
                  <c:v>12725658676330</c:v>
                </c:pt>
                <c:pt idx="805">
                  <c:v>12337137059592</c:v>
                </c:pt>
                <c:pt idx="806">
                  <c:v>12451163345244</c:v>
                </c:pt>
                <c:pt idx="807">
                  <c:v>13245335840121</c:v>
                </c:pt>
                <c:pt idx="808">
                  <c:v>13603407893381</c:v>
                </c:pt>
                <c:pt idx="809">
                  <c:v>13588438253323</c:v>
                </c:pt>
                <c:pt idx="810">
                  <c:v>13701286959094</c:v>
                </c:pt>
                <c:pt idx="811">
                  <c:v>13709650132486</c:v>
                </c:pt>
                <c:pt idx="812">
                  <c:v>13858712152955</c:v>
                </c:pt>
                <c:pt idx="813">
                  <c:v>13671079171488</c:v>
                </c:pt>
                <c:pt idx="814">
                  <c:v>13939293939945</c:v>
                </c:pt>
                <c:pt idx="815">
                  <c:v>14525332778400</c:v>
                </c:pt>
                <c:pt idx="816">
                  <c:v>14113601442747</c:v>
                </c:pt>
                <c:pt idx="817">
                  <c:v>14429739145629</c:v>
                </c:pt>
                <c:pt idx="818">
                  <c:v>14404575377315</c:v>
                </c:pt>
                <c:pt idx="819">
                  <c:v>14225611459628</c:v>
                </c:pt>
                <c:pt idx="820">
                  <c:v>15043234999180</c:v>
                </c:pt>
                <c:pt idx="821">
                  <c:v>13622335489199</c:v>
                </c:pt>
                <c:pt idx="822">
                  <c:v>14676607066727</c:v>
                </c:pt>
                <c:pt idx="823">
                  <c:v>14858384012424</c:v>
                </c:pt>
                <c:pt idx="824">
                  <c:v>14981271119064</c:v>
                </c:pt>
                <c:pt idx="825">
                  <c:v>17561382263833</c:v>
                </c:pt>
                <c:pt idx="826">
                  <c:v>17506715759086</c:v>
                </c:pt>
                <c:pt idx="827">
                  <c:v>17659673109840</c:v>
                </c:pt>
                <c:pt idx="828">
                  <c:v>18360438464787</c:v>
                </c:pt>
                <c:pt idx="829">
                  <c:v>18112034798672</c:v>
                </c:pt>
                <c:pt idx="830">
                  <c:v>17985957586164</c:v>
                </c:pt>
                <c:pt idx="831">
                  <c:v>17349223481187</c:v>
                </c:pt>
                <c:pt idx="832">
                  <c:v>18033953223637</c:v>
                </c:pt>
                <c:pt idx="833">
                  <c:v>16376027757482</c:v>
                </c:pt>
                <c:pt idx="834">
                  <c:v>15506737350921</c:v>
                </c:pt>
                <c:pt idx="835">
                  <c:v>16258497826496</c:v>
                </c:pt>
                <c:pt idx="836">
                  <c:v>16041567438586</c:v>
                </c:pt>
                <c:pt idx="837">
                  <c:v>15995465816062</c:v>
                </c:pt>
                <c:pt idx="838">
                  <c:v>13544398606767</c:v>
                </c:pt>
                <c:pt idx="839">
                  <c:v>15318046521781</c:v>
                </c:pt>
                <c:pt idx="840">
                  <c:v>15080457955403</c:v>
                </c:pt>
                <c:pt idx="841">
                  <c:v>16284618308199</c:v>
                </c:pt>
                <c:pt idx="842">
                  <c:v>15181848035679</c:v>
                </c:pt>
                <c:pt idx="843">
                  <c:v>13553318890199</c:v>
                </c:pt>
                <c:pt idx="844">
                  <c:v>12707876279030</c:v>
                </c:pt>
                <c:pt idx="845">
                  <c:v>13485418368879</c:v>
                </c:pt>
                <c:pt idx="846">
                  <c:v>11748739713065</c:v>
                </c:pt>
                <c:pt idx="847">
                  <c:v>11728505197766</c:v>
                </c:pt>
                <c:pt idx="848">
                  <c:v>11033011458908</c:v>
                </c:pt>
                <c:pt idx="849">
                  <c:v>9886335937847</c:v>
                </c:pt>
                <c:pt idx="850">
                  <c:v>9789266461498</c:v>
                </c:pt>
                <c:pt idx="851">
                  <c:v>9772038148034</c:v>
                </c:pt>
                <c:pt idx="852">
                  <c:v>10028754854409</c:v>
                </c:pt>
                <c:pt idx="853">
                  <c:v>10496559161692</c:v>
                </c:pt>
                <c:pt idx="854">
                  <c:v>10303665733696</c:v>
                </c:pt>
                <c:pt idx="855">
                  <c:v>10619136387849</c:v>
                </c:pt>
                <c:pt idx="856">
                  <c:v>11017332010283</c:v>
                </c:pt>
                <c:pt idx="857">
                  <c:v>10669956950834</c:v>
                </c:pt>
                <c:pt idx="858">
                  <c:v>10799320274204</c:v>
                </c:pt>
                <c:pt idx="859">
                  <c:v>10619807251639</c:v>
                </c:pt>
                <c:pt idx="860">
                  <c:v>11857576929371</c:v>
                </c:pt>
                <c:pt idx="861">
                  <c:v>12750598743190</c:v>
                </c:pt>
                <c:pt idx="862">
                  <c:v>12599063018844</c:v>
                </c:pt>
                <c:pt idx="863">
                  <c:v>13459842814514</c:v>
                </c:pt>
                <c:pt idx="864">
                  <c:v>13717059831023</c:v>
                </c:pt>
                <c:pt idx="865">
                  <c:v>13082778682876</c:v>
                </c:pt>
                <c:pt idx="866">
                  <c:v>13585482861701</c:v>
                </c:pt>
                <c:pt idx="867">
                  <c:v>14148503908255</c:v>
                </c:pt>
                <c:pt idx="868">
                  <c:v>12709952359429</c:v>
                </c:pt>
                <c:pt idx="869">
                  <c:v>12514045658938</c:v>
                </c:pt>
                <c:pt idx="870">
                  <c:v>13448821592153</c:v>
                </c:pt>
                <c:pt idx="871">
                  <c:v>13104894743733</c:v>
                </c:pt>
                <c:pt idx="872">
                  <c:v>14233955884786</c:v>
                </c:pt>
                <c:pt idx="873">
                  <c:v>14624775727308</c:v>
                </c:pt>
                <c:pt idx="874">
                  <c:v>15775384558541</c:v>
                </c:pt>
                <c:pt idx="875">
                  <c:v>15038264161470</c:v>
                </c:pt>
                <c:pt idx="876">
                  <c:v>17208192680240</c:v>
                </c:pt>
                <c:pt idx="877">
                  <c:v>20421755242489</c:v>
                </c:pt>
                <c:pt idx="878">
                  <c:v>20064214777906</c:v>
                </c:pt>
                <c:pt idx="879">
                  <c:v>20195906286634</c:v>
                </c:pt>
                <c:pt idx="880">
                  <c:v>20840775524860</c:v>
                </c:pt>
                <c:pt idx="881">
                  <c:v>20904841232882</c:v>
                </c:pt>
                <c:pt idx="882">
                  <c:v>23830719991651</c:v>
                </c:pt>
                <c:pt idx="883">
                  <c:v>24239833458646</c:v>
                </c:pt>
                <c:pt idx="884">
                  <c:v>24341255809165</c:v>
                </c:pt>
                <c:pt idx="885">
                  <c:v>24473836587361</c:v>
                </c:pt>
                <c:pt idx="886">
                  <c:v>24185890019812</c:v>
                </c:pt>
                <c:pt idx="887">
                  <c:v>24429425573343</c:v>
                </c:pt>
                <c:pt idx="888">
                  <c:v>24994532664222</c:v>
                </c:pt>
                <c:pt idx="889">
                  <c:v>25063980510803</c:v>
                </c:pt>
                <c:pt idx="890">
                  <c:v>24053754163283</c:v>
                </c:pt>
                <c:pt idx="891">
                  <c:v>23864392614966</c:v>
                </c:pt>
                <c:pt idx="892">
                  <c:v>23020230127757</c:v>
                </c:pt>
                <c:pt idx="893">
                  <c:v>23067342243940</c:v>
                </c:pt>
                <c:pt idx="894">
                  <c:v>22860176901386</c:v>
                </c:pt>
                <c:pt idx="895">
                  <c:v>22684329498364</c:v>
                </c:pt>
                <c:pt idx="896">
                  <c:v>22699908885824</c:v>
                </c:pt>
                <c:pt idx="897">
                  <c:v>22659967713370</c:v>
                </c:pt>
                <c:pt idx="898">
                  <c:v>23588011141169</c:v>
                </c:pt>
                <c:pt idx="899">
                  <c:v>23450602487618</c:v>
                </c:pt>
                <c:pt idx="900">
                  <c:v>23344830997256</c:v>
                </c:pt>
                <c:pt idx="901">
                  <c:v>23270158636402</c:v>
                </c:pt>
                <c:pt idx="902">
                  <c:v>23395607509622</c:v>
                </c:pt>
                <c:pt idx="903">
                  <c:v>23446503132140</c:v>
                </c:pt>
                <c:pt idx="904">
                  <c:v>23408308592907</c:v>
                </c:pt>
                <c:pt idx="905">
                  <c:v>23529636517095</c:v>
                </c:pt>
                <c:pt idx="906">
                  <c:v>23558006688558</c:v>
                </c:pt>
                <c:pt idx="907">
                  <c:v>23358054988977</c:v>
                </c:pt>
                <c:pt idx="908">
                  <c:v>23310449913359</c:v>
                </c:pt>
                <c:pt idx="909">
                  <c:v>23733410569702</c:v>
                </c:pt>
                <c:pt idx="910">
                  <c:v>24076691904632</c:v>
                </c:pt>
                <c:pt idx="911">
                  <c:v>24024249572568</c:v>
                </c:pt>
                <c:pt idx="912">
                  <c:v>22417192067768</c:v>
                </c:pt>
                <c:pt idx="913">
                  <c:v>22885216670925</c:v>
                </c:pt>
                <c:pt idx="914">
                  <c:v>22524123328239</c:v>
                </c:pt>
                <c:pt idx="915">
                  <c:v>21692245814744</c:v>
                </c:pt>
                <c:pt idx="916">
                  <c:v>25838960599983</c:v>
                </c:pt>
                <c:pt idx="917">
                  <c:v>26087056032960</c:v>
                </c:pt>
                <c:pt idx="918">
                  <c:v>26227510055261</c:v>
                </c:pt>
                <c:pt idx="919">
                  <c:v>25863588207195</c:v>
                </c:pt>
                <c:pt idx="920">
                  <c:v>25744161502910</c:v>
                </c:pt>
                <c:pt idx="921">
                  <c:v>26022673567463</c:v>
                </c:pt>
                <c:pt idx="922">
                  <c:v>25402202816121</c:v>
                </c:pt>
                <c:pt idx="923">
                  <c:v>25199540027911</c:v>
                </c:pt>
                <c:pt idx="924">
                  <c:v>25959213089610</c:v>
                </c:pt>
                <c:pt idx="925">
                  <c:v>26363802791558</c:v>
                </c:pt>
                <c:pt idx="926">
                  <c:v>26596152514068</c:v>
                </c:pt>
                <c:pt idx="927">
                  <c:v>26452303867839</c:v>
                </c:pt>
                <c:pt idx="928">
                  <c:v>25392881813849</c:v>
                </c:pt>
                <c:pt idx="929">
                  <c:v>26083229650391</c:v>
                </c:pt>
                <c:pt idx="930">
                  <c:v>24634599119417</c:v>
                </c:pt>
                <c:pt idx="931">
                  <c:v>24932927442803</c:v>
                </c:pt>
                <c:pt idx="932">
                  <c:v>26094451688207</c:v>
                </c:pt>
                <c:pt idx="933">
                  <c:v>27868613342661</c:v>
                </c:pt>
                <c:pt idx="934">
                  <c:v>27424019224552</c:v>
                </c:pt>
                <c:pt idx="935">
                  <c:v>28114524597630</c:v>
                </c:pt>
                <c:pt idx="936">
                  <c:v>25601770447172</c:v>
                </c:pt>
                <c:pt idx="937">
                  <c:v>23930170547694</c:v>
                </c:pt>
                <c:pt idx="938">
                  <c:v>23926044501266</c:v>
                </c:pt>
                <c:pt idx="939">
                  <c:v>22542821332111</c:v>
                </c:pt>
                <c:pt idx="940">
                  <c:v>25125460975138</c:v>
                </c:pt>
                <c:pt idx="941">
                  <c:v>25403393681025</c:v>
                </c:pt>
                <c:pt idx="942">
                  <c:v>24108883305659</c:v>
                </c:pt>
                <c:pt idx="943">
                  <c:v>24059090588855</c:v>
                </c:pt>
                <c:pt idx="944">
                  <c:v>20864961884007</c:v>
                </c:pt>
                <c:pt idx="945">
                  <c:v>21058212222116</c:v>
                </c:pt>
                <c:pt idx="946">
                  <c:v>22420683806300</c:v>
                </c:pt>
                <c:pt idx="947">
                  <c:v>22398557181645</c:v>
                </c:pt>
                <c:pt idx="948">
                  <c:v>22510893471761</c:v>
                </c:pt>
                <c:pt idx="949">
                  <c:v>24695298651336</c:v>
                </c:pt>
                <c:pt idx="950">
                  <c:v>26169532294515</c:v>
                </c:pt>
                <c:pt idx="951">
                  <c:v>26404721044487</c:v>
                </c:pt>
                <c:pt idx="952">
                  <c:v>32466311883466</c:v>
                </c:pt>
                <c:pt idx="953">
                  <c:v>32861465063131</c:v>
                </c:pt>
                <c:pt idx="954">
                  <c:v>33435536306244</c:v>
                </c:pt>
                <c:pt idx="955">
                  <c:v>33538948352787</c:v>
                </c:pt>
                <c:pt idx="956">
                  <c:v>32131517219072</c:v>
                </c:pt>
                <c:pt idx="957">
                  <c:v>32250033581479</c:v>
                </c:pt>
                <c:pt idx="958">
                  <c:v>32834489951658</c:v>
                </c:pt>
                <c:pt idx="959">
                  <c:v>33643439464230</c:v>
                </c:pt>
                <c:pt idx="960">
                  <c:v>32400576761311</c:v>
                </c:pt>
                <c:pt idx="961">
                  <c:v>31213749829786</c:v>
                </c:pt>
                <c:pt idx="962">
                  <c:v>31711981110645</c:v>
                </c:pt>
                <c:pt idx="963">
                  <c:v>32082142128363</c:v>
                </c:pt>
                <c:pt idx="964">
                  <c:v>31410987814154</c:v>
                </c:pt>
                <c:pt idx="965">
                  <c:v>30751557989392</c:v>
                </c:pt>
                <c:pt idx="966">
                  <c:v>31946833152229</c:v>
                </c:pt>
                <c:pt idx="967">
                  <c:v>31076118511646</c:v>
                </c:pt>
                <c:pt idx="968">
                  <c:v>34073486880392</c:v>
                </c:pt>
                <c:pt idx="969">
                  <c:v>33497919775619</c:v>
                </c:pt>
                <c:pt idx="970">
                  <c:v>35746111900526</c:v>
                </c:pt>
                <c:pt idx="971">
                  <c:v>32605318667291</c:v>
                </c:pt>
                <c:pt idx="972">
                  <c:v>31955701354824</c:v>
                </c:pt>
                <c:pt idx="973">
                  <c:v>31560961131089</c:v>
                </c:pt>
                <c:pt idx="974">
                  <c:v>32410197320244</c:v>
                </c:pt>
                <c:pt idx="975">
                  <c:v>36144585157571</c:v>
                </c:pt>
                <c:pt idx="976">
                  <c:v>36424767258181</c:v>
                </c:pt>
                <c:pt idx="977">
                  <c:v>37781277778527</c:v>
                </c:pt>
                <c:pt idx="978">
                  <c:v>41324303194550</c:v>
                </c:pt>
                <c:pt idx="979">
                  <c:v>40301648068673</c:v>
                </c:pt>
                <c:pt idx="980">
                  <c:v>42960228052972</c:v>
                </c:pt>
                <c:pt idx="981">
                  <c:v>45938747019090</c:v>
                </c:pt>
                <c:pt idx="982">
                  <c:v>46365223178063</c:v>
                </c:pt>
                <c:pt idx="983">
                  <c:v>45987237805185</c:v>
                </c:pt>
                <c:pt idx="984">
                  <c:v>47220870609508</c:v>
                </c:pt>
                <c:pt idx="985">
                  <c:v>46574559876579</c:v>
                </c:pt>
                <c:pt idx="986">
                  <c:v>47482121194298</c:v>
                </c:pt>
                <c:pt idx="987">
                  <c:v>48952857580572</c:v>
                </c:pt>
                <c:pt idx="988">
                  <c:v>51561556540147</c:v>
                </c:pt>
                <c:pt idx="989">
                  <c:v>52632048962297</c:v>
                </c:pt>
                <c:pt idx="990">
                  <c:v>52647651042430</c:v>
                </c:pt>
                <c:pt idx="991">
                  <c:v>52949036541352</c:v>
                </c:pt>
                <c:pt idx="992">
                  <c:v>52303810283158</c:v>
                </c:pt>
                <c:pt idx="993">
                  <c:v>53246149746084</c:v>
                </c:pt>
                <c:pt idx="994">
                  <c:v>54010361604454</c:v>
                </c:pt>
                <c:pt idx="995">
                  <c:v>50786695310208</c:v>
                </c:pt>
                <c:pt idx="996">
                  <c:v>51767927228107</c:v>
                </c:pt>
                <c:pt idx="997">
                  <c:v>52070194313494</c:v>
                </c:pt>
                <c:pt idx="998">
                  <c:v>50738141169412</c:v>
                </c:pt>
                <c:pt idx="999">
                  <c:v>52857632693978</c:v>
                </c:pt>
                <c:pt idx="1000">
                  <c:v>54072833377283</c:v>
                </c:pt>
                <c:pt idx="1001">
                  <c:v>56367114372794</c:v>
                </c:pt>
                <c:pt idx="1002">
                  <c:v>54067105965311</c:v>
                </c:pt>
                <c:pt idx="1003">
                  <c:v>50591407618156</c:v>
                </c:pt>
                <c:pt idx="1004">
                  <c:v>49033434290052</c:v>
                </c:pt>
                <c:pt idx="1005">
                  <c:v>48792009209064</c:v>
                </c:pt>
                <c:pt idx="1006">
                  <c:v>48337873693463</c:v>
                </c:pt>
                <c:pt idx="1007">
                  <c:v>50175853975177</c:v>
                </c:pt>
                <c:pt idx="1008">
                  <c:v>48806808178437</c:v>
                </c:pt>
                <c:pt idx="1009">
                  <c:v>53543604260583</c:v>
                </c:pt>
                <c:pt idx="1010">
                  <c:v>54929310129831</c:v>
                </c:pt>
                <c:pt idx="1011">
                  <c:v>55203462050212</c:v>
                </c:pt>
                <c:pt idx="1012">
                  <c:v>53211079330915</c:v>
                </c:pt>
                <c:pt idx="1013">
                  <c:v>53245186239271</c:v>
                </c:pt>
                <c:pt idx="1014">
                  <c:v>52438321582486</c:v>
                </c:pt>
                <c:pt idx="1015">
                  <c:v>52077281132384</c:v>
                </c:pt>
                <c:pt idx="1016">
                  <c:v>53317518292338</c:v>
                </c:pt>
                <c:pt idx="1017">
                  <c:v>50903452487800</c:v>
                </c:pt>
                <c:pt idx="1018">
                  <c:v>51034592241563</c:v>
                </c:pt>
                <c:pt idx="1019">
                  <c:v>48875111172270</c:v>
                </c:pt>
                <c:pt idx="1020">
                  <c:v>47336049792148</c:v>
                </c:pt>
                <c:pt idx="1021">
                  <c:v>49567458001920</c:v>
                </c:pt>
                <c:pt idx="1022">
                  <c:v>48482596078453</c:v>
                </c:pt>
                <c:pt idx="1023">
                  <c:v>51557031524612</c:v>
                </c:pt>
                <c:pt idx="1024">
                  <c:v>51251059478944</c:v>
                </c:pt>
                <c:pt idx="1025">
                  <c:v>53126942029259</c:v>
                </c:pt>
                <c:pt idx="1026">
                  <c:v>52141815003673</c:v>
                </c:pt>
                <c:pt idx="1027">
                  <c:v>59019331393390</c:v>
                </c:pt>
                <c:pt idx="1028">
                  <c:v>60003224460315</c:v>
                </c:pt>
                <c:pt idx="1029">
                  <c:v>60179832355139</c:v>
                </c:pt>
                <c:pt idx="1030">
                  <c:v>58035113532174</c:v>
                </c:pt>
                <c:pt idx="1031">
                  <c:v>55960826856110</c:v>
                </c:pt>
                <c:pt idx="1032">
                  <c:v>55859320482895</c:v>
                </c:pt>
                <c:pt idx="1033">
                  <c:v>54882324748846</c:v>
                </c:pt>
                <c:pt idx="1034">
                  <c:v>58082624189898</c:v>
                </c:pt>
                <c:pt idx="1035">
                  <c:v>53350355426601</c:v>
                </c:pt>
                <c:pt idx="1036">
                  <c:v>55500838381903</c:v>
                </c:pt>
                <c:pt idx="1037">
                  <c:v>59559281737639</c:v>
                </c:pt>
                <c:pt idx="1038">
                  <c:v>58787027999795</c:v>
                </c:pt>
                <c:pt idx="1039">
                  <c:v>66710571128526</c:v>
                </c:pt>
                <c:pt idx="1040">
                  <c:v>67089011881659</c:v>
                </c:pt>
                <c:pt idx="1041">
                  <c:v>67533740676356</c:v>
                </c:pt>
                <c:pt idx="1042">
                  <c:v>67735813285227</c:v>
                </c:pt>
                <c:pt idx="1043">
                  <c:v>67964880358344</c:v>
                </c:pt>
                <c:pt idx="1044">
                  <c:v>66131222118359</c:v>
                </c:pt>
                <c:pt idx="1045">
                  <c:v>68942888714273</c:v>
                </c:pt>
                <c:pt idx="1046">
                  <c:v>65972664782904</c:v>
                </c:pt>
                <c:pt idx="1047">
                  <c:v>64647726578867</c:v>
                </c:pt>
                <c:pt idx="1048">
                  <c:v>64367210948860</c:v>
                </c:pt>
                <c:pt idx="1049">
                  <c:v>62342357132389</c:v>
                </c:pt>
                <c:pt idx="1050">
                  <c:v>62975249605865</c:v>
                </c:pt>
                <c:pt idx="1051">
                  <c:v>57466322681583</c:v>
                </c:pt>
                <c:pt idx="1052">
                  <c:v>63759678812023</c:v>
                </c:pt>
                <c:pt idx="1053">
                  <c:v>65373176003426</c:v>
                </c:pt>
                <c:pt idx="1054">
                  <c:v>65298833675514</c:v>
                </c:pt>
                <c:pt idx="1055">
                  <c:v>66956672602701</c:v>
                </c:pt>
                <c:pt idx="1056">
                  <c:v>64921658957148</c:v>
                </c:pt>
                <c:pt idx="1057">
                  <c:v>72043648842823</c:v>
                </c:pt>
                <c:pt idx="1058">
                  <c:v>77753492548980</c:v>
                </c:pt>
                <c:pt idx="1059">
                  <c:v>79532517737334</c:v>
                </c:pt>
                <c:pt idx="1060">
                  <c:v>77421976149118</c:v>
                </c:pt>
                <c:pt idx="1061">
                  <c:v>77165490623992</c:v>
                </c:pt>
                <c:pt idx="1062">
                  <c:v>74737315951841</c:v>
                </c:pt>
                <c:pt idx="1063">
                  <c:v>78542309200286</c:v>
                </c:pt>
                <c:pt idx="1064">
                  <c:v>78728414656162</c:v>
                </c:pt>
                <c:pt idx="1065">
                  <c:v>81119242152680</c:v>
                </c:pt>
                <c:pt idx="1066">
                  <c:v>81429778511923</c:v>
                </c:pt>
                <c:pt idx="1067">
                  <c:v>76146628577715</c:v>
                </c:pt>
                <c:pt idx="1068">
                  <c:v>75413742277891</c:v>
                </c:pt>
                <c:pt idx="1069">
                  <c:v>80689260513903</c:v>
                </c:pt>
                <c:pt idx="1070">
                  <c:v>83445512224858</c:v>
                </c:pt>
                <c:pt idx="1071">
                  <c:v>83492829418279</c:v>
                </c:pt>
                <c:pt idx="1072">
                  <c:v>83571934940714</c:v>
                </c:pt>
                <c:pt idx="1073">
                  <c:v>87831962502821</c:v>
                </c:pt>
                <c:pt idx="1074">
                  <c:v>90452498850518</c:v>
                </c:pt>
                <c:pt idx="1075">
                  <c:v>87054375958579</c:v>
                </c:pt>
                <c:pt idx="1076">
                  <c:v>86362648115494</c:v>
                </c:pt>
                <c:pt idx="1077">
                  <c:v>76110840833510</c:v>
                </c:pt>
                <c:pt idx="1078">
                  <c:v>74595831229096</c:v>
                </c:pt>
                <c:pt idx="1079">
                  <c:v>74172038290517</c:v>
                </c:pt>
                <c:pt idx="1080">
                  <c:v>76255083485671</c:v>
                </c:pt>
                <c:pt idx="1081">
                  <c:v>75663319617976</c:v>
                </c:pt>
                <c:pt idx="1082">
                  <c:v>71593015827022</c:v>
                </c:pt>
                <c:pt idx="1083">
                  <c:v>73323645452168</c:v>
                </c:pt>
                <c:pt idx="1084">
                  <c:v>68066480227659</c:v>
                </c:pt>
                <c:pt idx="1085">
                  <c:v>78307697041474</c:v>
                </c:pt>
                <c:pt idx="1086">
                  <c:v>71037945570323</c:v>
                </c:pt>
                <c:pt idx="1087">
                  <c:v>68736545383679</c:v>
                </c:pt>
                <c:pt idx="1088">
                  <c:v>66902780719579</c:v>
                </c:pt>
                <c:pt idx="1089">
                  <c:v>68029465050831</c:v>
                </c:pt>
                <c:pt idx="1090">
                  <c:v>62732025755601</c:v>
                </c:pt>
                <c:pt idx="1091">
                  <c:v>57958856069560</c:v>
                </c:pt>
                <c:pt idx="1092">
                  <c:v>55529350870409</c:v>
                </c:pt>
                <c:pt idx="1093">
                  <c:v>56428998572991</c:v>
                </c:pt>
                <c:pt idx="1094">
                  <c:v>58686009142904</c:v>
                </c:pt>
                <c:pt idx="1095">
                  <c:v>55338633993179</c:v>
                </c:pt>
                <c:pt idx="1096">
                  <c:v>54362609476747</c:v>
                </c:pt>
                <c:pt idx="1097">
                  <c:v>54373981439677</c:v>
                </c:pt>
                <c:pt idx="1098">
                  <c:v>47481124810629</c:v>
                </c:pt>
                <c:pt idx="1099">
                  <c:v>45674480556725</c:v>
                </c:pt>
                <c:pt idx="1100">
                  <c:v>43932381263672</c:v>
                </c:pt>
                <c:pt idx="1101">
                  <c:v>44141800699476</c:v>
                </c:pt>
                <c:pt idx="1102">
                  <c:v>42458447013229</c:v>
                </c:pt>
                <c:pt idx="1103">
                  <c:v>40793992559334</c:v>
                </c:pt>
                <c:pt idx="1104">
                  <c:v>42211612688693</c:v>
                </c:pt>
                <c:pt idx="1105">
                  <c:v>41906683739513</c:v>
                </c:pt>
                <c:pt idx="1106">
                  <c:v>45900211467789</c:v>
                </c:pt>
                <c:pt idx="1107">
                  <c:v>42536858702841</c:v>
                </c:pt>
                <c:pt idx="1108">
                  <c:v>41777681395887</c:v>
                </c:pt>
                <c:pt idx="1109">
                  <c:v>43623144197052</c:v>
                </c:pt>
                <c:pt idx="1110">
                  <c:v>43414755646163</c:v>
                </c:pt>
                <c:pt idx="1111">
                  <c:v>42451378438055</c:v>
                </c:pt>
                <c:pt idx="1112">
                  <c:v>49074614957295</c:v>
                </c:pt>
                <c:pt idx="1113">
                  <c:v>49486325819029</c:v>
                </c:pt>
                <c:pt idx="1114">
                  <c:v>53854736785080</c:v>
                </c:pt>
                <c:pt idx="1115">
                  <c:v>57616960249718</c:v>
                </c:pt>
                <c:pt idx="1116">
                  <c:v>57841491716657</c:v>
                </c:pt>
                <c:pt idx="1117">
                  <c:v>59277260179930</c:v>
                </c:pt>
                <c:pt idx="1118">
                  <c:v>59274183522871</c:v>
                </c:pt>
                <c:pt idx="1119">
                  <c:v>61680833013355</c:v>
                </c:pt>
                <c:pt idx="1120">
                  <c:v>61167833784218</c:v>
                </c:pt>
                <c:pt idx="1121">
                  <c:v>61105849632456</c:v>
                </c:pt>
                <c:pt idx="1122">
                  <c:v>59108956767160</c:v>
                </c:pt>
                <c:pt idx="1123">
                  <c:v>60647534428906</c:v>
                </c:pt>
                <c:pt idx="1124">
                  <c:v>65997400539455</c:v>
                </c:pt>
                <c:pt idx="1125">
                  <c:v>67040576874577</c:v>
                </c:pt>
                <c:pt idx="1126">
                  <c:v>67354122868653</c:v>
                </c:pt>
                <c:pt idx="1127">
                  <c:v>75730189217113</c:v>
                </c:pt>
                <c:pt idx="1128">
                  <c:v>76701309258232</c:v>
                </c:pt>
                <c:pt idx="1129">
                  <c:v>79261317374373</c:v>
                </c:pt>
                <c:pt idx="1130">
                  <c:v>75251587598182</c:v>
                </c:pt>
                <c:pt idx="1131">
                  <c:v>79839061046849</c:v>
                </c:pt>
                <c:pt idx="1132">
                  <c:v>77159232707239</c:v>
                </c:pt>
                <c:pt idx="1133">
                  <c:v>82424311878417</c:v>
                </c:pt>
                <c:pt idx="1134">
                  <c:v>89425720312837</c:v>
                </c:pt>
                <c:pt idx="1135">
                  <c:v>93427138551979</c:v>
                </c:pt>
                <c:pt idx="1136">
                  <c:v>94829536814947</c:v>
                </c:pt>
                <c:pt idx="1137">
                  <c:v>93775877370630</c:v>
                </c:pt>
                <c:pt idx="1138">
                  <c:v>93715621740027</c:v>
                </c:pt>
                <c:pt idx="1139">
                  <c:v>95374000023011</c:v>
                </c:pt>
                <c:pt idx="1140">
                  <c:v>93495501157055</c:v>
                </c:pt>
                <c:pt idx="1141">
                  <c:v>95997047240886</c:v>
                </c:pt>
                <c:pt idx="1142">
                  <c:v>94998968824309</c:v>
                </c:pt>
                <c:pt idx="1143">
                  <c:v>92301845186855</c:v>
                </c:pt>
                <c:pt idx="1144">
                  <c:v>91813618313478</c:v>
                </c:pt>
                <c:pt idx="1145">
                  <c:v>94379891682428</c:v>
                </c:pt>
                <c:pt idx="1146">
                  <c:v>88753731680180</c:v>
                </c:pt>
                <c:pt idx="1147">
                  <c:v>92788122265496</c:v>
                </c:pt>
                <c:pt idx="1148">
                  <c:v>97723622010620</c:v>
                </c:pt>
                <c:pt idx="1149">
                  <c:v>102994929144081</c:v>
                </c:pt>
                <c:pt idx="1150">
                  <c:v>100797544985002</c:v>
                </c:pt>
                <c:pt idx="1151">
                  <c:v>106251432240945</c:v>
                </c:pt>
                <c:pt idx="1152">
                  <c:v>102967901857359</c:v>
                </c:pt>
                <c:pt idx="1153">
                  <c:v>102157688720755</c:v>
                </c:pt>
                <c:pt idx="1154">
                  <c:v>100673820671514</c:v>
                </c:pt>
                <c:pt idx="1155">
                  <c:v>92119369677281</c:v>
                </c:pt>
                <c:pt idx="1156">
                  <c:v>94655112666545</c:v>
                </c:pt>
                <c:pt idx="1157">
                  <c:v>88747447512660</c:v>
                </c:pt>
                <c:pt idx="1158">
                  <c:v>93712605888134</c:v>
                </c:pt>
                <c:pt idx="1159">
                  <c:v>96246210482821</c:v>
                </c:pt>
                <c:pt idx="1160">
                  <c:v>89034535390589</c:v>
                </c:pt>
                <c:pt idx="1161">
                  <c:v>82404625564034</c:v>
                </c:pt>
                <c:pt idx="1162">
                  <c:v>86310912210725</c:v>
                </c:pt>
                <c:pt idx="1163">
                  <c:v>75938100583035</c:v>
                </c:pt>
                <c:pt idx="1164">
                  <c:v>90795394204544</c:v>
                </c:pt>
                <c:pt idx="1165">
                  <c:v>104842602414890</c:v>
                </c:pt>
                <c:pt idx="1166">
                  <c:v>99576104750264</c:v>
                </c:pt>
                <c:pt idx="1167">
                  <c:v>112709463979364</c:v>
                </c:pt>
                <c:pt idx="1168">
                  <c:v>121545832070037</c:v>
                </c:pt>
                <c:pt idx="1169">
                  <c:v>116393433829039</c:v>
                </c:pt>
                <c:pt idx="1170">
                  <c:v>128453367871454</c:v>
                </c:pt>
                <c:pt idx="1171">
                  <c:v>135339787082149</c:v>
                </c:pt>
                <c:pt idx="1172">
                  <c:v>120222906561631</c:v>
                </c:pt>
                <c:pt idx="1173">
                  <c:v>114562716789322</c:v>
                </c:pt>
                <c:pt idx="1174">
                  <c:v>114632005608562</c:v>
                </c:pt>
                <c:pt idx="1175">
                  <c:v>114906460621475</c:v>
                </c:pt>
                <c:pt idx="1176">
                  <c:v>107010087644672</c:v>
                </c:pt>
                <c:pt idx="1177">
                  <c:v>108835057033136</c:v>
                </c:pt>
                <c:pt idx="1178">
                  <c:v>113835461663100</c:v>
                </c:pt>
                <c:pt idx="1179">
                  <c:v>125259612146577</c:v>
                </c:pt>
                <c:pt idx="1180">
                  <c:v>112651518720614</c:v>
                </c:pt>
                <c:pt idx="1181">
                  <c:v>112321945356741</c:v>
                </c:pt>
                <c:pt idx="1182">
                  <c:v>109910845009683</c:v>
                </c:pt>
                <c:pt idx="1183">
                  <c:v>114156575909664</c:v>
                </c:pt>
                <c:pt idx="1184">
                  <c:v>139938317304321</c:v>
                </c:pt>
                <c:pt idx="1185">
                  <c:v>148017435966622</c:v>
                </c:pt>
                <c:pt idx="1186">
                  <c:v>151195231768144</c:v>
                </c:pt>
                <c:pt idx="1187">
                  <c:v>137824691063273</c:v>
                </c:pt>
                <c:pt idx="1188">
                  <c:v>124994925136737</c:v>
                </c:pt>
                <c:pt idx="1189">
                  <c:v>135884496653687</c:v>
                </c:pt>
                <c:pt idx="1190">
                  <c:v>140606251155264</c:v>
                </c:pt>
                <c:pt idx="1191">
                  <c:v>124221315077390</c:v>
                </c:pt>
                <c:pt idx="1192">
                  <c:v>124697051170532</c:v>
                </c:pt>
                <c:pt idx="1193">
                  <c:v>112616500523015</c:v>
                </c:pt>
                <c:pt idx="1194">
                  <c:v>107840402695928</c:v>
                </c:pt>
                <c:pt idx="1195">
                  <c:v>105997229403016</c:v>
                </c:pt>
                <c:pt idx="1196">
                  <c:v>104012407292403</c:v>
                </c:pt>
                <c:pt idx="1197">
                  <c:v>95532739669556</c:v>
                </c:pt>
                <c:pt idx="1198">
                  <c:v>83440815290782</c:v>
                </c:pt>
                <c:pt idx="1199">
                  <c:v>81705471411091</c:v>
                </c:pt>
                <c:pt idx="1200">
                  <c:v>77426803302561</c:v>
                </c:pt>
                <c:pt idx="1201">
                  <c:v>81331569806820</c:v>
                </c:pt>
                <c:pt idx="1202">
                  <c:v>79526757552131</c:v>
                </c:pt>
                <c:pt idx="1203">
                  <c:v>82295292755227</c:v>
                </c:pt>
                <c:pt idx="1204">
                  <c:v>83463573146404</c:v>
                </c:pt>
                <c:pt idx="1205">
                  <c:v>82582696443663</c:v>
                </c:pt>
                <c:pt idx="1206">
                  <c:v>74837031465572</c:v>
                </c:pt>
                <c:pt idx="1207">
                  <c:v>77541625020411</c:v>
                </c:pt>
                <c:pt idx="1208">
                  <c:v>72726419874009</c:v>
                </c:pt>
                <c:pt idx="1209">
                  <c:v>88463130549335</c:v>
                </c:pt>
                <c:pt idx="1210">
                  <c:v>88231464184131</c:v>
                </c:pt>
                <c:pt idx="1211">
                  <c:v>89045847675165</c:v>
                </c:pt>
                <c:pt idx="1212">
                  <c:v>85562075134695</c:v>
                </c:pt>
                <c:pt idx="1213">
                  <c:v>77505588143551</c:v>
                </c:pt>
                <c:pt idx="1214">
                  <c:v>74931342049709</c:v>
                </c:pt>
                <c:pt idx="1215">
                  <c:v>73649962055843</c:v>
                </c:pt>
                <c:pt idx="1216">
                  <c:v>74856773487614</c:v>
                </c:pt>
                <c:pt idx="1217">
                  <c:v>75588530218021</c:v>
                </c:pt>
                <c:pt idx="1218">
                  <c:v>70051901259306</c:v>
                </c:pt>
                <c:pt idx="1219">
                  <c:v>55383525405732</c:v>
                </c:pt>
                <c:pt idx="1220">
                  <c:v>47480493548061</c:v>
                </c:pt>
                <c:pt idx="1221">
                  <c:v>50885830595402</c:v>
                </c:pt>
                <c:pt idx="1222">
                  <c:v>48997771297985</c:v>
                </c:pt>
                <c:pt idx="1223">
                  <c:v>46664633777388</c:v>
                </c:pt>
                <c:pt idx="1224">
                  <c:v>46029427351744</c:v>
                </c:pt>
                <c:pt idx="1225">
                  <c:v>49744702112102</c:v>
                </c:pt>
                <c:pt idx="1226">
                  <c:v>50477208653666</c:v>
                </c:pt>
                <c:pt idx="1227">
                  <c:v>49999525435921</c:v>
                </c:pt>
                <c:pt idx="1228">
                  <c:v>49730972460950</c:v>
                </c:pt>
                <c:pt idx="1229">
                  <c:v>50052113671261</c:v>
                </c:pt>
                <c:pt idx="1230">
                  <c:v>47957814118197</c:v>
                </c:pt>
                <c:pt idx="1231">
                  <c:v>45846726736809</c:v>
                </c:pt>
                <c:pt idx="1232">
                  <c:v>50702294902921</c:v>
                </c:pt>
                <c:pt idx="1233">
                  <c:v>51490475080253</c:v>
                </c:pt>
                <c:pt idx="1234">
                  <c:v>50512382611657</c:v>
                </c:pt>
                <c:pt idx="1235">
                  <c:v>49960142115454</c:v>
                </c:pt>
                <c:pt idx="1236">
                  <c:v>50874597966161</c:v>
                </c:pt>
                <c:pt idx="1237">
                  <c:v>43929466633532</c:v>
                </c:pt>
                <c:pt idx="1238">
                  <c:v>40759823101605</c:v>
                </c:pt>
                <c:pt idx="1239">
                  <c:v>38583115845052</c:v>
                </c:pt>
                <c:pt idx="1240">
                  <c:v>39252310994491</c:v>
                </c:pt>
                <c:pt idx="1241">
                  <c:v>37923030910210</c:v>
                </c:pt>
                <c:pt idx="1242">
                  <c:v>37190207538526</c:v>
                </c:pt>
                <c:pt idx="1243">
                  <c:v>35554525919973</c:v>
                </c:pt>
                <c:pt idx="1244">
                  <c:v>35389760042678</c:v>
                </c:pt>
                <c:pt idx="1245">
                  <c:v>35642418952190</c:v>
                </c:pt>
                <c:pt idx="1246">
                  <c:v>36091673040802</c:v>
                </c:pt>
                <c:pt idx="1247">
                  <c:v>33848826929918</c:v>
                </c:pt>
                <c:pt idx="1248">
                  <c:v>32900462587947</c:v>
                </c:pt>
                <c:pt idx="1249">
                  <c:v>33617067420470</c:v>
                </c:pt>
                <c:pt idx="1250">
                  <c:v>31962083704019</c:v>
                </c:pt>
                <c:pt idx="1251">
                  <c:v>34265057739382</c:v>
                </c:pt>
                <c:pt idx="1252">
                  <c:v>32996507698140</c:v>
                </c:pt>
                <c:pt idx="1253">
                  <c:v>31451316898535</c:v>
                </c:pt>
                <c:pt idx="1254">
                  <c:v>31896321655190</c:v>
                </c:pt>
                <c:pt idx="1255">
                  <c:v>31609069996642</c:v>
                </c:pt>
                <c:pt idx="1256">
                  <c:v>32050911678694</c:v>
                </c:pt>
                <c:pt idx="1257">
                  <c:v>32603184425089</c:v>
                </c:pt>
                <c:pt idx="1258">
                  <c:v>30646953220286</c:v>
                </c:pt>
                <c:pt idx="1259">
                  <c:v>31095089572175</c:v>
                </c:pt>
                <c:pt idx="1260">
                  <c:v>32600319804120</c:v>
                </c:pt>
                <c:pt idx="1261">
                  <c:v>32792749806920</c:v>
                </c:pt>
                <c:pt idx="1262">
                  <c:v>32502138653584</c:v>
                </c:pt>
                <c:pt idx="1263">
                  <c:v>31558988935683</c:v>
                </c:pt>
                <c:pt idx="1264">
                  <c:v>31672034789317</c:v>
                </c:pt>
                <c:pt idx="1265">
                  <c:v>31569845795003</c:v>
                </c:pt>
                <c:pt idx="1266">
                  <c:v>31711950658482</c:v>
                </c:pt>
                <c:pt idx="1267">
                  <c:v>31748119383010</c:v>
                </c:pt>
                <c:pt idx="1268">
                  <c:v>30530684839594</c:v>
                </c:pt>
                <c:pt idx="1269">
                  <c:v>31427885093049</c:v>
                </c:pt>
                <c:pt idx="1270">
                  <c:v>31925374344796</c:v>
                </c:pt>
                <c:pt idx="1271">
                  <c:v>32324691295347</c:v>
                </c:pt>
                <c:pt idx="1272">
                  <c:v>32751684896754</c:v>
                </c:pt>
                <c:pt idx="1273">
                  <c:v>33406912546692</c:v>
                </c:pt>
                <c:pt idx="1274">
                  <c:v>33693361396646</c:v>
                </c:pt>
                <c:pt idx="1275">
                  <c:v>35418128874831</c:v>
                </c:pt>
                <c:pt idx="1276">
                  <c:v>35753172237726</c:v>
                </c:pt>
                <c:pt idx="1277">
                  <c:v>36069424928758</c:v>
                </c:pt>
                <c:pt idx="1278">
                  <c:v>35971139846358</c:v>
                </c:pt>
                <c:pt idx="1279">
                  <c:v>32289637909091</c:v>
                </c:pt>
                <c:pt idx="1280">
                  <c:v>32212238797140</c:v>
                </c:pt>
                <c:pt idx="1281">
                  <c:v>31826386886084</c:v>
                </c:pt>
                <c:pt idx="1282">
                  <c:v>31558241548662</c:v>
                </c:pt>
                <c:pt idx="1283">
                  <c:v>32743204805184</c:v>
                </c:pt>
                <c:pt idx="1284">
                  <c:v>33004878098835</c:v>
                </c:pt>
                <c:pt idx="1285">
                  <c:v>32730667844324</c:v>
                </c:pt>
                <c:pt idx="1286">
                  <c:v>31376007265861</c:v>
                </c:pt>
                <c:pt idx="1287">
                  <c:v>31031083275690</c:v>
                </c:pt>
                <c:pt idx="1288">
                  <c:v>31005399479828</c:v>
                </c:pt>
                <c:pt idx="1289">
                  <c:v>31531698806524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98-4B90-9467-CF0286C03BD2}"/>
            </c:ext>
          </c:extLst>
        </c:ser>
        <c:ser>
          <c:idx val="4"/>
          <c:order val="4"/>
          <c:tx>
            <c:strRef>
              <c:f>total!$G$1</c:f>
              <c:strCache>
                <c:ptCount val="1"/>
                <c:pt idx="0">
                  <c:v>LTC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total!$B$2:$B$1291</c:f>
              <c:numCache>
                <c:formatCode>m/d/yyyy</c:formatCode>
                <c:ptCount val="1290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</c:numCache>
            </c:numRef>
          </c:cat>
          <c:val>
            <c:numRef>
              <c:f>total!$G$2:$G$1291</c:f>
              <c:numCache>
                <c:formatCode>General</c:formatCode>
                <c:ptCount val="1290"/>
                <c:pt idx="0">
                  <c:v>19900554213758</c:v>
                </c:pt>
                <c:pt idx="1">
                  <c:v>18224386519571</c:v>
                </c:pt>
                <c:pt idx="2">
                  <c:v>18905680744528</c:v>
                </c:pt>
                <c:pt idx="3">
                  <c:v>19053695292601</c:v>
                </c:pt>
                <c:pt idx="4">
                  <c:v>16537417242104</c:v>
                </c:pt>
                <c:pt idx="5">
                  <c:v>16920596950684</c:v>
                </c:pt>
                <c:pt idx="6">
                  <c:v>16355639924286</c:v>
                </c:pt>
                <c:pt idx="7">
                  <c:v>17715324311634</c:v>
                </c:pt>
                <c:pt idx="8">
                  <c:v>16478283827042</c:v>
                </c:pt>
                <c:pt idx="9">
                  <c:v>15209171207592</c:v>
                </c:pt>
                <c:pt idx="10">
                  <c:v>14695246404801</c:v>
                </c:pt>
                <c:pt idx="11">
                  <c:v>15893848476682</c:v>
                </c:pt>
                <c:pt idx="12">
                  <c:v>15214360399333</c:v>
                </c:pt>
                <c:pt idx="13">
                  <c:v>14721401408851</c:v>
                </c:pt>
                <c:pt idx="14">
                  <c:v>14660502874192</c:v>
                </c:pt>
                <c:pt idx="15">
                  <c:v>14495971695420</c:v>
                </c:pt>
                <c:pt idx="16">
                  <c:v>13791854221919</c:v>
                </c:pt>
                <c:pt idx="17">
                  <c:v>13775706097568</c:v>
                </c:pt>
                <c:pt idx="18">
                  <c:v>13733213771641</c:v>
                </c:pt>
                <c:pt idx="19">
                  <c:v>12895981422532</c:v>
                </c:pt>
                <c:pt idx="20">
                  <c:v>13236886308348</c:v>
                </c:pt>
                <c:pt idx="21">
                  <c:v>13961180117952</c:v>
                </c:pt>
                <c:pt idx="22">
                  <c:v>13936142124926</c:v>
                </c:pt>
                <c:pt idx="23">
                  <c:v>14631000013234</c:v>
                </c:pt>
                <c:pt idx="24">
                  <c:v>14955406351762</c:v>
                </c:pt>
                <c:pt idx="25">
                  <c:v>14972977324931</c:v>
                </c:pt>
                <c:pt idx="26">
                  <c:v>14932189501334</c:v>
                </c:pt>
                <c:pt idx="27">
                  <c:v>15342465401310</c:v>
                </c:pt>
                <c:pt idx="28">
                  <c:v>14966608879771</c:v>
                </c:pt>
                <c:pt idx="29">
                  <c:v>14981623187548</c:v>
                </c:pt>
                <c:pt idx="30">
                  <c:v>16024278885926</c:v>
                </c:pt>
                <c:pt idx="31">
                  <c:v>16862005949386</c:v>
                </c:pt>
                <c:pt idx="32">
                  <c:v>16432476457805</c:v>
                </c:pt>
                <c:pt idx="33">
                  <c:v>14974163744396</c:v>
                </c:pt>
                <c:pt idx="34">
                  <c:v>14921018272734</c:v>
                </c:pt>
                <c:pt idx="35">
                  <c:v>15151675137016</c:v>
                </c:pt>
                <c:pt idx="36">
                  <c:v>14278830883214</c:v>
                </c:pt>
                <c:pt idx="37">
                  <c:v>14190292428303</c:v>
                </c:pt>
                <c:pt idx="38">
                  <c:v>13610150572426</c:v>
                </c:pt>
                <c:pt idx="39">
                  <c:v>13443744309548</c:v>
                </c:pt>
                <c:pt idx="40">
                  <c:v>13465602062002</c:v>
                </c:pt>
                <c:pt idx="41">
                  <c:v>14017986584090</c:v>
                </c:pt>
                <c:pt idx="42">
                  <c:v>13224506167279</c:v>
                </c:pt>
                <c:pt idx="43">
                  <c:v>13027175577261</c:v>
                </c:pt>
                <c:pt idx="44">
                  <c:v>12259315821211</c:v>
                </c:pt>
                <c:pt idx="45">
                  <c:v>12791068900923</c:v>
                </c:pt>
                <c:pt idx="46">
                  <c:v>12663145554720</c:v>
                </c:pt>
                <c:pt idx="47">
                  <c:v>13293591818271</c:v>
                </c:pt>
                <c:pt idx="48">
                  <c:v>13478533317773</c:v>
                </c:pt>
                <c:pt idx="49">
                  <c:v>13146950020593</c:v>
                </c:pt>
                <c:pt idx="50">
                  <c:v>15461465490802</c:v>
                </c:pt>
                <c:pt idx="51">
                  <c:v>16880542033502</c:v>
                </c:pt>
                <c:pt idx="52">
                  <c:v>16910181260695</c:v>
                </c:pt>
                <c:pt idx="53">
                  <c:v>17581155335088</c:v>
                </c:pt>
                <c:pt idx="54">
                  <c:v>16850779723060</c:v>
                </c:pt>
                <c:pt idx="55">
                  <c:v>17599326010209</c:v>
                </c:pt>
                <c:pt idx="56">
                  <c:v>15634978814375</c:v>
                </c:pt>
                <c:pt idx="57">
                  <c:v>15420530125032</c:v>
                </c:pt>
                <c:pt idx="58">
                  <c:v>15920020002329</c:v>
                </c:pt>
                <c:pt idx="59">
                  <c:v>16794036331244</c:v>
                </c:pt>
                <c:pt idx="60">
                  <c:v>14639889949591</c:v>
                </c:pt>
                <c:pt idx="61">
                  <c:v>13693013052173</c:v>
                </c:pt>
                <c:pt idx="62">
                  <c:v>13519313362808</c:v>
                </c:pt>
                <c:pt idx="63">
                  <c:v>13513442905415</c:v>
                </c:pt>
                <c:pt idx="64">
                  <c:v>12406802403742</c:v>
                </c:pt>
                <c:pt idx="65">
                  <c:v>11212581530078</c:v>
                </c:pt>
                <c:pt idx="66">
                  <c:v>11550656536553</c:v>
                </c:pt>
                <c:pt idx="67">
                  <c:v>11485469674608</c:v>
                </c:pt>
                <c:pt idx="68">
                  <c:v>10764564012049</c:v>
                </c:pt>
                <c:pt idx="69">
                  <c:v>11540372520626</c:v>
                </c:pt>
                <c:pt idx="70">
                  <c:v>10567499062971</c:v>
                </c:pt>
                <c:pt idx="71">
                  <c:v>9783757060766</c:v>
                </c:pt>
                <c:pt idx="72">
                  <c:v>9606061071831</c:v>
                </c:pt>
                <c:pt idx="73">
                  <c:v>9888809158421</c:v>
                </c:pt>
                <c:pt idx="74">
                  <c:v>10007266237422</c:v>
                </c:pt>
                <c:pt idx="75">
                  <c:v>9893180022612</c:v>
                </c:pt>
                <c:pt idx="76">
                  <c:v>9111289169583</c:v>
                </c:pt>
                <c:pt idx="77">
                  <c:v>9985893427729</c:v>
                </c:pt>
                <c:pt idx="78">
                  <c:v>10184092385834</c:v>
                </c:pt>
                <c:pt idx="79">
                  <c:v>10482266758207</c:v>
                </c:pt>
                <c:pt idx="80">
                  <c:v>10205028258367</c:v>
                </c:pt>
                <c:pt idx="81">
                  <c:v>10168397540625</c:v>
                </c:pt>
                <c:pt idx="82">
                  <c:v>9638622913600</c:v>
                </c:pt>
                <c:pt idx="83">
                  <c:v>11103837735370</c:v>
                </c:pt>
                <c:pt idx="84">
                  <c:v>11365976414942</c:v>
                </c:pt>
                <c:pt idx="85">
                  <c:v>11265316998143</c:v>
                </c:pt>
                <c:pt idx="86">
                  <c:v>10544963505123</c:v>
                </c:pt>
                <c:pt idx="87">
                  <c:v>10679577020940</c:v>
                </c:pt>
                <c:pt idx="88">
                  <c:v>10676356245525</c:v>
                </c:pt>
                <c:pt idx="89">
                  <c:v>11255998355031</c:v>
                </c:pt>
                <c:pt idx="90">
                  <c:v>10905224279978</c:v>
                </c:pt>
                <c:pt idx="91">
                  <c:v>9811499100431</c:v>
                </c:pt>
                <c:pt idx="92">
                  <c:v>10300928869449</c:v>
                </c:pt>
                <c:pt idx="93">
                  <c:v>12657907282827</c:v>
                </c:pt>
                <c:pt idx="94">
                  <c:v>13129049206043</c:v>
                </c:pt>
                <c:pt idx="95">
                  <c:v>12818061478419</c:v>
                </c:pt>
                <c:pt idx="96">
                  <c:v>12547029965293</c:v>
                </c:pt>
                <c:pt idx="97">
                  <c:v>12502717483010</c:v>
                </c:pt>
                <c:pt idx="98">
                  <c:v>11731758227422</c:v>
                </c:pt>
                <c:pt idx="99">
                  <c:v>11450983058635</c:v>
                </c:pt>
                <c:pt idx="100">
                  <c:v>11847768340164</c:v>
                </c:pt>
                <c:pt idx="101">
                  <c:v>10127372707371</c:v>
                </c:pt>
                <c:pt idx="102">
                  <c:v>9333976277491</c:v>
                </c:pt>
                <c:pt idx="103">
                  <c:v>9219102041937</c:v>
                </c:pt>
                <c:pt idx="104">
                  <c:v>9571153449726</c:v>
                </c:pt>
                <c:pt idx="105">
                  <c:v>9538715898807</c:v>
                </c:pt>
                <c:pt idx="106">
                  <c:v>9612278031748</c:v>
                </c:pt>
                <c:pt idx="107">
                  <c:v>9424024776329</c:v>
                </c:pt>
                <c:pt idx="108">
                  <c:v>9566528331495</c:v>
                </c:pt>
                <c:pt idx="109">
                  <c:v>9382557414327</c:v>
                </c:pt>
                <c:pt idx="110">
                  <c:v>8242305841531</c:v>
                </c:pt>
                <c:pt idx="111">
                  <c:v>7521240283134</c:v>
                </c:pt>
                <c:pt idx="112">
                  <c:v>8396621088206</c:v>
                </c:pt>
                <c:pt idx="113">
                  <c:v>7755042142905</c:v>
                </c:pt>
                <c:pt idx="114">
                  <c:v>8467657239023</c:v>
                </c:pt>
                <c:pt idx="115">
                  <c:v>8901805759262</c:v>
                </c:pt>
                <c:pt idx="116">
                  <c:v>8075854514826</c:v>
                </c:pt>
                <c:pt idx="117">
                  <c:v>7453093623016</c:v>
                </c:pt>
                <c:pt idx="118">
                  <c:v>6849189182236</c:v>
                </c:pt>
                <c:pt idx="119">
                  <c:v>6007851234263</c:v>
                </c:pt>
                <c:pt idx="120">
                  <c:v>6078233146060</c:v>
                </c:pt>
                <c:pt idx="121">
                  <c:v>6050780416838</c:v>
                </c:pt>
                <c:pt idx="122">
                  <c:v>5659498480033</c:v>
                </c:pt>
                <c:pt idx="123">
                  <c:v>5318116159779</c:v>
                </c:pt>
                <c:pt idx="124">
                  <c:v>5519828635098</c:v>
                </c:pt>
                <c:pt idx="125">
                  <c:v>5709614025859</c:v>
                </c:pt>
                <c:pt idx="126">
                  <c:v>5660098536724</c:v>
                </c:pt>
                <c:pt idx="127">
                  <c:v>6166512036561</c:v>
                </c:pt>
                <c:pt idx="128">
                  <c:v>6160757428516</c:v>
                </c:pt>
                <c:pt idx="129">
                  <c:v>6127881943201</c:v>
                </c:pt>
                <c:pt idx="130">
                  <c:v>5898557239109</c:v>
                </c:pt>
                <c:pt idx="131">
                  <c:v>6567289024125</c:v>
                </c:pt>
                <c:pt idx="132">
                  <c:v>6548681958894</c:v>
                </c:pt>
                <c:pt idx="133">
                  <c:v>6295840061076</c:v>
                </c:pt>
                <c:pt idx="134">
                  <c:v>6452698392440</c:v>
                </c:pt>
                <c:pt idx="135">
                  <c:v>5837576642670</c:v>
                </c:pt>
                <c:pt idx="136">
                  <c:v>5355002255575</c:v>
                </c:pt>
                <c:pt idx="137">
                  <c:v>5091553638906</c:v>
                </c:pt>
                <c:pt idx="138">
                  <c:v>5219313242138</c:v>
                </c:pt>
                <c:pt idx="139">
                  <c:v>6029910934514</c:v>
                </c:pt>
                <c:pt idx="140">
                  <c:v>6568648993077</c:v>
                </c:pt>
                <c:pt idx="141">
                  <c:v>6555646941913</c:v>
                </c:pt>
                <c:pt idx="142">
                  <c:v>6088472383587</c:v>
                </c:pt>
                <c:pt idx="143">
                  <c:v>6360470337590</c:v>
                </c:pt>
                <c:pt idx="144">
                  <c:v>6079421860757</c:v>
                </c:pt>
                <c:pt idx="145">
                  <c:v>6012570350870</c:v>
                </c:pt>
                <c:pt idx="146">
                  <c:v>5423903238976</c:v>
                </c:pt>
                <c:pt idx="147">
                  <c:v>5582058107160</c:v>
                </c:pt>
                <c:pt idx="148">
                  <c:v>5248414203461</c:v>
                </c:pt>
                <c:pt idx="149">
                  <c:v>4582258499079</c:v>
                </c:pt>
                <c:pt idx="150">
                  <c:v>4691659978094</c:v>
                </c:pt>
                <c:pt idx="151">
                  <c:v>4814990516658</c:v>
                </c:pt>
                <c:pt idx="152">
                  <c:v>4439964052621</c:v>
                </c:pt>
                <c:pt idx="153">
                  <c:v>4376944370351</c:v>
                </c:pt>
                <c:pt idx="154">
                  <c:v>4282522943525</c:v>
                </c:pt>
                <c:pt idx="155">
                  <c:v>4364909242116</c:v>
                </c:pt>
                <c:pt idx="156">
                  <c:v>4488760306014</c:v>
                </c:pt>
                <c:pt idx="157">
                  <c:v>4347726745951</c:v>
                </c:pt>
                <c:pt idx="158">
                  <c:v>4640334997348</c:v>
                </c:pt>
                <c:pt idx="159">
                  <c:v>4312559843219</c:v>
                </c:pt>
                <c:pt idx="160">
                  <c:v>4004953885054</c:v>
                </c:pt>
                <c:pt idx="161">
                  <c:v>3954540988207</c:v>
                </c:pt>
                <c:pt idx="162">
                  <c:v>3953929224454</c:v>
                </c:pt>
                <c:pt idx="163">
                  <c:v>4083514668355</c:v>
                </c:pt>
                <c:pt idx="164">
                  <c:v>4083300320129</c:v>
                </c:pt>
                <c:pt idx="165">
                  <c:v>3954011999503</c:v>
                </c:pt>
                <c:pt idx="166">
                  <c:v>4021951338006</c:v>
                </c:pt>
                <c:pt idx="167">
                  <c:v>4093300154605</c:v>
                </c:pt>
                <c:pt idx="168">
                  <c:v>4245237351159</c:v>
                </c:pt>
                <c:pt idx="169">
                  <c:v>4166311804191</c:v>
                </c:pt>
                <c:pt idx="170">
                  <c:v>4307558513663</c:v>
                </c:pt>
                <c:pt idx="171">
                  <c:v>4338024582936</c:v>
                </c:pt>
                <c:pt idx="172">
                  <c:v>4054468238306</c:v>
                </c:pt>
                <c:pt idx="173">
                  <c:v>3982106378504</c:v>
                </c:pt>
                <c:pt idx="174">
                  <c:v>3892440430026</c:v>
                </c:pt>
                <c:pt idx="175">
                  <c:v>3452418143158</c:v>
                </c:pt>
                <c:pt idx="176">
                  <c:v>3528912391644</c:v>
                </c:pt>
                <c:pt idx="177">
                  <c:v>3493367867674</c:v>
                </c:pt>
                <c:pt idx="178">
                  <c:v>3451522780860</c:v>
                </c:pt>
                <c:pt idx="179">
                  <c:v>3498045626415</c:v>
                </c:pt>
                <c:pt idx="180">
                  <c:v>3629509732344</c:v>
                </c:pt>
                <c:pt idx="181">
                  <c:v>3655222451574</c:v>
                </c:pt>
                <c:pt idx="182">
                  <c:v>3661731923616</c:v>
                </c:pt>
                <c:pt idx="183">
                  <c:v>3720180981665</c:v>
                </c:pt>
                <c:pt idx="184">
                  <c:v>3718476679851</c:v>
                </c:pt>
                <c:pt idx="185">
                  <c:v>3585608092998</c:v>
                </c:pt>
                <c:pt idx="186">
                  <c:v>3505472999270</c:v>
                </c:pt>
                <c:pt idx="187">
                  <c:v>3460013648673</c:v>
                </c:pt>
                <c:pt idx="188">
                  <c:v>3418914206313</c:v>
                </c:pt>
                <c:pt idx="189">
                  <c:v>3369083057030</c:v>
                </c:pt>
                <c:pt idx="190">
                  <c:v>3396412888495</c:v>
                </c:pt>
                <c:pt idx="191">
                  <c:v>3422938288951</c:v>
                </c:pt>
                <c:pt idx="192">
                  <c:v>3338470738518</c:v>
                </c:pt>
                <c:pt idx="193">
                  <c:v>3289979800835</c:v>
                </c:pt>
                <c:pt idx="194">
                  <c:v>3391391715515</c:v>
                </c:pt>
                <c:pt idx="195">
                  <c:v>3395295735907</c:v>
                </c:pt>
                <c:pt idx="196">
                  <c:v>3352839603750</c:v>
                </c:pt>
                <c:pt idx="197">
                  <c:v>3320195141150</c:v>
                </c:pt>
                <c:pt idx="198">
                  <c:v>3373683617566</c:v>
                </c:pt>
                <c:pt idx="199">
                  <c:v>3380404691536</c:v>
                </c:pt>
                <c:pt idx="200">
                  <c:v>3372525520525</c:v>
                </c:pt>
                <c:pt idx="201">
                  <c:v>3295567228552</c:v>
                </c:pt>
                <c:pt idx="202">
                  <c:v>3150185111788</c:v>
                </c:pt>
                <c:pt idx="203">
                  <c:v>3258824955013</c:v>
                </c:pt>
                <c:pt idx="204">
                  <c:v>3174002711265</c:v>
                </c:pt>
                <c:pt idx="205">
                  <c:v>3445052253635</c:v>
                </c:pt>
                <c:pt idx="206">
                  <c:v>3559958328496</c:v>
                </c:pt>
                <c:pt idx="207">
                  <c:v>3543888991843</c:v>
                </c:pt>
                <c:pt idx="208">
                  <c:v>3573810486964</c:v>
                </c:pt>
                <c:pt idx="209">
                  <c:v>3504414753293</c:v>
                </c:pt>
                <c:pt idx="210">
                  <c:v>3537426569943</c:v>
                </c:pt>
                <c:pt idx="211">
                  <c:v>3588206807236</c:v>
                </c:pt>
                <c:pt idx="212">
                  <c:v>3512962704380</c:v>
                </c:pt>
                <c:pt idx="213">
                  <c:v>3713629300590</c:v>
                </c:pt>
                <c:pt idx="214">
                  <c:v>3587018959103</c:v>
                </c:pt>
                <c:pt idx="215">
                  <c:v>3559352132247</c:v>
                </c:pt>
                <c:pt idx="216">
                  <c:v>3499121850315</c:v>
                </c:pt>
                <c:pt idx="217">
                  <c:v>3461171523595</c:v>
                </c:pt>
                <c:pt idx="218">
                  <c:v>3561993794877</c:v>
                </c:pt>
                <c:pt idx="219">
                  <c:v>3509268844533</c:v>
                </c:pt>
                <c:pt idx="220">
                  <c:v>3474972774606</c:v>
                </c:pt>
                <c:pt idx="221">
                  <c:v>3695293806191</c:v>
                </c:pt>
                <c:pt idx="222">
                  <c:v>3487690764363</c:v>
                </c:pt>
                <c:pt idx="223">
                  <c:v>4240999180425</c:v>
                </c:pt>
                <c:pt idx="224">
                  <c:v>4589621080037</c:v>
                </c:pt>
                <c:pt idx="225">
                  <c:v>4459995104112</c:v>
                </c:pt>
                <c:pt idx="226">
                  <c:v>4577407256774</c:v>
                </c:pt>
                <c:pt idx="227">
                  <c:v>4180434926353</c:v>
                </c:pt>
                <c:pt idx="228">
                  <c:v>4184565926339</c:v>
                </c:pt>
                <c:pt idx="229">
                  <c:v>4088280006364</c:v>
                </c:pt>
                <c:pt idx="230">
                  <c:v>4256819329895</c:v>
                </c:pt>
                <c:pt idx="231">
                  <c:v>4272592211972</c:v>
                </c:pt>
                <c:pt idx="232">
                  <c:v>4536032313630</c:v>
                </c:pt>
                <c:pt idx="233">
                  <c:v>4420601987962</c:v>
                </c:pt>
                <c:pt idx="234">
                  <c:v>4397329469322</c:v>
                </c:pt>
                <c:pt idx="235">
                  <c:v>4329093510423</c:v>
                </c:pt>
                <c:pt idx="236">
                  <c:v>4590155150772</c:v>
                </c:pt>
                <c:pt idx="237">
                  <c:v>4519507231391</c:v>
                </c:pt>
                <c:pt idx="238">
                  <c:v>4775804817792</c:v>
                </c:pt>
                <c:pt idx="239">
                  <c:v>4884717197818</c:v>
                </c:pt>
                <c:pt idx="240">
                  <c:v>4650985488315</c:v>
                </c:pt>
                <c:pt idx="241">
                  <c:v>4366415508910</c:v>
                </c:pt>
                <c:pt idx="242">
                  <c:v>4134626930289</c:v>
                </c:pt>
                <c:pt idx="243">
                  <c:v>4206134485523</c:v>
                </c:pt>
                <c:pt idx="244">
                  <c:v>4003709044453</c:v>
                </c:pt>
                <c:pt idx="245">
                  <c:v>3960930247992</c:v>
                </c:pt>
                <c:pt idx="246">
                  <c:v>4244637468099</c:v>
                </c:pt>
                <c:pt idx="247">
                  <c:v>4160401373303</c:v>
                </c:pt>
                <c:pt idx="248">
                  <c:v>4231984354491</c:v>
                </c:pt>
                <c:pt idx="249">
                  <c:v>4167215514865</c:v>
                </c:pt>
                <c:pt idx="250">
                  <c:v>4306474383663</c:v>
                </c:pt>
                <c:pt idx="251">
                  <c:v>4294881934676</c:v>
                </c:pt>
                <c:pt idx="252">
                  <c:v>4186905894757</c:v>
                </c:pt>
                <c:pt idx="253">
                  <c:v>4255145007236</c:v>
                </c:pt>
                <c:pt idx="254">
                  <c:v>4121700399611</c:v>
                </c:pt>
                <c:pt idx="255">
                  <c:v>4459685830375</c:v>
                </c:pt>
                <c:pt idx="256">
                  <c:v>4219451566883</c:v>
                </c:pt>
                <c:pt idx="257">
                  <c:v>4120422384133</c:v>
                </c:pt>
                <c:pt idx="258">
                  <c:v>4012936750219</c:v>
                </c:pt>
                <c:pt idx="259">
                  <c:v>4041812117324</c:v>
                </c:pt>
                <c:pt idx="260">
                  <c:v>3850460098156</c:v>
                </c:pt>
                <c:pt idx="261">
                  <c:v>3488552291088</c:v>
                </c:pt>
                <c:pt idx="262">
                  <c:v>3548217358497</c:v>
                </c:pt>
                <c:pt idx="263">
                  <c:v>3211972891572</c:v>
                </c:pt>
                <c:pt idx="264">
                  <c:v>3260140093776</c:v>
                </c:pt>
                <c:pt idx="265">
                  <c:v>3266031730016</c:v>
                </c:pt>
                <c:pt idx="266">
                  <c:v>3169748476893</c:v>
                </c:pt>
                <c:pt idx="267">
                  <c:v>3050194408390</c:v>
                </c:pt>
                <c:pt idx="268">
                  <c:v>3091750063140</c:v>
                </c:pt>
                <c:pt idx="269">
                  <c:v>3082206921773</c:v>
                </c:pt>
                <c:pt idx="270">
                  <c:v>3044596641558</c:v>
                </c:pt>
                <c:pt idx="271">
                  <c:v>3053178381105</c:v>
                </c:pt>
                <c:pt idx="272">
                  <c:v>3143149015065</c:v>
                </c:pt>
                <c:pt idx="273">
                  <c:v>3180851428096</c:v>
                </c:pt>
                <c:pt idx="274">
                  <c:v>3188984651688</c:v>
                </c:pt>
                <c:pt idx="275">
                  <c:v>3240620657084</c:v>
                </c:pt>
                <c:pt idx="276">
                  <c:v>3243174044836</c:v>
                </c:pt>
                <c:pt idx="277">
                  <c:v>3211516844673</c:v>
                </c:pt>
                <c:pt idx="278">
                  <c:v>3232327023207</c:v>
                </c:pt>
                <c:pt idx="279">
                  <c:v>3280124356673</c:v>
                </c:pt>
                <c:pt idx="280">
                  <c:v>3143179080281</c:v>
                </c:pt>
                <c:pt idx="281">
                  <c:v>3189655252838</c:v>
                </c:pt>
                <c:pt idx="282">
                  <c:v>3017722055888</c:v>
                </c:pt>
                <c:pt idx="283">
                  <c:v>3051352272046</c:v>
                </c:pt>
                <c:pt idx="284">
                  <c:v>2988524564530</c:v>
                </c:pt>
                <c:pt idx="285">
                  <c:v>3008545682056</c:v>
                </c:pt>
                <c:pt idx="286">
                  <c:v>3023681455798</c:v>
                </c:pt>
                <c:pt idx="287">
                  <c:v>3006574848932</c:v>
                </c:pt>
                <c:pt idx="288">
                  <c:v>3033996248478</c:v>
                </c:pt>
                <c:pt idx="289">
                  <c:v>3001524547129</c:v>
                </c:pt>
                <c:pt idx="290">
                  <c:v>3011829311840</c:v>
                </c:pt>
                <c:pt idx="291">
                  <c:v>3139424959555</c:v>
                </c:pt>
                <c:pt idx="292">
                  <c:v>3084225371897</c:v>
                </c:pt>
                <c:pt idx="293">
                  <c:v>3104226880315</c:v>
                </c:pt>
                <c:pt idx="294">
                  <c:v>3200669447734</c:v>
                </c:pt>
                <c:pt idx="295">
                  <c:v>3200928972408</c:v>
                </c:pt>
                <c:pt idx="296">
                  <c:v>3120842926215</c:v>
                </c:pt>
                <c:pt idx="297">
                  <c:v>3139276608360</c:v>
                </c:pt>
                <c:pt idx="298">
                  <c:v>3090579130990</c:v>
                </c:pt>
                <c:pt idx="299">
                  <c:v>3160818606021</c:v>
                </c:pt>
                <c:pt idx="300">
                  <c:v>3194694732359</c:v>
                </c:pt>
                <c:pt idx="301">
                  <c:v>3183113444738</c:v>
                </c:pt>
                <c:pt idx="302">
                  <c:v>3185446072489</c:v>
                </c:pt>
                <c:pt idx="303">
                  <c:v>3197430011787</c:v>
                </c:pt>
                <c:pt idx="304">
                  <c:v>3270320301288</c:v>
                </c:pt>
                <c:pt idx="305">
                  <c:v>3250641289099</c:v>
                </c:pt>
                <c:pt idx="306">
                  <c:v>3155079811592</c:v>
                </c:pt>
                <c:pt idx="307">
                  <c:v>3384366311219</c:v>
                </c:pt>
                <c:pt idx="308">
                  <c:v>3339756304118</c:v>
                </c:pt>
                <c:pt idx="309">
                  <c:v>3368703036352</c:v>
                </c:pt>
                <c:pt idx="310">
                  <c:v>3382390157424</c:v>
                </c:pt>
                <c:pt idx="311">
                  <c:v>3386637400156</c:v>
                </c:pt>
                <c:pt idx="312">
                  <c:v>3409506539419</c:v>
                </c:pt>
                <c:pt idx="313">
                  <c:v>3451537645693</c:v>
                </c:pt>
                <c:pt idx="314">
                  <c:v>3417508687778</c:v>
                </c:pt>
                <c:pt idx="315">
                  <c:v>3326633551216</c:v>
                </c:pt>
                <c:pt idx="316">
                  <c:v>3485739696881</c:v>
                </c:pt>
                <c:pt idx="317">
                  <c:v>3301854051333</c:v>
                </c:pt>
                <c:pt idx="318">
                  <c:v>3442441670746</c:v>
                </c:pt>
                <c:pt idx="319">
                  <c:v>3233053961306</c:v>
                </c:pt>
                <c:pt idx="320">
                  <c:v>3240357850985</c:v>
                </c:pt>
                <c:pt idx="321">
                  <c:v>3174998802225</c:v>
                </c:pt>
                <c:pt idx="322">
                  <c:v>3071285752405</c:v>
                </c:pt>
                <c:pt idx="323">
                  <c:v>3108108917341</c:v>
                </c:pt>
                <c:pt idx="324">
                  <c:v>3071759536161</c:v>
                </c:pt>
                <c:pt idx="325">
                  <c:v>3186015792247</c:v>
                </c:pt>
                <c:pt idx="326">
                  <c:v>3198238001557</c:v>
                </c:pt>
                <c:pt idx="327">
                  <c:v>3091874557397</c:v>
                </c:pt>
                <c:pt idx="328">
                  <c:v>3194903521309</c:v>
                </c:pt>
                <c:pt idx="329">
                  <c:v>3282210437437</c:v>
                </c:pt>
                <c:pt idx="330">
                  <c:v>3268698006327</c:v>
                </c:pt>
                <c:pt idx="331">
                  <c:v>3155534327495</c:v>
                </c:pt>
                <c:pt idx="332">
                  <c:v>3124208377263</c:v>
                </c:pt>
                <c:pt idx="333">
                  <c:v>3096447039165</c:v>
                </c:pt>
                <c:pt idx="334">
                  <c:v>3176419451791</c:v>
                </c:pt>
                <c:pt idx="335">
                  <c:v>3117440544231</c:v>
                </c:pt>
                <c:pt idx="336">
                  <c:v>3043202735363</c:v>
                </c:pt>
                <c:pt idx="337">
                  <c:v>3013109230820</c:v>
                </c:pt>
                <c:pt idx="338">
                  <c:v>3061021349974</c:v>
                </c:pt>
                <c:pt idx="339">
                  <c:v>3415140671139</c:v>
                </c:pt>
                <c:pt idx="340">
                  <c:v>3458662738050</c:v>
                </c:pt>
                <c:pt idx="341">
                  <c:v>3418441252023</c:v>
                </c:pt>
                <c:pt idx="342">
                  <c:v>3317864325718</c:v>
                </c:pt>
                <c:pt idx="343">
                  <c:v>3378469804286</c:v>
                </c:pt>
                <c:pt idx="344">
                  <c:v>3427588133814</c:v>
                </c:pt>
                <c:pt idx="345">
                  <c:v>3484499320609</c:v>
                </c:pt>
                <c:pt idx="346">
                  <c:v>3570063880462</c:v>
                </c:pt>
                <c:pt idx="347">
                  <c:v>3449389539883</c:v>
                </c:pt>
                <c:pt idx="348">
                  <c:v>3371217931157</c:v>
                </c:pt>
                <c:pt idx="349">
                  <c:v>3548897108430</c:v>
                </c:pt>
                <c:pt idx="350">
                  <c:v>3321028187708</c:v>
                </c:pt>
                <c:pt idx="351">
                  <c:v>3225493571964</c:v>
                </c:pt>
                <c:pt idx="352">
                  <c:v>3223606655403</c:v>
                </c:pt>
                <c:pt idx="353">
                  <c:v>3225112919584</c:v>
                </c:pt>
                <c:pt idx="354">
                  <c:v>3231655605764</c:v>
                </c:pt>
                <c:pt idx="355">
                  <c:v>3096218668293</c:v>
                </c:pt>
                <c:pt idx="356">
                  <c:v>3020201305505</c:v>
                </c:pt>
                <c:pt idx="357">
                  <c:v>2958777242673</c:v>
                </c:pt>
                <c:pt idx="358">
                  <c:v>2943166433611</c:v>
                </c:pt>
                <c:pt idx="359">
                  <c:v>3073017086639</c:v>
                </c:pt>
                <c:pt idx="360">
                  <c:v>3197199040431</c:v>
                </c:pt>
                <c:pt idx="361">
                  <c:v>3080228107245</c:v>
                </c:pt>
                <c:pt idx="362">
                  <c:v>3075808421575</c:v>
                </c:pt>
                <c:pt idx="363">
                  <c:v>2852126370899</c:v>
                </c:pt>
                <c:pt idx="364">
                  <c:v>2957317620793</c:v>
                </c:pt>
                <c:pt idx="365">
                  <c:v>2967848911030</c:v>
                </c:pt>
                <c:pt idx="366">
                  <c:v>3057267671710</c:v>
                </c:pt>
                <c:pt idx="367">
                  <c:v>3047459784172</c:v>
                </c:pt>
                <c:pt idx="368">
                  <c:v>3043551950297</c:v>
                </c:pt>
                <c:pt idx="369">
                  <c:v>3339486475268</c:v>
                </c:pt>
                <c:pt idx="370">
                  <c:v>3334422888798</c:v>
                </c:pt>
                <c:pt idx="371">
                  <c:v>3215120932945</c:v>
                </c:pt>
                <c:pt idx="372">
                  <c:v>3194821948623</c:v>
                </c:pt>
                <c:pt idx="373">
                  <c:v>2926703960365</c:v>
                </c:pt>
                <c:pt idx="374">
                  <c:v>2926749779718</c:v>
                </c:pt>
                <c:pt idx="375">
                  <c:v>2903631136367</c:v>
                </c:pt>
                <c:pt idx="376">
                  <c:v>2868428489580</c:v>
                </c:pt>
                <c:pt idx="377">
                  <c:v>2832619820101</c:v>
                </c:pt>
                <c:pt idx="378">
                  <c:v>2826417144801</c:v>
                </c:pt>
                <c:pt idx="379">
                  <c:v>2814532900005</c:v>
                </c:pt>
                <c:pt idx="380">
                  <c:v>2684383228219</c:v>
                </c:pt>
                <c:pt idx="381">
                  <c:v>2794876587247</c:v>
                </c:pt>
                <c:pt idx="382">
                  <c:v>2797771120486</c:v>
                </c:pt>
                <c:pt idx="383">
                  <c:v>2886739595123</c:v>
                </c:pt>
                <c:pt idx="384">
                  <c:v>2813864555293</c:v>
                </c:pt>
                <c:pt idx="385">
                  <c:v>2909805042856</c:v>
                </c:pt>
                <c:pt idx="386">
                  <c:v>2785549223258</c:v>
                </c:pt>
                <c:pt idx="387">
                  <c:v>2559799055545</c:v>
                </c:pt>
                <c:pt idx="388">
                  <c:v>2754489484258</c:v>
                </c:pt>
                <c:pt idx="389">
                  <c:v>2739056072994</c:v>
                </c:pt>
                <c:pt idx="390">
                  <c:v>2806404524778</c:v>
                </c:pt>
                <c:pt idx="391">
                  <c:v>2419051492974</c:v>
                </c:pt>
                <c:pt idx="392">
                  <c:v>2410167467343</c:v>
                </c:pt>
                <c:pt idx="393">
                  <c:v>2360532022406</c:v>
                </c:pt>
                <c:pt idx="394">
                  <c:v>2615931976365</c:v>
                </c:pt>
                <c:pt idx="395">
                  <c:v>2469227964513</c:v>
                </c:pt>
                <c:pt idx="396">
                  <c:v>2687326669307</c:v>
                </c:pt>
                <c:pt idx="397">
                  <c:v>2220101971506</c:v>
                </c:pt>
                <c:pt idx="398">
                  <c:v>3478205209840</c:v>
                </c:pt>
                <c:pt idx="399">
                  <c:v>3606462527621</c:v>
                </c:pt>
                <c:pt idx="400">
                  <c:v>3599705839485</c:v>
                </c:pt>
                <c:pt idx="401">
                  <c:v>3711266267188</c:v>
                </c:pt>
                <c:pt idx="402">
                  <c:v>4343413208252</c:v>
                </c:pt>
                <c:pt idx="403">
                  <c:v>4520723937017</c:v>
                </c:pt>
                <c:pt idx="404">
                  <c:v>4449901268349</c:v>
                </c:pt>
                <c:pt idx="405">
                  <c:v>4330135746510</c:v>
                </c:pt>
                <c:pt idx="406">
                  <c:v>4384292653790</c:v>
                </c:pt>
                <c:pt idx="407">
                  <c:v>4373144154562</c:v>
                </c:pt>
                <c:pt idx="408">
                  <c:v>4154820549452</c:v>
                </c:pt>
                <c:pt idx="409">
                  <c:v>4196425866679</c:v>
                </c:pt>
                <c:pt idx="410">
                  <c:v>4283408099228</c:v>
                </c:pt>
                <c:pt idx="411">
                  <c:v>4407909734429</c:v>
                </c:pt>
                <c:pt idx="412">
                  <c:v>4372051664890</c:v>
                </c:pt>
                <c:pt idx="413">
                  <c:v>5099940408083</c:v>
                </c:pt>
                <c:pt idx="414">
                  <c:v>5411358593785</c:v>
                </c:pt>
                <c:pt idx="415">
                  <c:v>5697289315674</c:v>
                </c:pt>
                <c:pt idx="416">
                  <c:v>5381252318287</c:v>
                </c:pt>
                <c:pt idx="417">
                  <c:v>5260181691630</c:v>
                </c:pt>
                <c:pt idx="418">
                  <c:v>4985654967296</c:v>
                </c:pt>
                <c:pt idx="419">
                  <c:v>5093302453714</c:v>
                </c:pt>
                <c:pt idx="420">
                  <c:v>5515042571922</c:v>
                </c:pt>
                <c:pt idx="421">
                  <c:v>5243570472471</c:v>
                </c:pt>
                <c:pt idx="422">
                  <c:v>5379056147071</c:v>
                </c:pt>
                <c:pt idx="423">
                  <c:v>5475797987509</c:v>
                </c:pt>
                <c:pt idx="424">
                  <c:v>5938612887323</c:v>
                </c:pt>
                <c:pt idx="425">
                  <c:v>5752839674503</c:v>
                </c:pt>
                <c:pt idx="426">
                  <c:v>5816137098660</c:v>
                </c:pt>
                <c:pt idx="427">
                  <c:v>5479327137164</c:v>
                </c:pt>
                <c:pt idx="428">
                  <c:v>5316990069192</c:v>
                </c:pt>
                <c:pt idx="429">
                  <c:v>5513639148793</c:v>
                </c:pt>
                <c:pt idx="430">
                  <c:v>5468338311975</c:v>
                </c:pt>
                <c:pt idx="431">
                  <c:v>5316662852184</c:v>
                </c:pt>
                <c:pt idx="432">
                  <c:v>5246910259387</c:v>
                </c:pt>
                <c:pt idx="433">
                  <c:v>5182268586935</c:v>
                </c:pt>
                <c:pt idx="434">
                  <c:v>4874460269821</c:v>
                </c:pt>
                <c:pt idx="435">
                  <c:v>4987073000862</c:v>
                </c:pt>
                <c:pt idx="436">
                  <c:v>5018725357585</c:v>
                </c:pt>
                <c:pt idx="437">
                  <c:v>5060207295415</c:v>
                </c:pt>
                <c:pt idx="438">
                  <c:v>4849520180861</c:v>
                </c:pt>
                <c:pt idx="439">
                  <c:v>4868954518897</c:v>
                </c:pt>
                <c:pt idx="440">
                  <c:v>4291230387875</c:v>
                </c:pt>
                <c:pt idx="441">
                  <c:v>4333173319903</c:v>
                </c:pt>
                <c:pt idx="442">
                  <c:v>4196382707774</c:v>
                </c:pt>
                <c:pt idx="443">
                  <c:v>4013804120127</c:v>
                </c:pt>
                <c:pt idx="444">
                  <c:v>3833764777269</c:v>
                </c:pt>
                <c:pt idx="445">
                  <c:v>3892845629691</c:v>
                </c:pt>
                <c:pt idx="446">
                  <c:v>3899449670897</c:v>
                </c:pt>
                <c:pt idx="447">
                  <c:v>4164857816636</c:v>
                </c:pt>
                <c:pt idx="448">
                  <c:v>4113986182969</c:v>
                </c:pt>
                <c:pt idx="449">
                  <c:v>4081851470058</c:v>
                </c:pt>
                <c:pt idx="450">
                  <c:v>4124013702644</c:v>
                </c:pt>
                <c:pt idx="451">
                  <c:v>4238237430727</c:v>
                </c:pt>
                <c:pt idx="452">
                  <c:v>4386002264518</c:v>
                </c:pt>
                <c:pt idx="453">
                  <c:v>4109608038201</c:v>
                </c:pt>
                <c:pt idx="454">
                  <c:v>4140153204325</c:v>
                </c:pt>
                <c:pt idx="455">
                  <c:v>4170017760463</c:v>
                </c:pt>
                <c:pt idx="456">
                  <c:v>3546087201305</c:v>
                </c:pt>
                <c:pt idx="457">
                  <c:v>3641731549864</c:v>
                </c:pt>
                <c:pt idx="458">
                  <c:v>3511754588495</c:v>
                </c:pt>
                <c:pt idx="459">
                  <c:v>3473116653929</c:v>
                </c:pt>
                <c:pt idx="460">
                  <c:v>3222496158787</c:v>
                </c:pt>
                <c:pt idx="461">
                  <c:v>3253343727615</c:v>
                </c:pt>
                <c:pt idx="462">
                  <c:v>3307864038780</c:v>
                </c:pt>
                <c:pt idx="463">
                  <c:v>3264108696898</c:v>
                </c:pt>
                <c:pt idx="464">
                  <c:v>3102496479218</c:v>
                </c:pt>
                <c:pt idx="465">
                  <c:v>3085993796428</c:v>
                </c:pt>
                <c:pt idx="466">
                  <c:v>3020754379940</c:v>
                </c:pt>
                <c:pt idx="467">
                  <c:v>2835793287859</c:v>
                </c:pt>
                <c:pt idx="468">
                  <c:v>2991761379780</c:v>
                </c:pt>
                <c:pt idx="469">
                  <c:v>2943159886874</c:v>
                </c:pt>
                <c:pt idx="470">
                  <c:v>3043035129254</c:v>
                </c:pt>
                <c:pt idx="471">
                  <c:v>3108427997843</c:v>
                </c:pt>
                <c:pt idx="472">
                  <c:v>3049108403860</c:v>
                </c:pt>
                <c:pt idx="473">
                  <c:v>2930317276039</c:v>
                </c:pt>
                <c:pt idx="474">
                  <c:v>2865095371740</c:v>
                </c:pt>
                <c:pt idx="475">
                  <c:v>2890627724306</c:v>
                </c:pt>
                <c:pt idx="476">
                  <c:v>2893753674083</c:v>
                </c:pt>
                <c:pt idx="477">
                  <c:v>2905467691222</c:v>
                </c:pt>
                <c:pt idx="478">
                  <c:v>2984607909319</c:v>
                </c:pt>
                <c:pt idx="479">
                  <c:v>2844273163972</c:v>
                </c:pt>
                <c:pt idx="480">
                  <c:v>2864791226961</c:v>
                </c:pt>
                <c:pt idx="481">
                  <c:v>2838177108389</c:v>
                </c:pt>
                <c:pt idx="482">
                  <c:v>2898864497772</c:v>
                </c:pt>
                <c:pt idx="483">
                  <c:v>2635889118949</c:v>
                </c:pt>
                <c:pt idx="484">
                  <c:v>2869487320756</c:v>
                </c:pt>
                <c:pt idx="485">
                  <c:v>3109562278705</c:v>
                </c:pt>
                <c:pt idx="486">
                  <c:v>3116794315789</c:v>
                </c:pt>
                <c:pt idx="487">
                  <c:v>3168382487588</c:v>
                </c:pt>
                <c:pt idx="488">
                  <c:v>3141818741616</c:v>
                </c:pt>
                <c:pt idx="489">
                  <c:v>3131780402702</c:v>
                </c:pt>
                <c:pt idx="490">
                  <c:v>3181241123422</c:v>
                </c:pt>
                <c:pt idx="491">
                  <c:v>3201896579857</c:v>
                </c:pt>
                <c:pt idx="492">
                  <c:v>3273799631207</c:v>
                </c:pt>
                <c:pt idx="493">
                  <c:v>3251149744412</c:v>
                </c:pt>
                <c:pt idx="494">
                  <c:v>3252888618473</c:v>
                </c:pt>
                <c:pt idx="495">
                  <c:v>3226272870746</c:v>
                </c:pt>
                <c:pt idx="496">
                  <c:v>3218197987008</c:v>
                </c:pt>
                <c:pt idx="497">
                  <c:v>3231279149382</c:v>
                </c:pt>
                <c:pt idx="498">
                  <c:v>3261895882159</c:v>
                </c:pt>
                <c:pt idx="499">
                  <c:v>3396342016050</c:v>
                </c:pt>
                <c:pt idx="500">
                  <c:v>3379178712059</c:v>
                </c:pt>
                <c:pt idx="501">
                  <c:v>3478734212974</c:v>
                </c:pt>
                <c:pt idx="502">
                  <c:v>3348694048365</c:v>
                </c:pt>
                <c:pt idx="503">
                  <c:v>3416081552333</c:v>
                </c:pt>
                <c:pt idx="504">
                  <c:v>3363396299038</c:v>
                </c:pt>
                <c:pt idx="505">
                  <c:v>3260377739275</c:v>
                </c:pt>
                <c:pt idx="506">
                  <c:v>3182069390385</c:v>
                </c:pt>
                <c:pt idx="507">
                  <c:v>3466931356008</c:v>
                </c:pt>
                <c:pt idx="508">
                  <c:v>3388900994351</c:v>
                </c:pt>
                <c:pt idx="509">
                  <c:v>3621079353364</c:v>
                </c:pt>
                <c:pt idx="510">
                  <c:v>3934315871212</c:v>
                </c:pt>
                <c:pt idx="511">
                  <c:v>3957587001416</c:v>
                </c:pt>
                <c:pt idx="512">
                  <c:v>4040877151403</c:v>
                </c:pt>
                <c:pt idx="513">
                  <c:v>4237575905114</c:v>
                </c:pt>
                <c:pt idx="514">
                  <c:v>4165423591605</c:v>
                </c:pt>
                <c:pt idx="515">
                  <c:v>4111387631441</c:v>
                </c:pt>
                <c:pt idx="516">
                  <c:v>4226010726225</c:v>
                </c:pt>
                <c:pt idx="517">
                  <c:v>4345095483851</c:v>
                </c:pt>
                <c:pt idx="518">
                  <c:v>4360872426485</c:v>
                </c:pt>
                <c:pt idx="519">
                  <c:v>4400112641746</c:v>
                </c:pt>
                <c:pt idx="520">
                  <c:v>4537668000982</c:v>
                </c:pt>
                <c:pt idx="521">
                  <c:v>4403092482948</c:v>
                </c:pt>
                <c:pt idx="522">
                  <c:v>4301343830166</c:v>
                </c:pt>
                <c:pt idx="523">
                  <c:v>4394156385812</c:v>
                </c:pt>
                <c:pt idx="524">
                  <c:v>4565972696895</c:v>
                </c:pt>
                <c:pt idx="525">
                  <c:v>4496807367588</c:v>
                </c:pt>
                <c:pt idx="526">
                  <c:v>4373453736819</c:v>
                </c:pt>
                <c:pt idx="527">
                  <c:v>4163626169239</c:v>
                </c:pt>
                <c:pt idx="528">
                  <c:v>4161177705306</c:v>
                </c:pt>
                <c:pt idx="529">
                  <c:v>4159795409434</c:v>
                </c:pt>
                <c:pt idx="530">
                  <c:v>4173375409617</c:v>
                </c:pt>
                <c:pt idx="531">
                  <c:v>4147360776801</c:v>
                </c:pt>
                <c:pt idx="532">
                  <c:v>4249752434108</c:v>
                </c:pt>
                <c:pt idx="533">
                  <c:v>4125633882503</c:v>
                </c:pt>
                <c:pt idx="534">
                  <c:v>4252013440024</c:v>
                </c:pt>
                <c:pt idx="535">
                  <c:v>4028857418039</c:v>
                </c:pt>
                <c:pt idx="536">
                  <c:v>4040081439857</c:v>
                </c:pt>
                <c:pt idx="537">
                  <c:v>3552150916191</c:v>
                </c:pt>
                <c:pt idx="538">
                  <c:v>3520597388408</c:v>
                </c:pt>
                <c:pt idx="539">
                  <c:v>3812193562460</c:v>
                </c:pt>
                <c:pt idx="540">
                  <c:v>3896460049081</c:v>
                </c:pt>
                <c:pt idx="541">
                  <c:v>3895768833760</c:v>
                </c:pt>
                <c:pt idx="542">
                  <c:v>3831552328557</c:v>
                </c:pt>
                <c:pt idx="543">
                  <c:v>3792640534898</c:v>
                </c:pt>
                <c:pt idx="544">
                  <c:v>3891006330669</c:v>
                </c:pt>
                <c:pt idx="545">
                  <c:v>3751556488430</c:v>
                </c:pt>
                <c:pt idx="546">
                  <c:v>3894412793751</c:v>
                </c:pt>
                <c:pt idx="547">
                  <c:v>4037942730668</c:v>
                </c:pt>
                <c:pt idx="548">
                  <c:v>4018977112016</c:v>
                </c:pt>
                <c:pt idx="549">
                  <c:v>3966766612903</c:v>
                </c:pt>
                <c:pt idx="550">
                  <c:v>3988582633562</c:v>
                </c:pt>
                <c:pt idx="551">
                  <c:v>4092947332039</c:v>
                </c:pt>
                <c:pt idx="552">
                  <c:v>4209668680586</c:v>
                </c:pt>
                <c:pt idx="553">
                  <c:v>4065244289122</c:v>
                </c:pt>
                <c:pt idx="554">
                  <c:v>4092366535626</c:v>
                </c:pt>
                <c:pt idx="555">
                  <c:v>3923625446477</c:v>
                </c:pt>
                <c:pt idx="556">
                  <c:v>4024572144894</c:v>
                </c:pt>
                <c:pt idx="557">
                  <c:v>4024774781291</c:v>
                </c:pt>
                <c:pt idx="558">
                  <c:v>4002655580492</c:v>
                </c:pt>
                <c:pt idx="559">
                  <c:v>3999563389358</c:v>
                </c:pt>
                <c:pt idx="560">
                  <c:v>3967225437346</c:v>
                </c:pt>
                <c:pt idx="561">
                  <c:v>3966703866811</c:v>
                </c:pt>
                <c:pt idx="562">
                  <c:v>3843354341862</c:v>
                </c:pt>
                <c:pt idx="563">
                  <c:v>3939312173568</c:v>
                </c:pt>
                <c:pt idx="564">
                  <c:v>3986909367924</c:v>
                </c:pt>
                <c:pt idx="565">
                  <c:v>3928453607429</c:v>
                </c:pt>
                <c:pt idx="566">
                  <c:v>4077770874950</c:v>
                </c:pt>
                <c:pt idx="567">
                  <c:v>3947601760979</c:v>
                </c:pt>
                <c:pt idx="568">
                  <c:v>4726962718577</c:v>
                </c:pt>
                <c:pt idx="569">
                  <c:v>5133960955189</c:v>
                </c:pt>
                <c:pt idx="570">
                  <c:v>5197014283285</c:v>
                </c:pt>
                <c:pt idx="571">
                  <c:v>5311817877100</c:v>
                </c:pt>
                <c:pt idx="572">
                  <c:v>5446228895387</c:v>
                </c:pt>
                <c:pt idx="573">
                  <c:v>5509858192550</c:v>
                </c:pt>
                <c:pt idx="574">
                  <c:v>5244417963801</c:v>
                </c:pt>
                <c:pt idx="575">
                  <c:v>5127352183249</c:v>
                </c:pt>
                <c:pt idx="576">
                  <c:v>4967281658572</c:v>
                </c:pt>
                <c:pt idx="577">
                  <c:v>4984197792829</c:v>
                </c:pt>
                <c:pt idx="578">
                  <c:v>4872465944104</c:v>
                </c:pt>
                <c:pt idx="579">
                  <c:v>4888625904324</c:v>
                </c:pt>
                <c:pt idx="580">
                  <c:v>4937237633351</c:v>
                </c:pt>
                <c:pt idx="581">
                  <c:v>5000352481059</c:v>
                </c:pt>
                <c:pt idx="582">
                  <c:v>4955205865084</c:v>
                </c:pt>
                <c:pt idx="583">
                  <c:v>4979824508140</c:v>
                </c:pt>
                <c:pt idx="584">
                  <c:v>4872646207790</c:v>
                </c:pt>
                <c:pt idx="585">
                  <c:v>4603189919907</c:v>
                </c:pt>
                <c:pt idx="586">
                  <c:v>4614435271316</c:v>
                </c:pt>
                <c:pt idx="587">
                  <c:v>4747291586020</c:v>
                </c:pt>
                <c:pt idx="588">
                  <c:v>4876828105767</c:v>
                </c:pt>
                <c:pt idx="589">
                  <c:v>4722221762215</c:v>
                </c:pt>
                <c:pt idx="590">
                  <c:v>4665221443987</c:v>
                </c:pt>
                <c:pt idx="591">
                  <c:v>4554099238276</c:v>
                </c:pt>
                <c:pt idx="592">
                  <c:v>4536437887282</c:v>
                </c:pt>
                <c:pt idx="593">
                  <c:v>4519387326248</c:v>
                </c:pt>
                <c:pt idx="594">
                  <c:v>4753459542081</c:v>
                </c:pt>
                <c:pt idx="595">
                  <c:v>5134318990540</c:v>
                </c:pt>
                <c:pt idx="596">
                  <c:v>5205703234681</c:v>
                </c:pt>
                <c:pt idx="597">
                  <c:v>5095957384764</c:v>
                </c:pt>
                <c:pt idx="598">
                  <c:v>5176808326958</c:v>
                </c:pt>
                <c:pt idx="599">
                  <c:v>5312819070267</c:v>
                </c:pt>
                <c:pt idx="600">
                  <c:v>5185116005033</c:v>
                </c:pt>
                <c:pt idx="601">
                  <c:v>5139926135932</c:v>
                </c:pt>
                <c:pt idx="602">
                  <c:v>5296502744364</c:v>
                </c:pt>
                <c:pt idx="603">
                  <c:v>5441529832117</c:v>
                </c:pt>
                <c:pt idx="604">
                  <c:v>5370948121259</c:v>
                </c:pt>
                <c:pt idx="605">
                  <c:v>5125945367876</c:v>
                </c:pt>
                <c:pt idx="606">
                  <c:v>5274858930963</c:v>
                </c:pt>
                <c:pt idx="607">
                  <c:v>5377752187485</c:v>
                </c:pt>
                <c:pt idx="608">
                  <c:v>5354328525648</c:v>
                </c:pt>
                <c:pt idx="609">
                  <c:v>5940834245359</c:v>
                </c:pt>
                <c:pt idx="610">
                  <c:v>6034681248738</c:v>
                </c:pt>
                <c:pt idx="611">
                  <c:v>6315687724492</c:v>
                </c:pt>
                <c:pt idx="612">
                  <c:v>6010114124992</c:v>
                </c:pt>
                <c:pt idx="613">
                  <c:v>5940560351889</c:v>
                </c:pt>
                <c:pt idx="614">
                  <c:v>6333358263026</c:v>
                </c:pt>
                <c:pt idx="615">
                  <c:v>6394729593227</c:v>
                </c:pt>
                <c:pt idx="616">
                  <c:v>6545786802203</c:v>
                </c:pt>
                <c:pt idx="617">
                  <c:v>6809856703334</c:v>
                </c:pt>
                <c:pt idx="618">
                  <c:v>6553459670463</c:v>
                </c:pt>
                <c:pt idx="619">
                  <c:v>6648788223766</c:v>
                </c:pt>
                <c:pt idx="620">
                  <c:v>6672539475078</c:v>
                </c:pt>
                <c:pt idx="621">
                  <c:v>6968791033797</c:v>
                </c:pt>
                <c:pt idx="622">
                  <c:v>6920257341819</c:v>
                </c:pt>
                <c:pt idx="623">
                  <c:v>6360746062945</c:v>
                </c:pt>
                <c:pt idx="624">
                  <c:v>6349341921073</c:v>
                </c:pt>
                <c:pt idx="625">
                  <c:v>6301720334583</c:v>
                </c:pt>
                <c:pt idx="626">
                  <c:v>6238364881336</c:v>
                </c:pt>
                <c:pt idx="627">
                  <c:v>6616890557070</c:v>
                </c:pt>
                <c:pt idx="628">
                  <c:v>6555228933750</c:v>
                </c:pt>
                <c:pt idx="629">
                  <c:v>6614402655098</c:v>
                </c:pt>
                <c:pt idx="630">
                  <c:v>6354312199831</c:v>
                </c:pt>
                <c:pt idx="631">
                  <c:v>6689034528727</c:v>
                </c:pt>
                <c:pt idx="632">
                  <c:v>6982651410702</c:v>
                </c:pt>
                <c:pt idx="633">
                  <c:v>7049943235645</c:v>
                </c:pt>
                <c:pt idx="634">
                  <c:v>6893810009669</c:v>
                </c:pt>
                <c:pt idx="635">
                  <c:v>7080185277399</c:v>
                </c:pt>
                <c:pt idx="636">
                  <c:v>6289020293702</c:v>
                </c:pt>
                <c:pt idx="637">
                  <c:v>5565739550797</c:v>
                </c:pt>
                <c:pt idx="638">
                  <c:v>6364131753365</c:v>
                </c:pt>
                <c:pt idx="639">
                  <c:v>6282019799111</c:v>
                </c:pt>
                <c:pt idx="640">
                  <c:v>7067842021218</c:v>
                </c:pt>
                <c:pt idx="641">
                  <c:v>7364990698575</c:v>
                </c:pt>
                <c:pt idx="642">
                  <c:v>7177520191350</c:v>
                </c:pt>
                <c:pt idx="643">
                  <c:v>7585117612574</c:v>
                </c:pt>
                <c:pt idx="644">
                  <c:v>8347398406066</c:v>
                </c:pt>
                <c:pt idx="645">
                  <c:v>8614711077635</c:v>
                </c:pt>
                <c:pt idx="646">
                  <c:v>8405792977949</c:v>
                </c:pt>
                <c:pt idx="647">
                  <c:v>8229409949425</c:v>
                </c:pt>
                <c:pt idx="648">
                  <c:v>8264480176143</c:v>
                </c:pt>
                <c:pt idx="649">
                  <c:v>8376175131912</c:v>
                </c:pt>
                <c:pt idx="650">
                  <c:v>8554866346416</c:v>
                </c:pt>
                <c:pt idx="651">
                  <c:v>8321010553839</c:v>
                </c:pt>
                <c:pt idx="652">
                  <c:v>8552076709417</c:v>
                </c:pt>
                <c:pt idx="653">
                  <c:v>8526791612841</c:v>
                </c:pt>
                <c:pt idx="654">
                  <c:v>9320808803570</c:v>
                </c:pt>
                <c:pt idx="655">
                  <c:v>8376663013945</c:v>
                </c:pt>
                <c:pt idx="656">
                  <c:v>7974259393019</c:v>
                </c:pt>
                <c:pt idx="657">
                  <c:v>9147236482536</c:v>
                </c:pt>
                <c:pt idx="658">
                  <c:v>9509086234592</c:v>
                </c:pt>
                <c:pt idx="659">
                  <c:v>9440191236742</c:v>
                </c:pt>
                <c:pt idx="660">
                  <c:v>9531810582275</c:v>
                </c:pt>
                <c:pt idx="661">
                  <c:v>9879079111807</c:v>
                </c:pt>
                <c:pt idx="662">
                  <c:v>9666641495257</c:v>
                </c:pt>
                <c:pt idx="663">
                  <c:v>9427480875478</c:v>
                </c:pt>
                <c:pt idx="664">
                  <c:v>9503248349302</c:v>
                </c:pt>
                <c:pt idx="665">
                  <c:v>9400412579282</c:v>
                </c:pt>
                <c:pt idx="666">
                  <c:v>9348043854344</c:v>
                </c:pt>
                <c:pt idx="667">
                  <c:v>9532513834660</c:v>
                </c:pt>
                <c:pt idx="668">
                  <c:v>9600073821509</c:v>
                </c:pt>
                <c:pt idx="669">
                  <c:v>9245236306399</c:v>
                </c:pt>
                <c:pt idx="670">
                  <c:v>9124843299911</c:v>
                </c:pt>
                <c:pt idx="671">
                  <c:v>9421485283899</c:v>
                </c:pt>
                <c:pt idx="672">
                  <c:v>9445441685943</c:v>
                </c:pt>
                <c:pt idx="673">
                  <c:v>8960378190644</c:v>
                </c:pt>
                <c:pt idx="674">
                  <c:v>7990888276393</c:v>
                </c:pt>
                <c:pt idx="675">
                  <c:v>8226176880476</c:v>
                </c:pt>
                <c:pt idx="676">
                  <c:v>8142424829097</c:v>
                </c:pt>
                <c:pt idx="677">
                  <c:v>7705747915762</c:v>
                </c:pt>
                <c:pt idx="678">
                  <c:v>7200666518279</c:v>
                </c:pt>
                <c:pt idx="679">
                  <c:v>7076897547032</c:v>
                </c:pt>
                <c:pt idx="680">
                  <c:v>7448148147988</c:v>
                </c:pt>
                <c:pt idx="681">
                  <c:v>7947811373913</c:v>
                </c:pt>
                <c:pt idx="682">
                  <c:v>7801525159788</c:v>
                </c:pt>
                <c:pt idx="683">
                  <c:v>7932541402022</c:v>
                </c:pt>
                <c:pt idx="684">
                  <c:v>7533122105882</c:v>
                </c:pt>
                <c:pt idx="685">
                  <c:v>7966419789813</c:v>
                </c:pt>
                <c:pt idx="686">
                  <c:v>7954134920167</c:v>
                </c:pt>
                <c:pt idx="687">
                  <c:v>8166917359919</c:v>
                </c:pt>
                <c:pt idx="688">
                  <c:v>7707505102251</c:v>
                </c:pt>
                <c:pt idx="689">
                  <c:v>7100737111616</c:v>
                </c:pt>
                <c:pt idx="690">
                  <c:v>6907570135139</c:v>
                </c:pt>
                <c:pt idx="691">
                  <c:v>6164398661093</c:v>
                </c:pt>
                <c:pt idx="692">
                  <c:v>6096269633420</c:v>
                </c:pt>
                <c:pt idx="693">
                  <c:v>6322644451678</c:v>
                </c:pt>
                <c:pt idx="694">
                  <c:v>6320208755712</c:v>
                </c:pt>
                <c:pt idx="695">
                  <c:v>6583042073577</c:v>
                </c:pt>
                <c:pt idx="696">
                  <c:v>5986256720424</c:v>
                </c:pt>
                <c:pt idx="697">
                  <c:v>6143376087167</c:v>
                </c:pt>
                <c:pt idx="698">
                  <c:v>6596765579314</c:v>
                </c:pt>
                <c:pt idx="699">
                  <c:v>7020144282119</c:v>
                </c:pt>
                <c:pt idx="700">
                  <c:v>6319978631277</c:v>
                </c:pt>
                <c:pt idx="701">
                  <c:v>6072863737674</c:v>
                </c:pt>
                <c:pt idx="702">
                  <c:v>5830616872893</c:v>
                </c:pt>
                <c:pt idx="703">
                  <c:v>6150233066966</c:v>
                </c:pt>
                <c:pt idx="704">
                  <c:v>5318087774392</c:v>
                </c:pt>
                <c:pt idx="705">
                  <c:v>5110843810015</c:v>
                </c:pt>
                <c:pt idx="706">
                  <c:v>5140054129628</c:v>
                </c:pt>
                <c:pt idx="707">
                  <c:v>5143878475738</c:v>
                </c:pt>
                <c:pt idx="708">
                  <c:v>5162646182320</c:v>
                </c:pt>
                <c:pt idx="709">
                  <c:v>5230307896711</c:v>
                </c:pt>
                <c:pt idx="710">
                  <c:v>5372149572551</c:v>
                </c:pt>
                <c:pt idx="711">
                  <c:v>5457818166511</c:v>
                </c:pt>
                <c:pt idx="712">
                  <c:v>5074977712386</c:v>
                </c:pt>
                <c:pt idx="713">
                  <c:v>5065513739353</c:v>
                </c:pt>
                <c:pt idx="714">
                  <c:v>5107060962265</c:v>
                </c:pt>
                <c:pt idx="715">
                  <c:v>4671422363204</c:v>
                </c:pt>
                <c:pt idx="716">
                  <c:v>4791663891334</c:v>
                </c:pt>
                <c:pt idx="717">
                  <c:v>4955060619739</c:v>
                </c:pt>
                <c:pt idx="718">
                  <c:v>5022224381174</c:v>
                </c:pt>
                <c:pt idx="719">
                  <c:v>4892788719408</c:v>
                </c:pt>
                <c:pt idx="720">
                  <c:v>5033201605286</c:v>
                </c:pt>
                <c:pt idx="721">
                  <c:v>5137536502986</c:v>
                </c:pt>
                <c:pt idx="722">
                  <c:v>5280664294932</c:v>
                </c:pt>
                <c:pt idx="723">
                  <c:v>5305787395257</c:v>
                </c:pt>
                <c:pt idx="724">
                  <c:v>5591332414885</c:v>
                </c:pt>
                <c:pt idx="725">
                  <c:v>5662515844926</c:v>
                </c:pt>
                <c:pt idx="726">
                  <c:v>5627301312821</c:v>
                </c:pt>
                <c:pt idx="727">
                  <c:v>5437577515814</c:v>
                </c:pt>
                <c:pt idx="728">
                  <c:v>5574915386829</c:v>
                </c:pt>
                <c:pt idx="729">
                  <c:v>5416410759074</c:v>
                </c:pt>
                <c:pt idx="730">
                  <c:v>5681065952307</c:v>
                </c:pt>
                <c:pt idx="731">
                  <c:v>5356642486226</c:v>
                </c:pt>
                <c:pt idx="732">
                  <c:v>5406230408687</c:v>
                </c:pt>
                <c:pt idx="733">
                  <c:v>5453874931183</c:v>
                </c:pt>
                <c:pt idx="734">
                  <c:v>6047950304334</c:v>
                </c:pt>
                <c:pt idx="735">
                  <c:v>5937736668858</c:v>
                </c:pt>
                <c:pt idx="736">
                  <c:v>6121540553646</c:v>
                </c:pt>
                <c:pt idx="737">
                  <c:v>6312876604242</c:v>
                </c:pt>
                <c:pt idx="738">
                  <c:v>6329147048533</c:v>
                </c:pt>
                <c:pt idx="739">
                  <c:v>6061336518303</c:v>
                </c:pt>
                <c:pt idx="740">
                  <c:v>5807260380323</c:v>
                </c:pt>
                <c:pt idx="741">
                  <c:v>5801834436410</c:v>
                </c:pt>
                <c:pt idx="742">
                  <c:v>5204205488774</c:v>
                </c:pt>
                <c:pt idx="743">
                  <c:v>4143402070356</c:v>
                </c:pt>
                <c:pt idx="744">
                  <c:v>4147653002756</c:v>
                </c:pt>
                <c:pt idx="745">
                  <c:v>4137536670884</c:v>
                </c:pt>
                <c:pt idx="746">
                  <c:v>4182898716667</c:v>
                </c:pt>
                <c:pt idx="747">
                  <c:v>4172926746664</c:v>
                </c:pt>
                <c:pt idx="748">
                  <c:v>4245568168540</c:v>
                </c:pt>
                <c:pt idx="749">
                  <c:v>4046266017574</c:v>
                </c:pt>
                <c:pt idx="750">
                  <c:v>4055747357571</c:v>
                </c:pt>
                <c:pt idx="751">
                  <c:v>4104270634137</c:v>
                </c:pt>
                <c:pt idx="752">
                  <c:v>4179931918879</c:v>
                </c:pt>
                <c:pt idx="753">
                  <c:v>4075050042166</c:v>
                </c:pt>
                <c:pt idx="754">
                  <c:v>4043649112338</c:v>
                </c:pt>
                <c:pt idx="755">
                  <c:v>4142657981460</c:v>
                </c:pt>
                <c:pt idx="756">
                  <c:v>4125960786159</c:v>
                </c:pt>
                <c:pt idx="757">
                  <c:v>4101149853009</c:v>
                </c:pt>
                <c:pt idx="758">
                  <c:v>4166695727134</c:v>
                </c:pt>
                <c:pt idx="759">
                  <c:v>4206491497431</c:v>
                </c:pt>
                <c:pt idx="760">
                  <c:v>4011330903766</c:v>
                </c:pt>
                <c:pt idx="761">
                  <c:v>3846860766683</c:v>
                </c:pt>
                <c:pt idx="762">
                  <c:v>3801675250882</c:v>
                </c:pt>
                <c:pt idx="763">
                  <c:v>3873072856588</c:v>
                </c:pt>
                <c:pt idx="764">
                  <c:v>3765076868459</c:v>
                </c:pt>
                <c:pt idx="765">
                  <c:v>3883745778757</c:v>
                </c:pt>
                <c:pt idx="766">
                  <c:v>3944278903467</c:v>
                </c:pt>
                <c:pt idx="767">
                  <c:v>3808436316943</c:v>
                </c:pt>
                <c:pt idx="768">
                  <c:v>3881470784940</c:v>
                </c:pt>
                <c:pt idx="769">
                  <c:v>3785219272142</c:v>
                </c:pt>
                <c:pt idx="770">
                  <c:v>3604429790589</c:v>
                </c:pt>
                <c:pt idx="771">
                  <c:v>3149067260754</c:v>
                </c:pt>
                <c:pt idx="772">
                  <c:v>3280360614913</c:v>
                </c:pt>
                <c:pt idx="773">
                  <c:v>3322592532323</c:v>
                </c:pt>
                <c:pt idx="774">
                  <c:v>3218232872209</c:v>
                </c:pt>
                <c:pt idx="775">
                  <c:v>3132778842775</c:v>
                </c:pt>
                <c:pt idx="776">
                  <c:v>3087663864131</c:v>
                </c:pt>
                <c:pt idx="777">
                  <c:v>3080790388025</c:v>
                </c:pt>
                <c:pt idx="778">
                  <c:v>3128908001901</c:v>
                </c:pt>
                <c:pt idx="779">
                  <c:v>3024288794034</c:v>
                </c:pt>
                <c:pt idx="780">
                  <c:v>3497445019611</c:v>
                </c:pt>
                <c:pt idx="781">
                  <c:v>3369689862497</c:v>
                </c:pt>
                <c:pt idx="782">
                  <c:v>3324648310571</c:v>
                </c:pt>
                <c:pt idx="783">
                  <c:v>3501972749396</c:v>
                </c:pt>
                <c:pt idx="784">
                  <c:v>3236020115707</c:v>
                </c:pt>
                <c:pt idx="785">
                  <c:v>3247280556801</c:v>
                </c:pt>
                <c:pt idx="786">
                  <c:v>2968417668184</c:v>
                </c:pt>
                <c:pt idx="787">
                  <c:v>2945164984612</c:v>
                </c:pt>
                <c:pt idx="788">
                  <c:v>2883981708916</c:v>
                </c:pt>
                <c:pt idx="789">
                  <c:v>2811759389508</c:v>
                </c:pt>
                <c:pt idx="790">
                  <c:v>2835195560759</c:v>
                </c:pt>
                <c:pt idx="791">
                  <c:v>2964834299529</c:v>
                </c:pt>
                <c:pt idx="792">
                  <c:v>2913774375654</c:v>
                </c:pt>
                <c:pt idx="793">
                  <c:v>3158932770231</c:v>
                </c:pt>
                <c:pt idx="794">
                  <c:v>3020762594789</c:v>
                </c:pt>
                <c:pt idx="795">
                  <c:v>2930665868814</c:v>
                </c:pt>
                <c:pt idx="796">
                  <c:v>2239548678721</c:v>
                </c:pt>
                <c:pt idx="797">
                  <c:v>2219498330163</c:v>
                </c:pt>
                <c:pt idx="798">
                  <c:v>2308146964137</c:v>
                </c:pt>
                <c:pt idx="799">
                  <c:v>2297617844847</c:v>
                </c:pt>
                <c:pt idx="800">
                  <c:v>2251993667751</c:v>
                </c:pt>
                <c:pt idx="801">
                  <c:v>2315790078058</c:v>
                </c:pt>
                <c:pt idx="802">
                  <c:v>2209690600933</c:v>
                </c:pt>
                <c:pt idx="803">
                  <c:v>2130107644915</c:v>
                </c:pt>
                <c:pt idx="804">
                  <c:v>2148374012689</c:v>
                </c:pt>
                <c:pt idx="805">
                  <c:v>2091760201589</c:v>
                </c:pt>
                <c:pt idx="806">
                  <c:v>2098105979608</c:v>
                </c:pt>
                <c:pt idx="807">
                  <c:v>2191408595318</c:v>
                </c:pt>
                <c:pt idx="808">
                  <c:v>2228309354155</c:v>
                </c:pt>
                <c:pt idx="809">
                  <c:v>2216408073151</c:v>
                </c:pt>
                <c:pt idx="810">
                  <c:v>2202032886567</c:v>
                </c:pt>
                <c:pt idx="811">
                  <c:v>2149512113680</c:v>
                </c:pt>
                <c:pt idx="812">
                  <c:v>2127656070623</c:v>
                </c:pt>
                <c:pt idx="813">
                  <c:v>2095476270401</c:v>
                </c:pt>
                <c:pt idx="814">
                  <c:v>2092550560202</c:v>
                </c:pt>
                <c:pt idx="815">
                  <c:v>2184280908980</c:v>
                </c:pt>
                <c:pt idx="816">
                  <c:v>2100615315092</c:v>
                </c:pt>
                <c:pt idx="817">
                  <c:v>2138799972577</c:v>
                </c:pt>
                <c:pt idx="818">
                  <c:v>2133891663706</c:v>
                </c:pt>
                <c:pt idx="819">
                  <c:v>2112166492848</c:v>
                </c:pt>
                <c:pt idx="820">
                  <c:v>2168755724837</c:v>
                </c:pt>
                <c:pt idx="821">
                  <c:v>2032543016824</c:v>
                </c:pt>
                <c:pt idx="822">
                  <c:v>2169495572515</c:v>
                </c:pt>
                <c:pt idx="823">
                  <c:v>2165122844350</c:v>
                </c:pt>
                <c:pt idx="824">
                  <c:v>2267549752536</c:v>
                </c:pt>
                <c:pt idx="825">
                  <c:v>2609687826865</c:v>
                </c:pt>
                <c:pt idx="826">
                  <c:v>2642151703739</c:v>
                </c:pt>
                <c:pt idx="827">
                  <c:v>2529530367661</c:v>
                </c:pt>
                <c:pt idx="828">
                  <c:v>2628800905227</c:v>
                </c:pt>
                <c:pt idx="829">
                  <c:v>2336439942640</c:v>
                </c:pt>
                <c:pt idx="830">
                  <c:v>2166529371471</c:v>
                </c:pt>
                <c:pt idx="831">
                  <c:v>2140762649943</c:v>
                </c:pt>
                <c:pt idx="832">
                  <c:v>2234259949406</c:v>
                </c:pt>
                <c:pt idx="833">
                  <c:v>2136583899403</c:v>
                </c:pt>
                <c:pt idx="834">
                  <c:v>2035099996878</c:v>
                </c:pt>
                <c:pt idx="835">
                  <c:v>2135329202300</c:v>
                </c:pt>
                <c:pt idx="836">
                  <c:v>2107317749490</c:v>
                </c:pt>
                <c:pt idx="837">
                  <c:v>2169940820389</c:v>
                </c:pt>
                <c:pt idx="838">
                  <c:v>1888089614140</c:v>
                </c:pt>
                <c:pt idx="839">
                  <c:v>2067183401362</c:v>
                </c:pt>
                <c:pt idx="840">
                  <c:v>2076593573767</c:v>
                </c:pt>
                <c:pt idx="841">
                  <c:v>2213641248775</c:v>
                </c:pt>
                <c:pt idx="842">
                  <c:v>2230655272745</c:v>
                </c:pt>
                <c:pt idx="843">
                  <c:v>2123209900421</c:v>
                </c:pt>
                <c:pt idx="844">
                  <c:v>2052099526491</c:v>
                </c:pt>
                <c:pt idx="845">
                  <c:v>2186111527910</c:v>
                </c:pt>
                <c:pt idx="846">
                  <c:v>1976790098339</c:v>
                </c:pt>
                <c:pt idx="847">
                  <c:v>2006904039405</c:v>
                </c:pt>
                <c:pt idx="848">
                  <c:v>1948335944129</c:v>
                </c:pt>
                <c:pt idx="849">
                  <c:v>1703538891086</c:v>
                </c:pt>
                <c:pt idx="850">
                  <c:v>1582402494949</c:v>
                </c:pt>
                <c:pt idx="851">
                  <c:v>1560874148389</c:v>
                </c:pt>
                <c:pt idx="852">
                  <c:v>1574101944067</c:v>
                </c:pt>
                <c:pt idx="853">
                  <c:v>1628573412366</c:v>
                </c:pt>
                <c:pt idx="854">
                  <c:v>1582227693970</c:v>
                </c:pt>
                <c:pt idx="855">
                  <c:v>1636080720005</c:v>
                </c:pt>
                <c:pt idx="856">
                  <c:v>1724017172620</c:v>
                </c:pt>
                <c:pt idx="857">
                  <c:v>1651679291642</c:v>
                </c:pt>
                <c:pt idx="858">
                  <c:v>1678446575107</c:v>
                </c:pt>
                <c:pt idx="859">
                  <c:v>1789030822522</c:v>
                </c:pt>
                <c:pt idx="860">
                  <c:v>1944724292189</c:v>
                </c:pt>
                <c:pt idx="861">
                  <c:v>2069757953516</c:v>
                </c:pt>
                <c:pt idx="862">
                  <c:v>2061692203276</c:v>
                </c:pt>
                <c:pt idx="863">
                  <c:v>2236321333441</c:v>
                </c:pt>
                <c:pt idx="864">
                  <c:v>2277378197083</c:v>
                </c:pt>
                <c:pt idx="865">
                  <c:v>2125935079704</c:v>
                </c:pt>
                <c:pt idx="866">
                  <c:v>2240269878089</c:v>
                </c:pt>
                <c:pt idx="867">
                  <c:v>2294700709671</c:v>
                </c:pt>
                <c:pt idx="868">
                  <c:v>2058466527502</c:v>
                </c:pt>
                <c:pt idx="869">
                  <c:v>1948246211743</c:v>
                </c:pt>
                <c:pt idx="870">
                  <c:v>2045932803437</c:v>
                </c:pt>
                <c:pt idx="871">
                  <c:v>1934608022184</c:v>
                </c:pt>
                <c:pt idx="872">
                  <c:v>2128917240094</c:v>
                </c:pt>
                <c:pt idx="873">
                  <c:v>2130803187535</c:v>
                </c:pt>
                <c:pt idx="874">
                  <c:v>2294113427571</c:v>
                </c:pt>
                <c:pt idx="875">
                  <c:v>2185988143110</c:v>
                </c:pt>
                <c:pt idx="876">
                  <c:v>2423424080172</c:v>
                </c:pt>
                <c:pt idx="877">
                  <c:v>2798932926816</c:v>
                </c:pt>
                <c:pt idx="878">
                  <c:v>2771911125510</c:v>
                </c:pt>
                <c:pt idx="879">
                  <c:v>2806268960319</c:v>
                </c:pt>
                <c:pt idx="880">
                  <c:v>2903998669264</c:v>
                </c:pt>
                <c:pt idx="881">
                  <c:v>2881051009622</c:v>
                </c:pt>
                <c:pt idx="882">
                  <c:v>3282312072672</c:v>
                </c:pt>
                <c:pt idx="883">
                  <c:v>3344287202962</c:v>
                </c:pt>
                <c:pt idx="884">
                  <c:v>3390813456779</c:v>
                </c:pt>
                <c:pt idx="885">
                  <c:v>3458428300330</c:v>
                </c:pt>
                <c:pt idx="886">
                  <c:v>3424222039830</c:v>
                </c:pt>
                <c:pt idx="887">
                  <c:v>3454922280454</c:v>
                </c:pt>
                <c:pt idx="888">
                  <c:v>3573809701207</c:v>
                </c:pt>
                <c:pt idx="889">
                  <c:v>3639789991471</c:v>
                </c:pt>
                <c:pt idx="890">
                  <c:v>3530102819973</c:v>
                </c:pt>
                <c:pt idx="891">
                  <c:v>3533545410585</c:v>
                </c:pt>
                <c:pt idx="892">
                  <c:v>3358755487865</c:v>
                </c:pt>
                <c:pt idx="893">
                  <c:v>3381502087007</c:v>
                </c:pt>
                <c:pt idx="894">
                  <c:v>3310971442665</c:v>
                </c:pt>
                <c:pt idx="895">
                  <c:v>3255522498227</c:v>
                </c:pt>
                <c:pt idx="896">
                  <c:v>3241403525199</c:v>
                </c:pt>
                <c:pt idx="897">
                  <c:v>3229592608315</c:v>
                </c:pt>
                <c:pt idx="898">
                  <c:v>3417371459668</c:v>
                </c:pt>
                <c:pt idx="899">
                  <c:v>3416133924958</c:v>
                </c:pt>
                <c:pt idx="900">
                  <c:v>3426267748054</c:v>
                </c:pt>
                <c:pt idx="901">
                  <c:v>3434471667903</c:v>
                </c:pt>
                <c:pt idx="902">
                  <c:v>3452091644509</c:v>
                </c:pt>
                <c:pt idx="903">
                  <c:v>3453010834732</c:v>
                </c:pt>
                <c:pt idx="904">
                  <c:v>3429990215699</c:v>
                </c:pt>
                <c:pt idx="905">
                  <c:v>3475915294920</c:v>
                </c:pt>
                <c:pt idx="906">
                  <c:v>3504443454771</c:v>
                </c:pt>
                <c:pt idx="907">
                  <c:v>3481105820980</c:v>
                </c:pt>
                <c:pt idx="908">
                  <c:v>3447968940739</c:v>
                </c:pt>
                <c:pt idx="909">
                  <c:v>3522223646789</c:v>
                </c:pt>
                <c:pt idx="910">
                  <c:v>3547384472354</c:v>
                </c:pt>
                <c:pt idx="911">
                  <c:v>3599745183568</c:v>
                </c:pt>
                <c:pt idx="912">
                  <c:v>3422286057548</c:v>
                </c:pt>
                <c:pt idx="913">
                  <c:v>3504303156364</c:v>
                </c:pt>
                <c:pt idx="914">
                  <c:v>3510019912055</c:v>
                </c:pt>
                <c:pt idx="915">
                  <c:v>3357190868995</c:v>
                </c:pt>
                <c:pt idx="916">
                  <c:v>3798496460179</c:v>
                </c:pt>
                <c:pt idx="917">
                  <c:v>3845493991120</c:v>
                </c:pt>
                <c:pt idx="918">
                  <c:v>3890368291022</c:v>
                </c:pt>
                <c:pt idx="919">
                  <c:v>3807352267568</c:v>
                </c:pt>
                <c:pt idx="920">
                  <c:v>3785693656767</c:v>
                </c:pt>
                <c:pt idx="921">
                  <c:v>3845073956846</c:v>
                </c:pt>
                <c:pt idx="922">
                  <c:v>3812295297010</c:v>
                </c:pt>
                <c:pt idx="923">
                  <c:v>3758987666709</c:v>
                </c:pt>
                <c:pt idx="924">
                  <c:v>3903815699753</c:v>
                </c:pt>
                <c:pt idx="925">
                  <c:v>3935750038928</c:v>
                </c:pt>
                <c:pt idx="926">
                  <c:v>3995781259127</c:v>
                </c:pt>
                <c:pt idx="927">
                  <c:v>4025121112957</c:v>
                </c:pt>
                <c:pt idx="928">
                  <c:v>4043009126321</c:v>
                </c:pt>
                <c:pt idx="929">
                  <c:v>4112744163290</c:v>
                </c:pt>
                <c:pt idx="930">
                  <c:v>3747199833817</c:v>
                </c:pt>
                <c:pt idx="931">
                  <c:v>3755646742602</c:v>
                </c:pt>
                <c:pt idx="932">
                  <c:v>3782888238147</c:v>
                </c:pt>
                <c:pt idx="933">
                  <c:v>4003609288590</c:v>
                </c:pt>
                <c:pt idx="934">
                  <c:v>3941917289664</c:v>
                </c:pt>
                <c:pt idx="935">
                  <c:v>3959538491470</c:v>
                </c:pt>
                <c:pt idx="936">
                  <c:v>3691990559430</c:v>
                </c:pt>
                <c:pt idx="937">
                  <c:v>3541147198216</c:v>
                </c:pt>
                <c:pt idx="938">
                  <c:v>3524917467598</c:v>
                </c:pt>
                <c:pt idx="939">
                  <c:v>3422569267625</c:v>
                </c:pt>
                <c:pt idx="940">
                  <c:v>3710397366463</c:v>
                </c:pt>
                <c:pt idx="941">
                  <c:v>3692619917976</c:v>
                </c:pt>
                <c:pt idx="942">
                  <c:v>3682811345020</c:v>
                </c:pt>
                <c:pt idx="943">
                  <c:v>3549100382236</c:v>
                </c:pt>
                <c:pt idx="944">
                  <c:v>3360844739524</c:v>
                </c:pt>
                <c:pt idx="945">
                  <c:v>3406289761854</c:v>
                </c:pt>
                <c:pt idx="946">
                  <c:v>3550350391188</c:v>
                </c:pt>
                <c:pt idx="947">
                  <c:v>3570803055510</c:v>
                </c:pt>
                <c:pt idx="948">
                  <c:v>3460771379241</c:v>
                </c:pt>
                <c:pt idx="949">
                  <c:v>3651779432852</c:v>
                </c:pt>
                <c:pt idx="950">
                  <c:v>3734627717643</c:v>
                </c:pt>
                <c:pt idx="951">
                  <c:v>3795542011641</c:v>
                </c:pt>
                <c:pt idx="952">
                  <c:v>4396613035080</c:v>
                </c:pt>
                <c:pt idx="953">
                  <c:v>4243858247804</c:v>
                </c:pt>
                <c:pt idx="954">
                  <c:v>4260692488323</c:v>
                </c:pt>
                <c:pt idx="955">
                  <c:v>4279261298514</c:v>
                </c:pt>
                <c:pt idx="956">
                  <c:v>4017020707825</c:v>
                </c:pt>
                <c:pt idx="957">
                  <c:v>3911594625392</c:v>
                </c:pt>
                <c:pt idx="958">
                  <c:v>4004786296080</c:v>
                </c:pt>
                <c:pt idx="959">
                  <c:v>4085243518829</c:v>
                </c:pt>
                <c:pt idx="960">
                  <c:v>3904476953463</c:v>
                </c:pt>
                <c:pt idx="961">
                  <c:v>3714608681971</c:v>
                </c:pt>
                <c:pt idx="962">
                  <c:v>3750898625723</c:v>
                </c:pt>
                <c:pt idx="963">
                  <c:v>3751322598444</c:v>
                </c:pt>
                <c:pt idx="964">
                  <c:v>3725377065851</c:v>
                </c:pt>
                <c:pt idx="965">
                  <c:v>3580465687536</c:v>
                </c:pt>
                <c:pt idx="966">
                  <c:v>3646321461959</c:v>
                </c:pt>
                <c:pt idx="967">
                  <c:v>3493144704697</c:v>
                </c:pt>
                <c:pt idx="968">
                  <c:v>3747220859823</c:v>
                </c:pt>
                <c:pt idx="969">
                  <c:v>3703407852856</c:v>
                </c:pt>
                <c:pt idx="970">
                  <c:v>3976399164266</c:v>
                </c:pt>
                <c:pt idx="971">
                  <c:v>3577880887333</c:v>
                </c:pt>
                <c:pt idx="972">
                  <c:v>3521370859208</c:v>
                </c:pt>
                <c:pt idx="973">
                  <c:v>3524314793984</c:v>
                </c:pt>
                <c:pt idx="974">
                  <c:v>3671270054669</c:v>
                </c:pt>
                <c:pt idx="975">
                  <c:v>3830533187695</c:v>
                </c:pt>
                <c:pt idx="976">
                  <c:v>3767153254543</c:v>
                </c:pt>
                <c:pt idx="977">
                  <c:v>3833119934230</c:v>
                </c:pt>
                <c:pt idx="978">
                  <c:v>4128178044421</c:v>
                </c:pt>
                <c:pt idx="979">
                  <c:v>4030913471068</c:v>
                </c:pt>
                <c:pt idx="980">
                  <c:v>4396169908820</c:v>
                </c:pt>
                <c:pt idx="981">
                  <c:v>4763623417331</c:v>
                </c:pt>
                <c:pt idx="982">
                  <c:v>4807591062869</c:v>
                </c:pt>
                <c:pt idx="983">
                  <c:v>4716734845903</c:v>
                </c:pt>
                <c:pt idx="984">
                  <c:v>4994938101043</c:v>
                </c:pt>
                <c:pt idx="985">
                  <c:v>4903804586930</c:v>
                </c:pt>
                <c:pt idx="986">
                  <c:v>5013116418327</c:v>
                </c:pt>
                <c:pt idx="987">
                  <c:v>5130975102057</c:v>
                </c:pt>
                <c:pt idx="988">
                  <c:v>5332376922009</c:v>
                </c:pt>
                <c:pt idx="989">
                  <c:v>5410648111023</c:v>
                </c:pt>
                <c:pt idx="990">
                  <c:v>5379671238901</c:v>
                </c:pt>
                <c:pt idx="991">
                  <c:v>5432344814518</c:v>
                </c:pt>
                <c:pt idx="992">
                  <c:v>5403081600431</c:v>
                </c:pt>
                <c:pt idx="993">
                  <c:v>5546473705938</c:v>
                </c:pt>
                <c:pt idx="994">
                  <c:v>5738003287815</c:v>
                </c:pt>
                <c:pt idx="995">
                  <c:v>5296202835608</c:v>
                </c:pt>
                <c:pt idx="996">
                  <c:v>5341219812170</c:v>
                </c:pt>
                <c:pt idx="997">
                  <c:v>5423972288537</c:v>
                </c:pt>
                <c:pt idx="998">
                  <c:v>5312991936689</c:v>
                </c:pt>
                <c:pt idx="999">
                  <c:v>5562881940785</c:v>
                </c:pt>
                <c:pt idx="1000">
                  <c:v>5580389778451</c:v>
                </c:pt>
                <c:pt idx="1001">
                  <c:v>5761416154002</c:v>
                </c:pt>
                <c:pt idx="1002">
                  <c:v>5425746698673</c:v>
                </c:pt>
                <c:pt idx="1003">
                  <c:v>5061533933914</c:v>
                </c:pt>
                <c:pt idx="1004">
                  <c:v>4918104302155</c:v>
                </c:pt>
                <c:pt idx="1005">
                  <c:v>4930948141260</c:v>
                </c:pt>
                <c:pt idx="1006">
                  <c:v>4921112644845</c:v>
                </c:pt>
                <c:pt idx="1007">
                  <c:v>5041057564665</c:v>
                </c:pt>
                <c:pt idx="1008">
                  <c:v>4872285282876</c:v>
                </c:pt>
                <c:pt idx="1009">
                  <c:v>5176845249390</c:v>
                </c:pt>
                <c:pt idx="1010">
                  <c:v>5273912852304</c:v>
                </c:pt>
                <c:pt idx="1011">
                  <c:v>5516065648213</c:v>
                </c:pt>
                <c:pt idx="1012">
                  <c:v>5333971597524</c:v>
                </c:pt>
                <c:pt idx="1013">
                  <c:v>5357037451201</c:v>
                </c:pt>
                <c:pt idx="1014">
                  <c:v>5466669161775</c:v>
                </c:pt>
                <c:pt idx="1015">
                  <c:v>5440292831117</c:v>
                </c:pt>
                <c:pt idx="1016">
                  <c:v>5448984126851</c:v>
                </c:pt>
                <c:pt idx="1017">
                  <c:v>5127347591637</c:v>
                </c:pt>
                <c:pt idx="1018">
                  <c:v>5198348033381</c:v>
                </c:pt>
                <c:pt idx="1019">
                  <c:v>5030556447936</c:v>
                </c:pt>
                <c:pt idx="1020">
                  <c:v>4784097296551</c:v>
                </c:pt>
                <c:pt idx="1021">
                  <c:v>5148738213641</c:v>
                </c:pt>
                <c:pt idx="1022">
                  <c:v>4905508688584</c:v>
                </c:pt>
                <c:pt idx="1023">
                  <c:v>5221255550376</c:v>
                </c:pt>
                <c:pt idx="1024">
                  <c:v>5152543020053</c:v>
                </c:pt>
                <c:pt idx="1025">
                  <c:v>5267745187927</c:v>
                </c:pt>
                <c:pt idx="1026">
                  <c:v>5424063466370</c:v>
                </c:pt>
                <c:pt idx="1027">
                  <c:v>6178042592305</c:v>
                </c:pt>
                <c:pt idx="1028">
                  <c:v>6244503025444</c:v>
                </c:pt>
                <c:pt idx="1029">
                  <c:v>6296752603674</c:v>
                </c:pt>
                <c:pt idx="1030">
                  <c:v>6294016416684</c:v>
                </c:pt>
                <c:pt idx="1031">
                  <c:v>6119494739468</c:v>
                </c:pt>
                <c:pt idx="1032">
                  <c:v>6211786109430</c:v>
                </c:pt>
                <c:pt idx="1033">
                  <c:v>6152900594241</c:v>
                </c:pt>
                <c:pt idx="1034">
                  <c:v>6436392962024</c:v>
                </c:pt>
                <c:pt idx="1035">
                  <c:v>5984531456177</c:v>
                </c:pt>
                <c:pt idx="1036">
                  <c:v>6407652661475</c:v>
                </c:pt>
                <c:pt idx="1037">
                  <c:v>6835991458921</c:v>
                </c:pt>
                <c:pt idx="1038">
                  <c:v>6804388468795</c:v>
                </c:pt>
                <c:pt idx="1039">
                  <c:v>7482516268406</c:v>
                </c:pt>
                <c:pt idx="1040">
                  <c:v>7629471094089</c:v>
                </c:pt>
                <c:pt idx="1041">
                  <c:v>7712775047778</c:v>
                </c:pt>
                <c:pt idx="1042">
                  <c:v>7695215588723</c:v>
                </c:pt>
                <c:pt idx="1043">
                  <c:v>7725958418475</c:v>
                </c:pt>
                <c:pt idx="1044">
                  <c:v>7609660156150</c:v>
                </c:pt>
                <c:pt idx="1045">
                  <c:v>7962824978923</c:v>
                </c:pt>
                <c:pt idx="1046">
                  <c:v>7821791944709</c:v>
                </c:pt>
                <c:pt idx="1047">
                  <c:v>7604794460638</c:v>
                </c:pt>
                <c:pt idx="1048">
                  <c:v>7486195676319</c:v>
                </c:pt>
                <c:pt idx="1049">
                  <c:v>7450050915782</c:v>
                </c:pt>
                <c:pt idx="1050">
                  <c:v>7577340905553</c:v>
                </c:pt>
                <c:pt idx="1051">
                  <c:v>7070472654095</c:v>
                </c:pt>
                <c:pt idx="1052">
                  <c:v>7473703983456</c:v>
                </c:pt>
                <c:pt idx="1053">
                  <c:v>7489874047868</c:v>
                </c:pt>
                <c:pt idx="1054">
                  <c:v>7561866950612</c:v>
                </c:pt>
                <c:pt idx="1055">
                  <c:v>7760733361342</c:v>
                </c:pt>
                <c:pt idx="1056">
                  <c:v>7549916203744</c:v>
                </c:pt>
                <c:pt idx="1057">
                  <c:v>8140073399765</c:v>
                </c:pt>
                <c:pt idx="1058">
                  <c:v>8506804497443</c:v>
                </c:pt>
                <c:pt idx="1059">
                  <c:v>8832728112834</c:v>
                </c:pt>
                <c:pt idx="1060">
                  <c:v>8553591951501</c:v>
                </c:pt>
                <c:pt idx="1061">
                  <c:v>8598145764177</c:v>
                </c:pt>
                <c:pt idx="1062">
                  <c:v>8388433377099</c:v>
                </c:pt>
                <c:pt idx="1063">
                  <c:v>8796497254953</c:v>
                </c:pt>
                <c:pt idx="1064">
                  <c:v>8832751097846</c:v>
                </c:pt>
                <c:pt idx="1065">
                  <c:v>9325076036311</c:v>
                </c:pt>
                <c:pt idx="1066">
                  <c:v>9125433236234</c:v>
                </c:pt>
                <c:pt idx="1067">
                  <c:v>8952153195217</c:v>
                </c:pt>
                <c:pt idx="1068">
                  <c:v>8649293243261</c:v>
                </c:pt>
                <c:pt idx="1069">
                  <c:v>9451141282845</c:v>
                </c:pt>
                <c:pt idx="1070">
                  <c:v>9901687861795</c:v>
                </c:pt>
                <c:pt idx="1071">
                  <c:v>10060582700816</c:v>
                </c:pt>
                <c:pt idx="1072">
                  <c:v>10389551388708</c:v>
                </c:pt>
                <c:pt idx="1073">
                  <c:v>10822831218424</c:v>
                </c:pt>
                <c:pt idx="1074">
                  <c:v>11195266325111</c:v>
                </c:pt>
                <c:pt idx="1075">
                  <c:v>10627068058253</c:v>
                </c:pt>
                <c:pt idx="1076">
                  <c:v>10162926703848</c:v>
                </c:pt>
                <c:pt idx="1077">
                  <c:v>9538473627687</c:v>
                </c:pt>
                <c:pt idx="1078">
                  <c:v>9341833294432</c:v>
                </c:pt>
                <c:pt idx="1079">
                  <c:v>9338650153305</c:v>
                </c:pt>
                <c:pt idx="1080">
                  <c:v>9660051275327</c:v>
                </c:pt>
                <c:pt idx="1081">
                  <c:v>9573562118426</c:v>
                </c:pt>
                <c:pt idx="1082">
                  <c:v>9169280505484</c:v>
                </c:pt>
                <c:pt idx="1083">
                  <c:v>9655321450605</c:v>
                </c:pt>
                <c:pt idx="1084">
                  <c:v>9092875298093</c:v>
                </c:pt>
                <c:pt idx="1085">
                  <c:v>10410573331953</c:v>
                </c:pt>
                <c:pt idx="1086">
                  <c:v>9558334330016</c:v>
                </c:pt>
                <c:pt idx="1087">
                  <c:v>9211952336037</c:v>
                </c:pt>
                <c:pt idx="1088">
                  <c:v>9344821725990</c:v>
                </c:pt>
                <c:pt idx="1089">
                  <c:v>9756433048248</c:v>
                </c:pt>
                <c:pt idx="1090">
                  <c:v>9174626658898</c:v>
                </c:pt>
                <c:pt idx="1091">
                  <c:v>8776904564748</c:v>
                </c:pt>
                <c:pt idx="1092">
                  <c:v>8331445616993</c:v>
                </c:pt>
                <c:pt idx="1093">
                  <c:v>8041491502225</c:v>
                </c:pt>
                <c:pt idx="1094">
                  <c:v>8271844812518</c:v>
                </c:pt>
                <c:pt idx="1095">
                  <c:v>7909353703619</c:v>
                </c:pt>
                <c:pt idx="1096">
                  <c:v>7848434118555</c:v>
                </c:pt>
                <c:pt idx="1097">
                  <c:v>8095587440884</c:v>
                </c:pt>
                <c:pt idx="1098">
                  <c:v>7402269071208</c:v>
                </c:pt>
                <c:pt idx="1099">
                  <c:v>7148589413418</c:v>
                </c:pt>
                <c:pt idx="1100">
                  <c:v>7192165624355</c:v>
                </c:pt>
                <c:pt idx="1101">
                  <c:v>7358044657363</c:v>
                </c:pt>
                <c:pt idx="1102">
                  <c:v>7267892542133</c:v>
                </c:pt>
                <c:pt idx="1103">
                  <c:v>7072033005029</c:v>
                </c:pt>
                <c:pt idx="1104">
                  <c:v>7443497098235</c:v>
                </c:pt>
                <c:pt idx="1105">
                  <c:v>7396520028732</c:v>
                </c:pt>
                <c:pt idx="1106">
                  <c:v>8397319058136</c:v>
                </c:pt>
                <c:pt idx="1107">
                  <c:v>7448423116252</c:v>
                </c:pt>
                <c:pt idx="1108">
                  <c:v>7191552886832</c:v>
                </c:pt>
                <c:pt idx="1109">
                  <c:v>7276031163328</c:v>
                </c:pt>
                <c:pt idx="1110">
                  <c:v>7398249085057</c:v>
                </c:pt>
                <c:pt idx="1111">
                  <c:v>7151860724302</c:v>
                </c:pt>
                <c:pt idx="1112">
                  <c:v>8214089337280</c:v>
                </c:pt>
                <c:pt idx="1113">
                  <c:v>8463290957113</c:v>
                </c:pt>
                <c:pt idx="1114">
                  <c:v>9298605819497</c:v>
                </c:pt>
                <c:pt idx="1115">
                  <c:v>9972862835588</c:v>
                </c:pt>
                <c:pt idx="1116">
                  <c:v>9941861253108</c:v>
                </c:pt>
                <c:pt idx="1117">
                  <c:v>10449782464814</c:v>
                </c:pt>
                <c:pt idx="1118">
                  <c:v>10188593646246</c:v>
                </c:pt>
                <c:pt idx="1119">
                  <c:v>10520579511418</c:v>
                </c:pt>
                <c:pt idx="1120">
                  <c:v>10503203099828</c:v>
                </c:pt>
                <c:pt idx="1121">
                  <c:v>10023185798804</c:v>
                </c:pt>
                <c:pt idx="1122">
                  <c:v>9581068504574</c:v>
                </c:pt>
                <c:pt idx="1123">
                  <c:v>9509950055213</c:v>
                </c:pt>
                <c:pt idx="1124">
                  <c:v>10283194891297</c:v>
                </c:pt>
                <c:pt idx="1125">
                  <c:v>10219760710886</c:v>
                </c:pt>
                <c:pt idx="1126">
                  <c:v>10007535665715</c:v>
                </c:pt>
                <c:pt idx="1127">
                  <c:v>10916810205817</c:v>
                </c:pt>
                <c:pt idx="1128">
                  <c:v>11065957510964</c:v>
                </c:pt>
                <c:pt idx="1129">
                  <c:v>11727944360054</c:v>
                </c:pt>
                <c:pt idx="1130">
                  <c:v>11029019643545</c:v>
                </c:pt>
                <c:pt idx="1131">
                  <c:v>11611422968916</c:v>
                </c:pt>
                <c:pt idx="1132">
                  <c:v>10947715431754</c:v>
                </c:pt>
                <c:pt idx="1133">
                  <c:v>11523224507242</c:v>
                </c:pt>
                <c:pt idx="1134">
                  <c:v>12187146568278</c:v>
                </c:pt>
                <c:pt idx="1135">
                  <c:v>13086894593264</c:v>
                </c:pt>
                <c:pt idx="1136">
                  <c:v>13245756385910</c:v>
                </c:pt>
                <c:pt idx="1137">
                  <c:v>13046888731489</c:v>
                </c:pt>
                <c:pt idx="1138">
                  <c:v>13161802006264</c:v>
                </c:pt>
                <c:pt idx="1139">
                  <c:v>12984536810603</c:v>
                </c:pt>
                <c:pt idx="1140">
                  <c:v>12556916739960</c:v>
                </c:pt>
                <c:pt idx="1141">
                  <c:v>13401539089656</c:v>
                </c:pt>
                <c:pt idx="1142">
                  <c:v>13667929974515</c:v>
                </c:pt>
                <c:pt idx="1143">
                  <c:v>13634248377374</c:v>
                </c:pt>
                <c:pt idx="1144">
                  <c:v>12947459059835</c:v>
                </c:pt>
                <c:pt idx="1145">
                  <c:v>12937165657862</c:v>
                </c:pt>
                <c:pt idx="1146">
                  <c:v>12068496542308</c:v>
                </c:pt>
                <c:pt idx="1147">
                  <c:v>13179947718841</c:v>
                </c:pt>
                <c:pt idx="1148">
                  <c:v>14380681442297</c:v>
                </c:pt>
                <c:pt idx="1149">
                  <c:v>13772157060654</c:v>
                </c:pt>
                <c:pt idx="1150">
                  <c:v>13316777663617</c:v>
                </c:pt>
                <c:pt idx="1151">
                  <c:v>14160393217889</c:v>
                </c:pt>
                <c:pt idx="1152">
                  <c:v>14197128808336</c:v>
                </c:pt>
                <c:pt idx="1153">
                  <c:v>13903662190896</c:v>
                </c:pt>
                <c:pt idx="1154">
                  <c:v>13155906191300</c:v>
                </c:pt>
                <c:pt idx="1155">
                  <c:v>9835662961160</c:v>
                </c:pt>
                <c:pt idx="1156">
                  <c:v>9956954391942</c:v>
                </c:pt>
                <c:pt idx="1157">
                  <c:v>9179498554508</c:v>
                </c:pt>
                <c:pt idx="1158">
                  <c:v>9583778350583</c:v>
                </c:pt>
                <c:pt idx="1159">
                  <c:v>10096039426624</c:v>
                </c:pt>
                <c:pt idx="1160">
                  <c:v>9201648880261</c:v>
                </c:pt>
                <c:pt idx="1161">
                  <c:v>8505840236334</c:v>
                </c:pt>
                <c:pt idx="1162">
                  <c:v>8798239134975</c:v>
                </c:pt>
                <c:pt idx="1163">
                  <c:v>7709283262827</c:v>
                </c:pt>
                <c:pt idx="1164">
                  <c:v>9102828275523</c:v>
                </c:pt>
                <c:pt idx="1165">
                  <c:v>9851936475814</c:v>
                </c:pt>
                <c:pt idx="1166">
                  <c:v>8074697212425</c:v>
                </c:pt>
                <c:pt idx="1167">
                  <c:v>8743516822631</c:v>
                </c:pt>
                <c:pt idx="1168">
                  <c:v>10034327570177</c:v>
                </c:pt>
                <c:pt idx="1169">
                  <c:v>10150066543721</c:v>
                </c:pt>
                <c:pt idx="1170">
                  <c:v>11153320213533</c:v>
                </c:pt>
                <c:pt idx="1171">
                  <c:v>11899065372667</c:v>
                </c:pt>
                <c:pt idx="1172">
                  <c:v>11099525358542</c:v>
                </c:pt>
                <c:pt idx="1173">
                  <c:v>10841582898231</c:v>
                </c:pt>
                <c:pt idx="1174">
                  <c:v>11055347081659</c:v>
                </c:pt>
                <c:pt idx="1175">
                  <c:v>11034964996262</c:v>
                </c:pt>
                <c:pt idx="1176">
                  <c:v>10898366179332</c:v>
                </c:pt>
                <c:pt idx="1177">
                  <c:v>11030398204025</c:v>
                </c:pt>
                <c:pt idx="1178">
                  <c:v>11665389877853</c:v>
                </c:pt>
                <c:pt idx="1179">
                  <c:v>12923867129977</c:v>
                </c:pt>
                <c:pt idx="1180">
                  <c:v>11815024959716</c:v>
                </c:pt>
                <c:pt idx="1181">
                  <c:v>11804072716823</c:v>
                </c:pt>
                <c:pt idx="1182">
                  <c:v>11414090855866</c:v>
                </c:pt>
                <c:pt idx="1183">
                  <c:v>11521997145414</c:v>
                </c:pt>
                <c:pt idx="1184">
                  <c:v>14237007955573</c:v>
                </c:pt>
                <c:pt idx="1185">
                  <c:v>14594195831298</c:v>
                </c:pt>
                <c:pt idx="1186">
                  <c:v>15844238716995</c:v>
                </c:pt>
                <c:pt idx="1187">
                  <c:v>14475015535043</c:v>
                </c:pt>
                <c:pt idx="1188">
                  <c:v>14013794811431</c:v>
                </c:pt>
                <c:pt idx="1189">
                  <c:v>15302047661205</c:v>
                </c:pt>
                <c:pt idx="1190">
                  <c:v>15085574347462</c:v>
                </c:pt>
                <c:pt idx="1191">
                  <c:v>15614588289504</c:v>
                </c:pt>
                <c:pt idx="1192">
                  <c:v>17605698065208</c:v>
                </c:pt>
                <c:pt idx="1193">
                  <c:v>18089794035958</c:v>
                </c:pt>
                <c:pt idx="1194">
                  <c:v>15206714577525</c:v>
                </c:pt>
                <c:pt idx="1195">
                  <c:v>14720902272175</c:v>
                </c:pt>
                <c:pt idx="1196">
                  <c:v>14960441288434</c:v>
                </c:pt>
                <c:pt idx="1197">
                  <c:v>15585304230352</c:v>
                </c:pt>
                <c:pt idx="1198">
                  <c:v>13957247820584</c:v>
                </c:pt>
                <c:pt idx="1199">
                  <c:v>14140356101319</c:v>
                </c:pt>
                <c:pt idx="1200">
                  <c:v>13336724674348</c:v>
                </c:pt>
                <c:pt idx="1201">
                  <c:v>14949106414587</c:v>
                </c:pt>
                <c:pt idx="1202">
                  <c:v>15214563855084</c:v>
                </c:pt>
                <c:pt idx="1203">
                  <c:v>16564175977717</c:v>
                </c:pt>
                <c:pt idx="1204">
                  <c:v>17431515332405</c:v>
                </c:pt>
                <c:pt idx="1205">
                  <c:v>16628869178211</c:v>
                </c:pt>
                <c:pt idx="1206">
                  <c:v>16782083066040</c:v>
                </c:pt>
                <c:pt idx="1207">
                  <c:v>17524217931162</c:v>
                </c:pt>
                <c:pt idx="1208">
                  <c:v>16101256407808</c:v>
                </c:pt>
                <c:pt idx="1209">
                  <c:v>19288443683606</c:v>
                </c:pt>
                <c:pt idx="1210">
                  <c:v>19110875788920</c:v>
                </c:pt>
                <c:pt idx="1211">
                  <c:v>21269729218170</c:v>
                </c:pt>
                <c:pt idx="1212">
                  <c:v>21755271800286</c:v>
                </c:pt>
                <c:pt idx="1213">
                  <c:v>19344646341134</c:v>
                </c:pt>
                <c:pt idx="1214">
                  <c:v>18141044601312</c:v>
                </c:pt>
                <c:pt idx="1215">
                  <c:v>18184312717091</c:v>
                </c:pt>
                <c:pt idx="1216">
                  <c:v>16938986412591</c:v>
                </c:pt>
                <c:pt idx="1217">
                  <c:v>18345052988169</c:v>
                </c:pt>
                <c:pt idx="1218">
                  <c:v>19161438873180</c:v>
                </c:pt>
                <c:pt idx="1219">
                  <c:v>12978798194947</c:v>
                </c:pt>
                <c:pt idx="1220">
                  <c:v>9004486849007</c:v>
                </c:pt>
                <c:pt idx="1221">
                  <c:v>9399940930852</c:v>
                </c:pt>
                <c:pt idx="1222">
                  <c:v>7557096221504</c:v>
                </c:pt>
                <c:pt idx="1223">
                  <c:v>5947254908221</c:v>
                </c:pt>
                <c:pt idx="1224">
                  <c:v>6069707018981</c:v>
                </c:pt>
                <c:pt idx="1225">
                  <c:v>6191210355014</c:v>
                </c:pt>
                <c:pt idx="1226">
                  <c:v>6300329629287</c:v>
                </c:pt>
                <c:pt idx="1227">
                  <c:v>6118744429627</c:v>
                </c:pt>
                <c:pt idx="1228">
                  <c:v>6058018504703</c:v>
                </c:pt>
                <c:pt idx="1229">
                  <c:v>5979323074783</c:v>
                </c:pt>
                <c:pt idx="1230">
                  <c:v>5333450504025</c:v>
                </c:pt>
                <c:pt idx="1231">
                  <c:v>5165411463825</c:v>
                </c:pt>
                <c:pt idx="1232">
                  <c:v>5795111733131</c:v>
                </c:pt>
                <c:pt idx="1233">
                  <c:v>5526005888474</c:v>
                </c:pt>
                <c:pt idx="1234">
                  <c:v>5181904379200</c:v>
                </c:pt>
                <c:pt idx="1235">
                  <c:v>5354588169517</c:v>
                </c:pt>
                <c:pt idx="1236">
                  <c:v>4699355628137</c:v>
                </c:pt>
                <c:pt idx="1237">
                  <c:v>4412221204395</c:v>
                </c:pt>
                <c:pt idx="1238">
                  <c:v>4330935410652</c:v>
                </c:pt>
                <c:pt idx="1239">
                  <c:v>4217535876466</c:v>
                </c:pt>
                <c:pt idx="1240">
                  <c:v>4350331034264</c:v>
                </c:pt>
                <c:pt idx="1241">
                  <c:v>4309024806830</c:v>
                </c:pt>
                <c:pt idx="1242">
                  <c:v>4190573944723</c:v>
                </c:pt>
                <c:pt idx="1243">
                  <c:v>4064538110438</c:v>
                </c:pt>
                <c:pt idx="1244">
                  <c:v>4273454329316</c:v>
                </c:pt>
                <c:pt idx="1245">
                  <c:v>3837338370951</c:v>
                </c:pt>
                <c:pt idx="1246">
                  <c:v>3767642982337</c:v>
                </c:pt>
                <c:pt idx="1247">
                  <c:v>3689577159775</c:v>
                </c:pt>
                <c:pt idx="1248">
                  <c:v>3544986401200</c:v>
                </c:pt>
                <c:pt idx="1249">
                  <c:v>3741879147783</c:v>
                </c:pt>
                <c:pt idx="1250">
                  <c:v>3558073392539</c:v>
                </c:pt>
                <c:pt idx="1251">
                  <c:v>3857682794837</c:v>
                </c:pt>
                <c:pt idx="1252">
                  <c:v>3754832282200</c:v>
                </c:pt>
                <c:pt idx="1253">
                  <c:v>3677194356267</c:v>
                </c:pt>
                <c:pt idx="1254">
                  <c:v>3309070413295</c:v>
                </c:pt>
                <c:pt idx="1255">
                  <c:v>3282602308033</c:v>
                </c:pt>
                <c:pt idx="1256">
                  <c:v>3299212118863</c:v>
                </c:pt>
                <c:pt idx="1257">
                  <c:v>3366797577447</c:v>
                </c:pt>
                <c:pt idx="1258">
                  <c:v>3279373397053</c:v>
                </c:pt>
                <c:pt idx="1259">
                  <c:v>3185371998728</c:v>
                </c:pt>
                <c:pt idx="1260">
                  <c:v>3338625635624</c:v>
                </c:pt>
                <c:pt idx="1261">
                  <c:v>3375849361345</c:v>
                </c:pt>
                <c:pt idx="1262">
                  <c:v>3417704372473</c:v>
                </c:pt>
                <c:pt idx="1263">
                  <c:v>3272420208774</c:v>
                </c:pt>
                <c:pt idx="1264">
                  <c:v>3309654136355</c:v>
                </c:pt>
                <c:pt idx="1265">
                  <c:v>3332987335560</c:v>
                </c:pt>
                <c:pt idx="1266">
                  <c:v>3377335234604</c:v>
                </c:pt>
                <c:pt idx="1267">
                  <c:v>3344688330021</c:v>
                </c:pt>
                <c:pt idx="1268">
                  <c:v>3281483241223</c:v>
                </c:pt>
                <c:pt idx="1269">
                  <c:v>3393301226260</c:v>
                </c:pt>
                <c:pt idx="1270">
                  <c:v>3475690425975</c:v>
                </c:pt>
                <c:pt idx="1271">
                  <c:v>3601841095318</c:v>
                </c:pt>
                <c:pt idx="1272">
                  <c:v>3565602743967</c:v>
                </c:pt>
                <c:pt idx="1273">
                  <c:v>3623789130521</c:v>
                </c:pt>
                <c:pt idx="1274">
                  <c:v>3548113274970</c:v>
                </c:pt>
                <c:pt idx="1275">
                  <c:v>3853891723823</c:v>
                </c:pt>
                <c:pt idx="1276">
                  <c:v>3903207743245</c:v>
                </c:pt>
                <c:pt idx="1277">
                  <c:v>3811549847745</c:v>
                </c:pt>
                <c:pt idx="1278">
                  <c:v>3541026840040</c:v>
                </c:pt>
                <c:pt idx="1279">
                  <c:v>3580498481381</c:v>
                </c:pt>
                <c:pt idx="1280">
                  <c:v>3030487183622</c:v>
                </c:pt>
                <c:pt idx="1281">
                  <c:v>3019567778323</c:v>
                </c:pt>
                <c:pt idx="1282">
                  <c:v>2985903799351</c:v>
                </c:pt>
                <c:pt idx="1283">
                  <c:v>3162354398301</c:v>
                </c:pt>
                <c:pt idx="1284">
                  <c:v>3128247722901</c:v>
                </c:pt>
                <c:pt idx="1285">
                  <c:v>3099813462684</c:v>
                </c:pt>
                <c:pt idx="1286">
                  <c:v>3072173352502</c:v>
                </c:pt>
                <c:pt idx="1287">
                  <c:v>3055333334592</c:v>
                </c:pt>
                <c:pt idx="1288">
                  <c:v>3110918540089</c:v>
                </c:pt>
                <c:pt idx="1289">
                  <c:v>3171034080070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A98-4B90-9467-CF0286C03B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505512"/>
        <c:axId val="482506496"/>
      </c:lineChart>
      <c:dateAx>
        <c:axId val="4825055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506496"/>
        <c:crosses val="autoZero"/>
        <c:auto val="1"/>
        <c:lblOffset val="100"/>
        <c:baseTimeUnit val="days"/>
        <c:majorUnit val="1"/>
        <c:majorTimeUnit val="years"/>
      </c:dateAx>
      <c:valAx>
        <c:axId val="48250649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250551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5</a:t>
            </a:r>
            <a:r>
              <a:rPr lang="ko-KR" altLang="en-US" dirty="0"/>
              <a:t>개 코인</a:t>
            </a:r>
            <a:r>
              <a:rPr lang="ko-KR" altLang="en-US" baseline="0" dirty="0"/>
              <a:t> 시가총액</a:t>
            </a:r>
            <a:r>
              <a:rPr lang="ko-KR" altLang="en-US" dirty="0"/>
              <a:t>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139942000000000</c:v>
                </c:pt>
                <c:pt idx="1">
                  <c:v>19284581224182</c:v>
                </c:pt>
                <c:pt idx="2">
                  <c:v>9239109961133</c:v>
                </c:pt>
                <c:pt idx="3">
                  <c:v>958484976431</c:v>
                </c:pt>
                <c:pt idx="4">
                  <c:v>2967848911030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12-43C4-8E86-0A5F11BDED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BTC</c:v>
                </c:pt>
                <c:pt idx="1">
                  <c:v>ETH</c:v>
                </c:pt>
                <c:pt idx="2">
                  <c:v>XRP</c:v>
                </c:pt>
                <c:pt idx="3">
                  <c:v>ADA</c:v>
                </c:pt>
                <c:pt idx="4">
                  <c:v>LTC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81669400000000</c:v>
                </c:pt>
                <c:pt idx="1">
                  <c:v>31531698806524</c:v>
                </c:pt>
                <c:pt idx="2">
                  <c:v>8677907565959</c:v>
                </c:pt>
                <c:pt idx="3">
                  <c:v>702260126174</c:v>
                </c:pt>
                <c:pt idx="4">
                  <c:v>3171034080070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12-43C4-8E86-0A5F11BDE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886576"/>
        <c:axId val="321886904"/>
      </c:barChart>
      <c:catAx>
        <c:axId val="32188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1886904"/>
        <c:crosses val="autoZero"/>
        <c:auto val="1"/>
        <c:lblAlgn val="ctr"/>
        <c:lblOffset val="100"/>
        <c:noMultiLvlLbl val="0"/>
      </c:catAx>
      <c:valAx>
        <c:axId val="32188690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crossAx val="321886576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BTC_KRW!$E$1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BTC_KRW!$A$2:$A$2908</c:f>
              <c:numCache>
                <c:formatCode>m/d/yyyy</c:formatCode>
                <c:ptCount val="2907"/>
                <c:pt idx="0">
                  <c:v>44299</c:v>
                </c:pt>
                <c:pt idx="1">
                  <c:v>44298</c:v>
                </c:pt>
                <c:pt idx="2">
                  <c:v>44297</c:v>
                </c:pt>
                <c:pt idx="3">
                  <c:v>44296</c:v>
                </c:pt>
                <c:pt idx="4">
                  <c:v>44295</c:v>
                </c:pt>
                <c:pt idx="5">
                  <c:v>44294</c:v>
                </c:pt>
                <c:pt idx="6">
                  <c:v>44293</c:v>
                </c:pt>
                <c:pt idx="7">
                  <c:v>44292</c:v>
                </c:pt>
                <c:pt idx="8">
                  <c:v>44291</c:v>
                </c:pt>
                <c:pt idx="9">
                  <c:v>44290</c:v>
                </c:pt>
                <c:pt idx="10">
                  <c:v>44289</c:v>
                </c:pt>
                <c:pt idx="11">
                  <c:v>44288</c:v>
                </c:pt>
                <c:pt idx="12">
                  <c:v>44287</c:v>
                </c:pt>
                <c:pt idx="13">
                  <c:v>44286</c:v>
                </c:pt>
                <c:pt idx="14">
                  <c:v>44285</c:v>
                </c:pt>
                <c:pt idx="15">
                  <c:v>44284</c:v>
                </c:pt>
                <c:pt idx="16">
                  <c:v>44283</c:v>
                </c:pt>
                <c:pt idx="17">
                  <c:v>44282</c:v>
                </c:pt>
                <c:pt idx="18">
                  <c:v>44281</c:v>
                </c:pt>
                <c:pt idx="19">
                  <c:v>44280</c:v>
                </c:pt>
                <c:pt idx="20">
                  <c:v>44279</c:v>
                </c:pt>
                <c:pt idx="21">
                  <c:v>44278</c:v>
                </c:pt>
                <c:pt idx="22">
                  <c:v>44277</c:v>
                </c:pt>
                <c:pt idx="23">
                  <c:v>44276</c:v>
                </c:pt>
                <c:pt idx="24">
                  <c:v>44275</c:v>
                </c:pt>
                <c:pt idx="25">
                  <c:v>44274</c:v>
                </c:pt>
                <c:pt idx="26">
                  <c:v>44273</c:v>
                </c:pt>
                <c:pt idx="27">
                  <c:v>44272</c:v>
                </c:pt>
                <c:pt idx="28">
                  <c:v>44271</c:v>
                </c:pt>
                <c:pt idx="29">
                  <c:v>44270</c:v>
                </c:pt>
                <c:pt idx="30">
                  <c:v>44269</c:v>
                </c:pt>
                <c:pt idx="31">
                  <c:v>44268</c:v>
                </c:pt>
                <c:pt idx="32">
                  <c:v>44267</c:v>
                </c:pt>
                <c:pt idx="33">
                  <c:v>44266</c:v>
                </c:pt>
                <c:pt idx="34">
                  <c:v>44265</c:v>
                </c:pt>
                <c:pt idx="35">
                  <c:v>44264</c:v>
                </c:pt>
                <c:pt idx="36">
                  <c:v>44263</c:v>
                </c:pt>
                <c:pt idx="37">
                  <c:v>44262</c:v>
                </c:pt>
                <c:pt idx="38">
                  <c:v>44261</c:v>
                </c:pt>
                <c:pt idx="39">
                  <c:v>44260</c:v>
                </c:pt>
                <c:pt idx="40">
                  <c:v>44259</c:v>
                </c:pt>
                <c:pt idx="41">
                  <c:v>44258</c:v>
                </c:pt>
                <c:pt idx="42">
                  <c:v>44257</c:v>
                </c:pt>
                <c:pt idx="43">
                  <c:v>44256</c:v>
                </c:pt>
                <c:pt idx="44">
                  <c:v>44255</c:v>
                </c:pt>
                <c:pt idx="45">
                  <c:v>44254</c:v>
                </c:pt>
                <c:pt idx="46">
                  <c:v>44253</c:v>
                </c:pt>
                <c:pt idx="47">
                  <c:v>44252</c:v>
                </c:pt>
                <c:pt idx="48">
                  <c:v>44251</c:v>
                </c:pt>
                <c:pt idx="49">
                  <c:v>44250</c:v>
                </c:pt>
                <c:pt idx="50">
                  <c:v>44249</c:v>
                </c:pt>
                <c:pt idx="51">
                  <c:v>44248</c:v>
                </c:pt>
                <c:pt idx="52">
                  <c:v>44247</c:v>
                </c:pt>
                <c:pt idx="53">
                  <c:v>44246</c:v>
                </c:pt>
                <c:pt idx="54">
                  <c:v>44245</c:v>
                </c:pt>
                <c:pt idx="55">
                  <c:v>44244</c:v>
                </c:pt>
                <c:pt idx="56">
                  <c:v>44243</c:v>
                </c:pt>
                <c:pt idx="57">
                  <c:v>44242</c:v>
                </c:pt>
                <c:pt idx="58">
                  <c:v>44241</c:v>
                </c:pt>
                <c:pt idx="59">
                  <c:v>44240</c:v>
                </c:pt>
                <c:pt idx="60">
                  <c:v>44239</c:v>
                </c:pt>
                <c:pt idx="61">
                  <c:v>44238</c:v>
                </c:pt>
                <c:pt idx="62">
                  <c:v>44237</c:v>
                </c:pt>
                <c:pt idx="63">
                  <c:v>44236</c:v>
                </c:pt>
                <c:pt idx="64">
                  <c:v>44235</c:v>
                </c:pt>
                <c:pt idx="65">
                  <c:v>44234</c:v>
                </c:pt>
                <c:pt idx="66">
                  <c:v>44233</c:v>
                </c:pt>
                <c:pt idx="67">
                  <c:v>44232</c:v>
                </c:pt>
                <c:pt idx="68">
                  <c:v>44231</c:v>
                </c:pt>
                <c:pt idx="69">
                  <c:v>44230</c:v>
                </c:pt>
                <c:pt idx="70">
                  <c:v>44229</c:v>
                </c:pt>
                <c:pt idx="71">
                  <c:v>44228</c:v>
                </c:pt>
                <c:pt idx="72">
                  <c:v>44227</c:v>
                </c:pt>
                <c:pt idx="73">
                  <c:v>44226</c:v>
                </c:pt>
                <c:pt idx="74">
                  <c:v>44225</c:v>
                </c:pt>
                <c:pt idx="75">
                  <c:v>44224</c:v>
                </c:pt>
                <c:pt idx="76">
                  <c:v>44223</c:v>
                </c:pt>
                <c:pt idx="77">
                  <c:v>44222</c:v>
                </c:pt>
                <c:pt idx="78">
                  <c:v>44221</c:v>
                </c:pt>
                <c:pt idx="79">
                  <c:v>44220</c:v>
                </c:pt>
                <c:pt idx="80">
                  <c:v>44219</c:v>
                </c:pt>
                <c:pt idx="81">
                  <c:v>44218</c:v>
                </c:pt>
                <c:pt idx="82">
                  <c:v>44217</c:v>
                </c:pt>
                <c:pt idx="83">
                  <c:v>44216</c:v>
                </c:pt>
                <c:pt idx="84">
                  <c:v>44215</c:v>
                </c:pt>
                <c:pt idx="85">
                  <c:v>44214</c:v>
                </c:pt>
                <c:pt idx="86">
                  <c:v>44213</c:v>
                </c:pt>
                <c:pt idx="87">
                  <c:v>44212</c:v>
                </c:pt>
                <c:pt idx="88">
                  <c:v>44211</c:v>
                </c:pt>
                <c:pt idx="89">
                  <c:v>44210</c:v>
                </c:pt>
                <c:pt idx="90">
                  <c:v>44209</c:v>
                </c:pt>
                <c:pt idx="91">
                  <c:v>44208</c:v>
                </c:pt>
                <c:pt idx="92">
                  <c:v>44207</c:v>
                </c:pt>
                <c:pt idx="93">
                  <c:v>44206</c:v>
                </c:pt>
                <c:pt idx="94">
                  <c:v>44205</c:v>
                </c:pt>
                <c:pt idx="95">
                  <c:v>44204</c:v>
                </c:pt>
                <c:pt idx="96">
                  <c:v>44203</c:v>
                </c:pt>
                <c:pt idx="97">
                  <c:v>44202</c:v>
                </c:pt>
                <c:pt idx="98">
                  <c:v>44201</c:v>
                </c:pt>
                <c:pt idx="99">
                  <c:v>44200</c:v>
                </c:pt>
                <c:pt idx="100">
                  <c:v>44199</c:v>
                </c:pt>
                <c:pt idx="101">
                  <c:v>44198</c:v>
                </c:pt>
                <c:pt idx="102">
                  <c:v>44197</c:v>
                </c:pt>
                <c:pt idx="103">
                  <c:v>44196</c:v>
                </c:pt>
                <c:pt idx="104">
                  <c:v>44195</c:v>
                </c:pt>
                <c:pt idx="105">
                  <c:v>44194</c:v>
                </c:pt>
                <c:pt idx="106">
                  <c:v>44193</c:v>
                </c:pt>
                <c:pt idx="107">
                  <c:v>44192</c:v>
                </c:pt>
                <c:pt idx="108">
                  <c:v>44191</c:v>
                </c:pt>
                <c:pt idx="109">
                  <c:v>44190</c:v>
                </c:pt>
                <c:pt idx="110">
                  <c:v>44189</c:v>
                </c:pt>
                <c:pt idx="111">
                  <c:v>44188</c:v>
                </c:pt>
                <c:pt idx="112">
                  <c:v>44187</c:v>
                </c:pt>
                <c:pt idx="113">
                  <c:v>44186</c:v>
                </c:pt>
                <c:pt idx="114">
                  <c:v>44185</c:v>
                </c:pt>
                <c:pt idx="115">
                  <c:v>44184</c:v>
                </c:pt>
                <c:pt idx="116">
                  <c:v>44183</c:v>
                </c:pt>
                <c:pt idx="117">
                  <c:v>44182</c:v>
                </c:pt>
                <c:pt idx="118">
                  <c:v>44181</c:v>
                </c:pt>
                <c:pt idx="119">
                  <c:v>44180</c:v>
                </c:pt>
                <c:pt idx="120">
                  <c:v>44179</c:v>
                </c:pt>
                <c:pt idx="121">
                  <c:v>44178</c:v>
                </c:pt>
                <c:pt idx="122">
                  <c:v>44177</c:v>
                </c:pt>
                <c:pt idx="123">
                  <c:v>44176</c:v>
                </c:pt>
                <c:pt idx="124">
                  <c:v>44175</c:v>
                </c:pt>
                <c:pt idx="125">
                  <c:v>44174</c:v>
                </c:pt>
                <c:pt idx="126">
                  <c:v>44173</c:v>
                </c:pt>
                <c:pt idx="127">
                  <c:v>44172</c:v>
                </c:pt>
                <c:pt idx="128">
                  <c:v>44171</c:v>
                </c:pt>
                <c:pt idx="129">
                  <c:v>44170</c:v>
                </c:pt>
                <c:pt idx="130">
                  <c:v>44169</c:v>
                </c:pt>
                <c:pt idx="131">
                  <c:v>44168</c:v>
                </c:pt>
                <c:pt idx="132">
                  <c:v>44167</c:v>
                </c:pt>
                <c:pt idx="133">
                  <c:v>44166</c:v>
                </c:pt>
                <c:pt idx="134">
                  <c:v>44165</c:v>
                </c:pt>
                <c:pt idx="135">
                  <c:v>44164</c:v>
                </c:pt>
                <c:pt idx="136">
                  <c:v>44163</c:v>
                </c:pt>
                <c:pt idx="137">
                  <c:v>44162</c:v>
                </c:pt>
                <c:pt idx="138">
                  <c:v>44161</c:v>
                </c:pt>
                <c:pt idx="139">
                  <c:v>44160</c:v>
                </c:pt>
                <c:pt idx="140">
                  <c:v>44159</c:v>
                </c:pt>
                <c:pt idx="141">
                  <c:v>44158</c:v>
                </c:pt>
                <c:pt idx="142">
                  <c:v>44157</c:v>
                </c:pt>
                <c:pt idx="143">
                  <c:v>44156</c:v>
                </c:pt>
                <c:pt idx="144">
                  <c:v>44155</c:v>
                </c:pt>
                <c:pt idx="145">
                  <c:v>44154</c:v>
                </c:pt>
                <c:pt idx="146">
                  <c:v>44153</c:v>
                </c:pt>
                <c:pt idx="147">
                  <c:v>44152</c:v>
                </c:pt>
                <c:pt idx="148">
                  <c:v>44151</c:v>
                </c:pt>
                <c:pt idx="149">
                  <c:v>44150</c:v>
                </c:pt>
                <c:pt idx="150">
                  <c:v>44149</c:v>
                </c:pt>
                <c:pt idx="151">
                  <c:v>44148</c:v>
                </c:pt>
                <c:pt idx="152">
                  <c:v>44147</c:v>
                </c:pt>
                <c:pt idx="153">
                  <c:v>44146</c:v>
                </c:pt>
                <c:pt idx="154">
                  <c:v>44145</c:v>
                </c:pt>
                <c:pt idx="155">
                  <c:v>44144</c:v>
                </c:pt>
                <c:pt idx="156">
                  <c:v>44143</c:v>
                </c:pt>
                <c:pt idx="157">
                  <c:v>44142</c:v>
                </c:pt>
                <c:pt idx="158">
                  <c:v>44141</c:v>
                </c:pt>
                <c:pt idx="159">
                  <c:v>44140</c:v>
                </c:pt>
                <c:pt idx="160">
                  <c:v>44139</c:v>
                </c:pt>
                <c:pt idx="161">
                  <c:v>44138</c:v>
                </c:pt>
                <c:pt idx="162">
                  <c:v>44137</c:v>
                </c:pt>
                <c:pt idx="163">
                  <c:v>44136</c:v>
                </c:pt>
                <c:pt idx="164">
                  <c:v>44135</c:v>
                </c:pt>
                <c:pt idx="165">
                  <c:v>44134</c:v>
                </c:pt>
                <c:pt idx="166">
                  <c:v>44133</c:v>
                </c:pt>
                <c:pt idx="167">
                  <c:v>44132</c:v>
                </c:pt>
                <c:pt idx="168">
                  <c:v>44131</c:v>
                </c:pt>
                <c:pt idx="169">
                  <c:v>44130</c:v>
                </c:pt>
                <c:pt idx="170">
                  <c:v>44129</c:v>
                </c:pt>
                <c:pt idx="171">
                  <c:v>44128</c:v>
                </c:pt>
                <c:pt idx="172">
                  <c:v>44127</c:v>
                </c:pt>
                <c:pt idx="173">
                  <c:v>44126</c:v>
                </c:pt>
                <c:pt idx="174">
                  <c:v>44125</c:v>
                </c:pt>
                <c:pt idx="175">
                  <c:v>44124</c:v>
                </c:pt>
                <c:pt idx="176">
                  <c:v>44123</c:v>
                </c:pt>
                <c:pt idx="177">
                  <c:v>44122</c:v>
                </c:pt>
                <c:pt idx="178">
                  <c:v>44121</c:v>
                </c:pt>
                <c:pt idx="179">
                  <c:v>44120</c:v>
                </c:pt>
                <c:pt idx="180">
                  <c:v>44119</c:v>
                </c:pt>
                <c:pt idx="181">
                  <c:v>44118</c:v>
                </c:pt>
                <c:pt idx="182">
                  <c:v>44117</c:v>
                </c:pt>
                <c:pt idx="183">
                  <c:v>44116</c:v>
                </c:pt>
                <c:pt idx="184">
                  <c:v>44115</c:v>
                </c:pt>
                <c:pt idx="185">
                  <c:v>44114</c:v>
                </c:pt>
                <c:pt idx="186">
                  <c:v>44113</c:v>
                </c:pt>
                <c:pt idx="187">
                  <c:v>44112</c:v>
                </c:pt>
                <c:pt idx="188">
                  <c:v>44111</c:v>
                </c:pt>
                <c:pt idx="189">
                  <c:v>44110</c:v>
                </c:pt>
                <c:pt idx="190">
                  <c:v>44109</c:v>
                </c:pt>
                <c:pt idx="191">
                  <c:v>44108</c:v>
                </c:pt>
                <c:pt idx="192">
                  <c:v>44107</c:v>
                </c:pt>
                <c:pt idx="193">
                  <c:v>44106</c:v>
                </c:pt>
                <c:pt idx="194">
                  <c:v>44105</c:v>
                </c:pt>
                <c:pt idx="195">
                  <c:v>44104</c:v>
                </c:pt>
                <c:pt idx="196">
                  <c:v>44103</c:v>
                </c:pt>
                <c:pt idx="197">
                  <c:v>44102</c:v>
                </c:pt>
                <c:pt idx="198">
                  <c:v>44101</c:v>
                </c:pt>
                <c:pt idx="199">
                  <c:v>44100</c:v>
                </c:pt>
                <c:pt idx="200">
                  <c:v>44099</c:v>
                </c:pt>
                <c:pt idx="201">
                  <c:v>44098</c:v>
                </c:pt>
                <c:pt idx="202">
                  <c:v>44097</c:v>
                </c:pt>
                <c:pt idx="203">
                  <c:v>44096</c:v>
                </c:pt>
                <c:pt idx="204">
                  <c:v>44095</c:v>
                </c:pt>
                <c:pt idx="205">
                  <c:v>44094</c:v>
                </c:pt>
                <c:pt idx="206">
                  <c:v>44093</c:v>
                </c:pt>
                <c:pt idx="207">
                  <c:v>44092</c:v>
                </c:pt>
                <c:pt idx="208">
                  <c:v>44091</c:v>
                </c:pt>
                <c:pt idx="209">
                  <c:v>44090</c:v>
                </c:pt>
                <c:pt idx="210">
                  <c:v>44089</c:v>
                </c:pt>
                <c:pt idx="211">
                  <c:v>44088</c:v>
                </c:pt>
                <c:pt idx="212">
                  <c:v>44087</c:v>
                </c:pt>
                <c:pt idx="213">
                  <c:v>44086</c:v>
                </c:pt>
                <c:pt idx="214">
                  <c:v>44085</c:v>
                </c:pt>
                <c:pt idx="215">
                  <c:v>44084</c:v>
                </c:pt>
                <c:pt idx="216">
                  <c:v>44083</c:v>
                </c:pt>
                <c:pt idx="217">
                  <c:v>44082</c:v>
                </c:pt>
                <c:pt idx="218">
                  <c:v>44081</c:v>
                </c:pt>
                <c:pt idx="219">
                  <c:v>44080</c:v>
                </c:pt>
                <c:pt idx="220">
                  <c:v>44079</c:v>
                </c:pt>
                <c:pt idx="221">
                  <c:v>44078</c:v>
                </c:pt>
                <c:pt idx="222">
                  <c:v>44077</c:v>
                </c:pt>
                <c:pt idx="223">
                  <c:v>44076</c:v>
                </c:pt>
                <c:pt idx="224">
                  <c:v>44075</c:v>
                </c:pt>
                <c:pt idx="225">
                  <c:v>44074</c:v>
                </c:pt>
                <c:pt idx="226">
                  <c:v>44073</c:v>
                </c:pt>
                <c:pt idx="227">
                  <c:v>44072</c:v>
                </c:pt>
                <c:pt idx="228">
                  <c:v>44071</c:v>
                </c:pt>
                <c:pt idx="229">
                  <c:v>44070</c:v>
                </c:pt>
                <c:pt idx="230">
                  <c:v>44069</c:v>
                </c:pt>
                <c:pt idx="231">
                  <c:v>44068</c:v>
                </c:pt>
                <c:pt idx="232">
                  <c:v>44067</c:v>
                </c:pt>
                <c:pt idx="233">
                  <c:v>44066</c:v>
                </c:pt>
                <c:pt idx="234">
                  <c:v>44065</c:v>
                </c:pt>
                <c:pt idx="235">
                  <c:v>44064</c:v>
                </c:pt>
                <c:pt idx="236">
                  <c:v>44063</c:v>
                </c:pt>
                <c:pt idx="237">
                  <c:v>44062</c:v>
                </c:pt>
                <c:pt idx="238">
                  <c:v>44061</c:v>
                </c:pt>
                <c:pt idx="239">
                  <c:v>44060</c:v>
                </c:pt>
                <c:pt idx="240">
                  <c:v>44059</c:v>
                </c:pt>
                <c:pt idx="241">
                  <c:v>44058</c:v>
                </c:pt>
                <c:pt idx="242">
                  <c:v>44057</c:v>
                </c:pt>
                <c:pt idx="243">
                  <c:v>44056</c:v>
                </c:pt>
                <c:pt idx="244">
                  <c:v>44055</c:v>
                </c:pt>
                <c:pt idx="245">
                  <c:v>44054</c:v>
                </c:pt>
                <c:pt idx="246">
                  <c:v>44053</c:v>
                </c:pt>
                <c:pt idx="247">
                  <c:v>44052</c:v>
                </c:pt>
                <c:pt idx="248">
                  <c:v>44051</c:v>
                </c:pt>
                <c:pt idx="249">
                  <c:v>44050</c:v>
                </c:pt>
                <c:pt idx="250">
                  <c:v>44049</c:v>
                </c:pt>
                <c:pt idx="251">
                  <c:v>44048</c:v>
                </c:pt>
                <c:pt idx="252">
                  <c:v>44047</c:v>
                </c:pt>
                <c:pt idx="253">
                  <c:v>44046</c:v>
                </c:pt>
                <c:pt idx="254">
                  <c:v>44045</c:v>
                </c:pt>
                <c:pt idx="255">
                  <c:v>44044</c:v>
                </c:pt>
                <c:pt idx="256">
                  <c:v>44043</c:v>
                </c:pt>
                <c:pt idx="257">
                  <c:v>44042</c:v>
                </c:pt>
                <c:pt idx="258">
                  <c:v>44041</c:v>
                </c:pt>
                <c:pt idx="259">
                  <c:v>44040</c:v>
                </c:pt>
                <c:pt idx="260">
                  <c:v>44039</c:v>
                </c:pt>
                <c:pt idx="261">
                  <c:v>44038</c:v>
                </c:pt>
                <c:pt idx="262">
                  <c:v>44037</c:v>
                </c:pt>
                <c:pt idx="263">
                  <c:v>44036</c:v>
                </c:pt>
                <c:pt idx="264">
                  <c:v>44035</c:v>
                </c:pt>
                <c:pt idx="265">
                  <c:v>44034</c:v>
                </c:pt>
                <c:pt idx="266">
                  <c:v>44033</c:v>
                </c:pt>
                <c:pt idx="267">
                  <c:v>44032</c:v>
                </c:pt>
                <c:pt idx="268">
                  <c:v>44031</c:v>
                </c:pt>
                <c:pt idx="269">
                  <c:v>44030</c:v>
                </c:pt>
                <c:pt idx="270">
                  <c:v>44029</c:v>
                </c:pt>
                <c:pt idx="271">
                  <c:v>44028</c:v>
                </c:pt>
                <c:pt idx="272">
                  <c:v>44027</c:v>
                </c:pt>
                <c:pt idx="273">
                  <c:v>44026</c:v>
                </c:pt>
                <c:pt idx="274">
                  <c:v>44025</c:v>
                </c:pt>
                <c:pt idx="275">
                  <c:v>44024</c:v>
                </c:pt>
                <c:pt idx="276">
                  <c:v>44023</c:v>
                </c:pt>
                <c:pt idx="277">
                  <c:v>44022</c:v>
                </c:pt>
                <c:pt idx="278">
                  <c:v>44021</c:v>
                </c:pt>
                <c:pt idx="279">
                  <c:v>44020</c:v>
                </c:pt>
                <c:pt idx="280">
                  <c:v>44019</c:v>
                </c:pt>
                <c:pt idx="281">
                  <c:v>44018</c:v>
                </c:pt>
                <c:pt idx="282">
                  <c:v>44017</c:v>
                </c:pt>
                <c:pt idx="283">
                  <c:v>44016</c:v>
                </c:pt>
                <c:pt idx="284">
                  <c:v>44015</c:v>
                </c:pt>
                <c:pt idx="285">
                  <c:v>44014</c:v>
                </c:pt>
                <c:pt idx="286">
                  <c:v>44013</c:v>
                </c:pt>
                <c:pt idx="287">
                  <c:v>44012</c:v>
                </c:pt>
                <c:pt idx="288">
                  <c:v>44011</c:v>
                </c:pt>
                <c:pt idx="289">
                  <c:v>44010</c:v>
                </c:pt>
                <c:pt idx="290">
                  <c:v>44009</c:v>
                </c:pt>
                <c:pt idx="291">
                  <c:v>44008</c:v>
                </c:pt>
                <c:pt idx="292">
                  <c:v>44007</c:v>
                </c:pt>
                <c:pt idx="293">
                  <c:v>44006</c:v>
                </c:pt>
                <c:pt idx="294">
                  <c:v>44005</c:v>
                </c:pt>
                <c:pt idx="295">
                  <c:v>44004</c:v>
                </c:pt>
                <c:pt idx="296">
                  <c:v>44003</c:v>
                </c:pt>
                <c:pt idx="297">
                  <c:v>44002</c:v>
                </c:pt>
                <c:pt idx="298">
                  <c:v>44001</c:v>
                </c:pt>
                <c:pt idx="299">
                  <c:v>44000</c:v>
                </c:pt>
                <c:pt idx="300">
                  <c:v>43999</c:v>
                </c:pt>
                <c:pt idx="301">
                  <c:v>43998</c:v>
                </c:pt>
                <c:pt idx="302">
                  <c:v>43997</c:v>
                </c:pt>
                <c:pt idx="303">
                  <c:v>43996</c:v>
                </c:pt>
                <c:pt idx="304">
                  <c:v>43995</c:v>
                </c:pt>
                <c:pt idx="305">
                  <c:v>43994</c:v>
                </c:pt>
                <c:pt idx="306">
                  <c:v>43993</c:v>
                </c:pt>
                <c:pt idx="307">
                  <c:v>43992</c:v>
                </c:pt>
                <c:pt idx="308">
                  <c:v>43991</c:v>
                </c:pt>
                <c:pt idx="309">
                  <c:v>43990</c:v>
                </c:pt>
                <c:pt idx="310">
                  <c:v>43989</c:v>
                </c:pt>
                <c:pt idx="311">
                  <c:v>43988</c:v>
                </c:pt>
                <c:pt idx="312">
                  <c:v>43987</c:v>
                </c:pt>
                <c:pt idx="313">
                  <c:v>43986</c:v>
                </c:pt>
                <c:pt idx="314">
                  <c:v>43985</c:v>
                </c:pt>
                <c:pt idx="315">
                  <c:v>43984</c:v>
                </c:pt>
                <c:pt idx="316">
                  <c:v>43983</c:v>
                </c:pt>
                <c:pt idx="317">
                  <c:v>43982</c:v>
                </c:pt>
                <c:pt idx="318">
                  <c:v>43981</c:v>
                </c:pt>
                <c:pt idx="319">
                  <c:v>43980</c:v>
                </c:pt>
                <c:pt idx="320">
                  <c:v>43979</c:v>
                </c:pt>
                <c:pt idx="321">
                  <c:v>43978</c:v>
                </c:pt>
                <c:pt idx="322">
                  <c:v>43977</c:v>
                </c:pt>
                <c:pt idx="323">
                  <c:v>43976</c:v>
                </c:pt>
                <c:pt idx="324">
                  <c:v>43975</c:v>
                </c:pt>
                <c:pt idx="325">
                  <c:v>43974</c:v>
                </c:pt>
                <c:pt idx="326">
                  <c:v>43973</c:v>
                </c:pt>
                <c:pt idx="327">
                  <c:v>43972</c:v>
                </c:pt>
                <c:pt idx="328">
                  <c:v>43971</c:v>
                </c:pt>
                <c:pt idx="329">
                  <c:v>43970</c:v>
                </c:pt>
                <c:pt idx="330">
                  <c:v>43969</c:v>
                </c:pt>
                <c:pt idx="331">
                  <c:v>43968</c:v>
                </c:pt>
                <c:pt idx="332">
                  <c:v>43967</c:v>
                </c:pt>
                <c:pt idx="333">
                  <c:v>43966</c:v>
                </c:pt>
                <c:pt idx="334">
                  <c:v>43965</c:v>
                </c:pt>
                <c:pt idx="335">
                  <c:v>43964</c:v>
                </c:pt>
                <c:pt idx="336">
                  <c:v>43963</c:v>
                </c:pt>
                <c:pt idx="337">
                  <c:v>43962</c:v>
                </c:pt>
                <c:pt idx="338">
                  <c:v>43961</c:v>
                </c:pt>
                <c:pt idx="339">
                  <c:v>43960</c:v>
                </c:pt>
                <c:pt idx="340">
                  <c:v>43959</c:v>
                </c:pt>
                <c:pt idx="341">
                  <c:v>43958</c:v>
                </c:pt>
                <c:pt idx="342">
                  <c:v>43957</c:v>
                </c:pt>
                <c:pt idx="343">
                  <c:v>43956</c:v>
                </c:pt>
                <c:pt idx="344">
                  <c:v>43955</c:v>
                </c:pt>
                <c:pt idx="345">
                  <c:v>43954</c:v>
                </c:pt>
                <c:pt idx="346">
                  <c:v>43953</c:v>
                </c:pt>
                <c:pt idx="347">
                  <c:v>43952</c:v>
                </c:pt>
                <c:pt idx="348">
                  <c:v>43951</c:v>
                </c:pt>
                <c:pt idx="349">
                  <c:v>43950</c:v>
                </c:pt>
                <c:pt idx="350">
                  <c:v>43949</c:v>
                </c:pt>
                <c:pt idx="351">
                  <c:v>43948</c:v>
                </c:pt>
                <c:pt idx="352">
                  <c:v>43947</c:v>
                </c:pt>
                <c:pt idx="353">
                  <c:v>43946</c:v>
                </c:pt>
                <c:pt idx="354">
                  <c:v>43945</c:v>
                </c:pt>
                <c:pt idx="355">
                  <c:v>43944</c:v>
                </c:pt>
                <c:pt idx="356">
                  <c:v>43943</c:v>
                </c:pt>
                <c:pt idx="357">
                  <c:v>43942</c:v>
                </c:pt>
                <c:pt idx="358">
                  <c:v>43941</c:v>
                </c:pt>
                <c:pt idx="359">
                  <c:v>43940</c:v>
                </c:pt>
                <c:pt idx="360">
                  <c:v>43939</c:v>
                </c:pt>
                <c:pt idx="361">
                  <c:v>43938</c:v>
                </c:pt>
                <c:pt idx="362">
                  <c:v>43937</c:v>
                </c:pt>
                <c:pt idx="363">
                  <c:v>43936</c:v>
                </c:pt>
                <c:pt idx="364">
                  <c:v>43935</c:v>
                </c:pt>
                <c:pt idx="365">
                  <c:v>43934</c:v>
                </c:pt>
                <c:pt idx="366">
                  <c:v>43933</c:v>
                </c:pt>
                <c:pt idx="367">
                  <c:v>43932</c:v>
                </c:pt>
                <c:pt idx="368">
                  <c:v>43931</c:v>
                </c:pt>
                <c:pt idx="369">
                  <c:v>43930</c:v>
                </c:pt>
                <c:pt idx="370">
                  <c:v>43929</c:v>
                </c:pt>
                <c:pt idx="371">
                  <c:v>43928</c:v>
                </c:pt>
                <c:pt idx="372">
                  <c:v>43927</c:v>
                </c:pt>
                <c:pt idx="373">
                  <c:v>43926</c:v>
                </c:pt>
                <c:pt idx="374">
                  <c:v>43925</c:v>
                </c:pt>
                <c:pt idx="375">
                  <c:v>43924</c:v>
                </c:pt>
                <c:pt idx="376">
                  <c:v>43923</c:v>
                </c:pt>
                <c:pt idx="377">
                  <c:v>43922</c:v>
                </c:pt>
                <c:pt idx="378">
                  <c:v>43921</c:v>
                </c:pt>
                <c:pt idx="379">
                  <c:v>43920</c:v>
                </c:pt>
                <c:pt idx="380">
                  <c:v>43919</c:v>
                </c:pt>
                <c:pt idx="381">
                  <c:v>43918</c:v>
                </c:pt>
                <c:pt idx="382">
                  <c:v>43917</c:v>
                </c:pt>
                <c:pt idx="383">
                  <c:v>43916</c:v>
                </c:pt>
                <c:pt idx="384">
                  <c:v>43915</c:v>
                </c:pt>
                <c:pt idx="385">
                  <c:v>43914</c:v>
                </c:pt>
                <c:pt idx="386">
                  <c:v>43913</c:v>
                </c:pt>
                <c:pt idx="387">
                  <c:v>43912</c:v>
                </c:pt>
                <c:pt idx="388">
                  <c:v>43911</c:v>
                </c:pt>
                <c:pt idx="389">
                  <c:v>43910</c:v>
                </c:pt>
                <c:pt idx="390">
                  <c:v>43909</c:v>
                </c:pt>
                <c:pt idx="391">
                  <c:v>43908</c:v>
                </c:pt>
                <c:pt idx="392">
                  <c:v>43907</c:v>
                </c:pt>
                <c:pt idx="393">
                  <c:v>43906</c:v>
                </c:pt>
                <c:pt idx="394">
                  <c:v>43905</c:v>
                </c:pt>
                <c:pt idx="395">
                  <c:v>43904</c:v>
                </c:pt>
                <c:pt idx="396">
                  <c:v>43903</c:v>
                </c:pt>
                <c:pt idx="397">
                  <c:v>43902</c:v>
                </c:pt>
                <c:pt idx="398">
                  <c:v>43901</c:v>
                </c:pt>
                <c:pt idx="399">
                  <c:v>43900</c:v>
                </c:pt>
                <c:pt idx="400">
                  <c:v>43899</c:v>
                </c:pt>
                <c:pt idx="401">
                  <c:v>43898</c:v>
                </c:pt>
                <c:pt idx="402">
                  <c:v>43897</c:v>
                </c:pt>
                <c:pt idx="403">
                  <c:v>43896</c:v>
                </c:pt>
                <c:pt idx="404">
                  <c:v>43895</c:v>
                </c:pt>
                <c:pt idx="405">
                  <c:v>43894</c:v>
                </c:pt>
                <c:pt idx="406">
                  <c:v>43893</c:v>
                </c:pt>
                <c:pt idx="407">
                  <c:v>43892</c:v>
                </c:pt>
                <c:pt idx="408">
                  <c:v>43891</c:v>
                </c:pt>
                <c:pt idx="409">
                  <c:v>43890</c:v>
                </c:pt>
                <c:pt idx="410">
                  <c:v>43889</c:v>
                </c:pt>
                <c:pt idx="411">
                  <c:v>43888</c:v>
                </c:pt>
                <c:pt idx="412">
                  <c:v>43887</c:v>
                </c:pt>
                <c:pt idx="413">
                  <c:v>43886</c:v>
                </c:pt>
                <c:pt idx="414">
                  <c:v>43885</c:v>
                </c:pt>
                <c:pt idx="415">
                  <c:v>43884</c:v>
                </c:pt>
                <c:pt idx="416">
                  <c:v>43883</c:v>
                </c:pt>
                <c:pt idx="417">
                  <c:v>43882</c:v>
                </c:pt>
                <c:pt idx="418">
                  <c:v>43881</c:v>
                </c:pt>
                <c:pt idx="419">
                  <c:v>43880</c:v>
                </c:pt>
                <c:pt idx="420">
                  <c:v>43879</c:v>
                </c:pt>
                <c:pt idx="421">
                  <c:v>43878</c:v>
                </c:pt>
                <c:pt idx="422">
                  <c:v>43877</c:v>
                </c:pt>
                <c:pt idx="423">
                  <c:v>43876</c:v>
                </c:pt>
                <c:pt idx="424">
                  <c:v>43875</c:v>
                </c:pt>
                <c:pt idx="425">
                  <c:v>43874</c:v>
                </c:pt>
                <c:pt idx="426">
                  <c:v>43873</c:v>
                </c:pt>
                <c:pt idx="427">
                  <c:v>43872</c:v>
                </c:pt>
                <c:pt idx="428">
                  <c:v>43871</c:v>
                </c:pt>
                <c:pt idx="429">
                  <c:v>43870</c:v>
                </c:pt>
                <c:pt idx="430">
                  <c:v>43869</c:v>
                </c:pt>
                <c:pt idx="431">
                  <c:v>43868</c:v>
                </c:pt>
                <c:pt idx="432">
                  <c:v>43867</c:v>
                </c:pt>
                <c:pt idx="433">
                  <c:v>43866</c:v>
                </c:pt>
                <c:pt idx="434">
                  <c:v>43865</c:v>
                </c:pt>
                <c:pt idx="435">
                  <c:v>43864</c:v>
                </c:pt>
                <c:pt idx="436">
                  <c:v>43863</c:v>
                </c:pt>
                <c:pt idx="437">
                  <c:v>43862</c:v>
                </c:pt>
                <c:pt idx="438">
                  <c:v>43861</c:v>
                </c:pt>
                <c:pt idx="439">
                  <c:v>43860</c:v>
                </c:pt>
                <c:pt idx="440">
                  <c:v>43859</c:v>
                </c:pt>
                <c:pt idx="441">
                  <c:v>43858</c:v>
                </c:pt>
                <c:pt idx="442">
                  <c:v>43857</c:v>
                </c:pt>
                <c:pt idx="443">
                  <c:v>43856</c:v>
                </c:pt>
                <c:pt idx="444">
                  <c:v>43855</c:v>
                </c:pt>
                <c:pt idx="445">
                  <c:v>43854</c:v>
                </c:pt>
                <c:pt idx="446">
                  <c:v>43853</c:v>
                </c:pt>
                <c:pt idx="447">
                  <c:v>43852</c:v>
                </c:pt>
                <c:pt idx="448">
                  <c:v>43851</c:v>
                </c:pt>
                <c:pt idx="449">
                  <c:v>43850</c:v>
                </c:pt>
                <c:pt idx="450">
                  <c:v>43849</c:v>
                </c:pt>
                <c:pt idx="451">
                  <c:v>43848</c:v>
                </c:pt>
                <c:pt idx="452">
                  <c:v>43847</c:v>
                </c:pt>
                <c:pt idx="453">
                  <c:v>43846</c:v>
                </c:pt>
                <c:pt idx="454">
                  <c:v>43845</c:v>
                </c:pt>
                <c:pt idx="455">
                  <c:v>43844</c:v>
                </c:pt>
                <c:pt idx="456">
                  <c:v>43843</c:v>
                </c:pt>
                <c:pt idx="457">
                  <c:v>43842</c:v>
                </c:pt>
                <c:pt idx="458">
                  <c:v>43841</c:v>
                </c:pt>
                <c:pt idx="459">
                  <c:v>43840</c:v>
                </c:pt>
                <c:pt idx="460">
                  <c:v>43839</c:v>
                </c:pt>
                <c:pt idx="461">
                  <c:v>43838</c:v>
                </c:pt>
                <c:pt idx="462">
                  <c:v>43837</c:v>
                </c:pt>
                <c:pt idx="463">
                  <c:v>43836</c:v>
                </c:pt>
                <c:pt idx="464">
                  <c:v>43835</c:v>
                </c:pt>
                <c:pt idx="465">
                  <c:v>43834</c:v>
                </c:pt>
                <c:pt idx="466">
                  <c:v>43833</c:v>
                </c:pt>
                <c:pt idx="467">
                  <c:v>43832</c:v>
                </c:pt>
                <c:pt idx="468">
                  <c:v>43831</c:v>
                </c:pt>
                <c:pt idx="469">
                  <c:v>43830</c:v>
                </c:pt>
                <c:pt idx="470">
                  <c:v>43829</c:v>
                </c:pt>
                <c:pt idx="471">
                  <c:v>43828</c:v>
                </c:pt>
                <c:pt idx="472">
                  <c:v>43827</c:v>
                </c:pt>
                <c:pt idx="473">
                  <c:v>43826</c:v>
                </c:pt>
                <c:pt idx="474">
                  <c:v>43825</c:v>
                </c:pt>
                <c:pt idx="475">
                  <c:v>43824</c:v>
                </c:pt>
                <c:pt idx="476">
                  <c:v>43823</c:v>
                </c:pt>
                <c:pt idx="477">
                  <c:v>43822</c:v>
                </c:pt>
                <c:pt idx="478">
                  <c:v>43821</c:v>
                </c:pt>
                <c:pt idx="479">
                  <c:v>43820</c:v>
                </c:pt>
                <c:pt idx="480">
                  <c:v>43819</c:v>
                </c:pt>
                <c:pt idx="481">
                  <c:v>43818</c:v>
                </c:pt>
                <c:pt idx="482">
                  <c:v>43817</c:v>
                </c:pt>
                <c:pt idx="483">
                  <c:v>43816</c:v>
                </c:pt>
                <c:pt idx="484">
                  <c:v>43815</c:v>
                </c:pt>
                <c:pt idx="485">
                  <c:v>43814</c:v>
                </c:pt>
                <c:pt idx="486">
                  <c:v>43813</c:v>
                </c:pt>
                <c:pt idx="487">
                  <c:v>43812</c:v>
                </c:pt>
                <c:pt idx="488">
                  <c:v>43811</c:v>
                </c:pt>
                <c:pt idx="489">
                  <c:v>43810</c:v>
                </c:pt>
                <c:pt idx="490">
                  <c:v>43809</c:v>
                </c:pt>
                <c:pt idx="491">
                  <c:v>43808</c:v>
                </c:pt>
                <c:pt idx="492">
                  <c:v>43807</c:v>
                </c:pt>
                <c:pt idx="493">
                  <c:v>43806</c:v>
                </c:pt>
                <c:pt idx="494">
                  <c:v>43805</c:v>
                </c:pt>
                <c:pt idx="495">
                  <c:v>43804</c:v>
                </c:pt>
                <c:pt idx="496">
                  <c:v>43803</c:v>
                </c:pt>
                <c:pt idx="497">
                  <c:v>43802</c:v>
                </c:pt>
                <c:pt idx="498">
                  <c:v>43801</c:v>
                </c:pt>
                <c:pt idx="499">
                  <c:v>43800</c:v>
                </c:pt>
                <c:pt idx="500">
                  <c:v>43799</c:v>
                </c:pt>
                <c:pt idx="501">
                  <c:v>43798</c:v>
                </c:pt>
                <c:pt idx="502">
                  <c:v>43797</c:v>
                </c:pt>
                <c:pt idx="503">
                  <c:v>43796</c:v>
                </c:pt>
                <c:pt idx="504">
                  <c:v>43795</c:v>
                </c:pt>
                <c:pt idx="505">
                  <c:v>43794</c:v>
                </c:pt>
                <c:pt idx="506">
                  <c:v>43793</c:v>
                </c:pt>
                <c:pt idx="507">
                  <c:v>43792</c:v>
                </c:pt>
                <c:pt idx="508">
                  <c:v>43791</c:v>
                </c:pt>
                <c:pt idx="509">
                  <c:v>43790</c:v>
                </c:pt>
                <c:pt idx="510">
                  <c:v>43789</c:v>
                </c:pt>
                <c:pt idx="511">
                  <c:v>43788</c:v>
                </c:pt>
                <c:pt idx="512">
                  <c:v>43787</c:v>
                </c:pt>
                <c:pt idx="513">
                  <c:v>43786</c:v>
                </c:pt>
                <c:pt idx="514">
                  <c:v>43785</c:v>
                </c:pt>
                <c:pt idx="515">
                  <c:v>43784</c:v>
                </c:pt>
                <c:pt idx="516">
                  <c:v>43783</c:v>
                </c:pt>
                <c:pt idx="517">
                  <c:v>43782</c:v>
                </c:pt>
                <c:pt idx="518">
                  <c:v>43781</c:v>
                </c:pt>
                <c:pt idx="519">
                  <c:v>43780</c:v>
                </c:pt>
                <c:pt idx="520">
                  <c:v>43779</c:v>
                </c:pt>
                <c:pt idx="521">
                  <c:v>43778</c:v>
                </c:pt>
                <c:pt idx="522">
                  <c:v>43777</c:v>
                </c:pt>
                <c:pt idx="523">
                  <c:v>43776</c:v>
                </c:pt>
                <c:pt idx="524">
                  <c:v>43775</c:v>
                </c:pt>
                <c:pt idx="525">
                  <c:v>43774</c:v>
                </c:pt>
                <c:pt idx="526">
                  <c:v>43773</c:v>
                </c:pt>
                <c:pt idx="527">
                  <c:v>43772</c:v>
                </c:pt>
                <c:pt idx="528">
                  <c:v>43771</c:v>
                </c:pt>
                <c:pt idx="529">
                  <c:v>43770</c:v>
                </c:pt>
                <c:pt idx="530">
                  <c:v>43769</c:v>
                </c:pt>
                <c:pt idx="531">
                  <c:v>43768</c:v>
                </c:pt>
                <c:pt idx="532">
                  <c:v>43767</c:v>
                </c:pt>
                <c:pt idx="533">
                  <c:v>43766</c:v>
                </c:pt>
                <c:pt idx="534">
                  <c:v>43765</c:v>
                </c:pt>
                <c:pt idx="535">
                  <c:v>43764</c:v>
                </c:pt>
                <c:pt idx="536">
                  <c:v>43763</c:v>
                </c:pt>
                <c:pt idx="537">
                  <c:v>43762</c:v>
                </c:pt>
                <c:pt idx="538">
                  <c:v>43761</c:v>
                </c:pt>
                <c:pt idx="539">
                  <c:v>43760</c:v>
                </c:pt>
                <c:pt idx="540">
                  <c:v>43759</c:v>
                </c:pt>
                <c:pt idx="541">
                  <c:v>43758</c:v>
                </c:pt>
                <c:pt idx="542">
                  <c:v>43757</c:v>
                </c:pt>
                <c:pt idx="543">
                  <c:v>43756</c:v>
                </c:pt>
                <c:pt idx="544">
                  <c:v>43755</c:v>
                </c:pt>
                <c:pt idx="545">
                  <c:v>43754</c:v>
                </c:pt>
                <c:pt idx="546">
                  <c:v>43753</c:v>
                </c:pt>
                <c:pt idx="547">
                  <c:v>43752</c:v>
                </c:pt>
                <c:pt idx="548">
                  <c:v>43751</c:v>
                </c:pt>
                <c:pt idx="549">
                  <c:v>43750</c:v>
                </c:pt>
                <c:pt idx="550">
                  <c:v>43749</c:v>
                </c:pt>
                <c:pt idx="551">
                  <c:v>43748</c:v>
                </c:pt>
                <c:pt idx="552">
                  <c:v>43747</c:v>
                </c:pt>
                <c:pt idx="553">
                  <c:v>43746</c:v>
                </c:pt>
                <c:pt idx="554">
                  <c:v>43745</c:v>
                </c:pt>
                <c:pt idx="555">
                  <c:v>43744</c:v>
                </c:pt>
                <c:pt idx="556">
                  <c:v>43743</c:v>
                </c:pt>
                <c:pt idx="557">
                  <c:v>43742</c:v>
                </c:pt>
                <c:pt idx="558">
                  <c:v>43741</c:v>
                </c:pt>
                <c:pt idx="559">
                  <c:v>43740</c:v>
                </c:pt>
                <c:pt idx="560">
                  <c:v>43739</c:v>
                </c:pt>
                <c:pt idx="561">
                  <c:v>43738</c:v>
                </c:pt>
                <c:pt idx="562">
                  <c:v>43737</c:v>
                </c:pt>
                <c:pt idx="563">
                  <c:v>43736</c:v>
                </c:pt>
                <c:pt idx="564">
                  <c:v>43735</c:v>
                </c:pt>
                <c:pt idx="565">
                  <c:v>43734</c:v>
                </c:pt>
                <c:pt idx="566">
                  <c:v>43733</c:v>
                </c:pt>
                <c:pt idx="567">
                  <c:v>43732</c:v>
                </c:pt>
                <c:pt idx="568">
                  <c:v>43731</c:v>
                </c:pt>
                <c:pt idx="569">
                  <c:v>43730</c:v>
                </c:pt>
                <c:pt idx="570">
                  <c:v>43729</c:v>
                </c:pt>
                <c:pt idx="571">
                  <c:v>43728</c:v>
                </c:pt>
                <c:pt idx="572">
                  <c:v>43727</c:v>
                </c:pt>
                <c:pt idx="573">
                  <c:v>43726</c:v>
                </c:pt>
                <c:pt idx="574">
                  <c:v>43725</c:v>
                </c:pt>
                <c:pt idx="575">
                  <c:v>43724</c:v>
                </c:pt>
                <c:pt idx="576">
                  <c:v>43723</c:v>
                </c:pt>
                <c:pt idx="577">
                  <c:v>43722</c:v>
                </c:pt>
                <c:pt idx="578">
                  <c:v>43721</c:v>
                </c:pt>
                <c:pt idx="579">
                  <c:v>43720</c:v>
                </c:pt>
                <c:pt idx="580">
                  <c:v>43719</c:v>
                </c:pt>
                <c:pt idx="581">
                  <c:v>43718</c:v>
                </c:pt>
                <c:pt idx="582">
                  <c:v>43717</c:v>
                </c:pt>
                <c:pt idx="583">
                  <c:v>43716</c:v>
                </c:pt>
                <c:pt idx="584">
                  <c:v>43715</c:v>
                </c:pt>
                <c:pt idx="585">
                  <c:v>43714</c:v>
                </c:pt>
                <c:pt idx="586">
                  <c:v>43713</c:v>
                </c:pt>
                <c:pt idx="587">
                  <c:v>43712</c:v>
                </c:pt>
                <c:pt idx="588">
                  <c:v>43711</c:v>
                </c:pt>
                <c:pt idx="589">
                  <c:v>43710</c:v>
                </c:pt>
                <c:pt idx="590">
                  <c:v>43709</c:v>
                </c:pt>
                <c:pt idx="591">
                  <c:v>43708</c:v>
                </c:pt>
                <c:pt idx="592">
                  <c:v>43707</c:v>
                </c:pt>
                <c:pt idx="593">
                  <c:v>43706</c:v>
                </c:pt>
                <c:pt idx="594">
                  <c:v>43705</c:v>
                </c:pt>
                <c:pt idx="595">
                  <c:v>43704</c:v>
                </c:pt>
                <c:pt idx="596">
                  <c:v>43703</c:v>
                </c:pt>
                <c:pt idx="597">
                  <c:v>43702</c:v>
                </c:pt>
                <c:pt idx="598">
                  <c:v>43701</c:v>
                </c:pt>
                <c:pt idx="599">
                  <c:v>43700</c:v>
                </c:pt>
                <c:pt idx="600">
                  <c:v>43699</c:v>
                </c:pt>
                <c:pt idx="601">
                  <c:v>43698</c:v>
                </c:pt>
                <c:pt idx="602">
                  <c:v>43697</c:v>
                </c:pt>
                <c:pt idx="603">
                  <c:v>43696</c:v>
                </c:pt>
                <c:pt idx="604">
                  <c:v>43695</c:v>
                </c:pt>
                <c:pt idx="605">
                  <c:v>43694</c:v>
                </c:pt>
                <c:pt idx="606">
                  <c:v>43693</c:v>
                </c:pt>
                <c:pt idx="607">
                  <c:v>43692</c:v>
                </c:pt>
                <c:pt idx="608">
                  <c:v>43691</c:v>
                </c:pt>
                <c:pt idx="609">
                  <c:v>43690</c:v>
                </c:pt>
                <c:pt idx="610">
                  <c:v>43689</c:v>
                </c:pt>
                <c:pt idx="611">
                  <c:v>43688</c:v>
                </c:pt>
                <c:pt idx="612">
                  <c:v>43687</c:v>
                </c:pt>
                <c:pt idx="613">
                  <c:v>43686</c:v>
                </c:pt>
                <c:pt idx="614">
                  <c:v>43685</c:v>
                </c:pt>
                <c:pt idx="615">
                  <c:v>43684</c:v>
                </c:pt>
                <c:pt idx="616">
                  <c:v>43683</c:v>
                </c:pt>
                <c:pt idx="617">
                  <c:v>43682</c:v>
                </c:pt>
                <c:pt idx="618">
                  <c:v>43681</c:v>
                </c:pt>
                <c:pt idx="619">
                  <c:v>43680</c:v>
                </c:pt>
                <c:pt idx="620">
                  <c:v>43679</c:v>
                </c:pt>
                <c:pt idx="621">
                  <c:v>43678</c:v>
                </c:pt>
                <c:pt idx="622">
                  <c:v>43677</c:v>
                </c:pt>
                <c:pt idx="623">
                  <c:v>43676</c:v>
                </c:pt>
                <c:pt idx="624">
                  <c:v>43675</c:v>
                </c:pt>
                <c:pt idx="625">
                  <c:v>43674</c:v>
                </c:pt>
                <c:pt idx="626">
                  <c:v>43673</c:v>
                </c:pt>
                <c:pt idx="627">
                  <c:v>43672</c:v>
                </c:pt>
                <c:pt idx="628">
                  <c:v>43671</c:v>
                </c:pt>
                <c:pt idx="629">
                  <c:v>43670</c:v>
                </c:pt>
                <c:pt idx="630">
                  <c:v>43669</c:v>
                </c:pt>
                <c:pt idx="631">
                  <c:v>43668</c:v>
                </c:pt>
                <c:pt idx="632">
                  <c:v>43667</c:v>
                </c:pt>
                <c:pt idx="633">
                  <c:v>43666</c:v>
                </c:pt>
                <c:pt idx="634">
                  <c:v>43665</c:v>
                </c:pt>
                <c:pt idx="635">
                  <c:v>43664</c:v>
                </c:pt>
                <c:pt idx="636">
                  <c:v>43663</c:v>
                </c:pt>
                <c:pt idx="637">
                  <c:v>43662</c:v>
                </c:pt>
                <c:pt idx="638">
                  <c:v>43661</c:v>
                </c:pt>
                <c:pt idx="639">
                  <c:v>43660</c:v>
                </c:pt>
                <c:pt idx="640">
                  <c:v>43659</c:v>
                </c:pt>
                <c:pt idx="641">
                  <c:v>43658</c:v>
                </c:pt>
                <c:pt idx="642">
                  <c:v>43657</c:v>
                </c:pt>
                <c:pt idx="643">
                  <c:v>43656</c:v>
                </c:pt>
                <c:pt idx="644">
                  <c:v>43655</c:v>
                </c:pt>
                <c:pt idx="645">
                  <c:v>43654</c:v>
                </c:pt>
                <c:pt idx="646">
                  <c:v>43653</c:v>
                </c:pt>
                <c:pt idx="647">
                  <c:v>43652</c:v>
                </c:pt>
                <c:pt idx="648">
                  <c:v>43651</c:v>
                </c:pt>
                <c:pt idx="649">
                  <c:v>43650</c:v>
                </c:pt>
                <c:pt idx="650">
                  <c:v>43649</c:v>
                </c:pt>
                <c:pt idx="651">
                  <c:v>43648</c:v>
                </c:pt>
                <c:pt idx="652">
                  <c:v>43647</c:v>
                </c:pt>
                <c:pt idx="653">
                  <c:v>43646</c:v>
                </c:pt>
                <c:pt idx="654">
                  <c:v>43645</c:v>
                </c:pt>
                <c:pt idx="655">
                  <c:v>43644</c:v>
                </c:pt>
                <c:pt idx="656">
                  <c:v>43643</c:v>
                </c:pt>
                <c:pt idx="657">
                  <c:v>43642</c:v>
                </c:pt>
                <c:pt idx="658">
                  <c:v>43641</c:v>
                </c:pt>
                <c:pt idx="659">
                  <c:v>43640</c:v>
                </c:pt>
                <c:pt idx="660">
                  <c:v>43639</c:v>
                </c:pt>
                <c:pt idx="661">
                  <c:v>43638</c:v>
                </c:pt>
                <c:pt idx="662">
                  <c:v>43637</c:v>
                </c:pt>
                <c:pt idx="663">
                  <c:v>43636</c:v>
                </c:pt>
                <c:pt idx="664">
                  <c:v>43635</c:v>
                </c:pt>
                <c:pt idx="665">
                  <c:v>43634</c:v>
                </c:pt>
                <c:pt idx="666">
                  <c:v>43633</c:v>
                </c:pt>
                <c:pt idx="667">
                  <c:v>43632</c:v>
                </c:pt>
                <c:pt idx="668">
                  <c:v>43631</c:v>
                </c:pt>
                <c:pt idx="669">
                  <c:v>43630</c:v>
                </c:pt>
                <c:pt idx="670">
                  <c:v>43629</c:v>
                </c:pt>
                <c:pt idx="671">
                  <c:v>43628</c:v>
                </c:pt>
                <c:pt idx="672">
                  <c:v>43627</c:v>
                </c:pt>
                <c:pt idx="673">
                  <c:v>43626</c:v>
                </c:pt>
                <c:pt idx="674">
                  <c:v>43625</c:v>
                </c:pt>
                <c:pt idx="675">
                  <c:v>43624</c:v>
                </c:pt>
                <c:pt idx="676">
                  <c:v>43623</c:v>
                </c:pt>
                <c:pt idx="677">
                  <c:v>43622</c:v>
                </c:pt>
                <c:pt idx="678">
                  <c:v>43621</c:v>
                </c:pt>
                <c:pt idx="679">
                  <c:v>43620</c:v>
                </c:pt>
                <c:pt idx="680">
                  <c:v>43619</c:v>
                </c:pt>
                <c:pt idx="681">
                  <c:v>43618</c:v>
                </c:pt>
                <c:pt idx="682">
                  <c:v>43617</c:v>
                </c:pt>
                <c:pt idx="683">
                  <c:v>43616</c:v>
                </c:pt>
                <c:pt idx="684">
                  <c:v>43615</c:v>
                </c:pt>
                <c:pt idx="685">
                  <c:v>43614</c:v>
                </c:pt>
                <c:pt idx="686">
                  <c:v>43613</c:v>
                </c:pt>
                <c:pt idx="687">
                  <c:v>43612</c:v>
                </c:pt>
                <c:pt idx="688">
                  <c:v>43611</c:v>
                </c:pt>
                <c:pt idx="689">
                  <c:v>43610</c:v>
                </c:pt>
                <c:pt idx="690">
                  <c:v>43609</c:v>
                </c:pt>
                <c:pt idx="691">
                  <c:v>43608</c:v>
                </c:pt>
                <c:pt idx="692">
                  <c:v>43607</c:v>
                </c:pt>
                <c:pt idx="693">
                  <c:v>43606</c:v>
                </c:pt>
                <c:pt idx="694">
                  <c:v>43605</c:v>
                </c:pt>
                <c:pt idx="695">
                  <c:v>43604</c:v>
                </c:pt>
                <c:pt idx="696">
                  <c:v>43603</c:v>
                </c:pt>
                <c:pt idx="697">
                  <c:v>43602</c:v>
                </c:pt>
                <c:pt idx="698">
                  <c:v>43601</c:v>
                </c:pt>
                <c:pt idx="699">
                  <c:v>43600</c:v>
                </c:pt>
                <c:pt idx="700">
                  <c:v>43599</c:v>
                </c:pt>
                <c:pt idx="701">
                  <c:v>43598</c:v>
                </c:pt>
                <c:pt idx="702">
                  <c:v>43597</c:v>
                </c:pt>
                <c:pt idx="703">
                  <c:v>43596</c:v>
                </c:pt>
                <c:pt idx="704">
                  <c:v>43595</c:v>
                </c:pt>
                <c:pt idx="705">
                  <c:v>43594</c:v>
                </c:pt>
                <c:pt idx="706">
                  <c:v>43593</c:v>
                </c:pt>
                <c:pt idx="707">
                  <c:v>43592</c:v>
                </c:pt>
                <c:pt idx="708">
                  <c:v>43591</c:v>
                </c:pt>
                <c:pt idx="709">
                  <c:v>43590</c:v>
                </c:pt>
                <c:pt idx="710">
                  <c:v>43589</c:v>
                </c:pt>
                <c:pt idx="711">
                  <c:v>43588</c:v>
                </c:pt>
                <c:pt idx="712">
                  <c:v>43587</c:v>
                </c:pt>
                <c:pt idx="713">
                  <c:v>43586</c:v>
                </c:pt>
                <c:pt idx="714">
                  <c:v>43585</c:v>
                </c:pt>
                <c:pt idx="715">
                  <c:v>43584</c:v>
                </c:pt>
                <c:pt idx="716">
                  <c:v>43583</c:v>
                </c:pt>
                <c:pt idx="717">
                  <c:v>43582</c:v>
                </c:pt>
                <c:pt idx="718">
                  <c:v>43581</c:v>
                </c:pt>
                <c:pt idx="719">
                  <c:v>43580</c:v>
                </c:pt>
                <c:pt idx="720">
                  <c:v>43579</c:v>
                </c:pt>
                <c:pt idx="721">
                  <c:v>43578</c:v>
                </c:pt>
                <c:pt idx="722">
                  <c:v>43577</c:v>
                </c:pt>
                <c:pt idx="723">
                  <c:v>43576</c:v>
                </c:pt>
                <c:pt idx="724">
                  <c:v>43575</c:v>
                </c:pt>
                <c:pt idx="725">
                  <c:v>43574</c:v>
                </c:pt>
                <c:pt idx="726">
                  <c:v>43573</c:v>
                </c:pt>
                <c:pt idx="727">
                  <c:v>43572</c:v>
                </c:pt>
                <c:pt idx="728">
                  <c:v>43571</c:v>
                </c:pt>
                <c:pt idx="729">
                  <c:v>43570</c:v>
                </c:pt>
                <c:pt idx="730">
                  <c:v>43569</c:v>
                </c:pt>
                <c:pt idx="731">
                  <c:v>43568</c:v>
                </c:pt>
                <c:pt idx="732">
                  <c:v>43567</c:v>
                </c:pt>
                <c:pt idx="733">
                  <c:v>43566</c:v>
                </c:pt>
                <c:pt idx="734">
                  <c:v>43565</c:v>
                </c:pt>
                <c:pt idx="735">
                  <c:v>43564</c:v>
                </c:pt>
                <c:pt idx="736">
                  <c:v>43563</c:v>
                </c:pt>
                <c:pt idx="737">
                  <c:v>43562</c:v>
                </c:pt>
                <c:pt idx="738">
                  <c:v>43561</c:v>
                </c:pt>
                <c:pt idx="739">
                  <c:v>43560</c:v>
                </c:pt>
                <c:pt idx="740">
                  <c:v>43559</c:v>
                </c:pt>
                <c:pt idx="741">
                  <c:v>43558</c:v>
                </c:pt>
                <c:pt idx="742">
                  <c:v>43557</c:v>
                </c:pt>
                <c:pt idx="743">
                  <c:v>43556</c:v>
                </c:pt>
                <c:pt idx="744">
                  <c:v>43555</c:v>
                </c:pt>
                <c:pt idx="745">
                  <c:v>43554</c:v>
                </c:pt>
                <c:pt idx="746">
                  <c:v>43553</c:v>
                </c:pt>
                <c:pt idx="747">
                  <c:v>43552</c:v>
                </c:pt>
                <c:pt idx="748">
                  <c:v>43551</c:v>
                </c:pt>
                <c:pt idx="749">
                  <c:v>43550</c:v>
                </c:pt>
                <c:pt idx="750">
                  <c:v>43549</c:v>
                </c:pt>
                <c:pt idx="751">
                  <c:v>43548</c:v>
                </c:pt>
                <c:pt idx="752">
                  <c:v>43547</c:v>
                </c:pt>
                <c:pt idx="753">
                  <c:v>43546</c:v>
                </c:pt>
                <c:pt idx="754">
                  <c:v>43545</c:v>
                </c:pt>
                <c:pt idx="755">
                  <c:v>43544</c:v>
                </c:pt>
                <c:pt idx="756">
                  <c:v>43543</c:v>
                </c:pt>
                <c:pt idx="757">
                  <c:v>43542</c:v>
                </c:pt>
                <c:pt idx="758">
                  <c:v>43541</c:v>
                </c:pt>
                <c:pt idx="759">
                  <c:v>43540</c:v>
                </c:pt>
                <c:pt idx="760">
                  <c:v>43539</c:v>
                </c:pt>
                <c:pt idx="761">
                  <c:v>43538</c:v>
                </c:pt>
                <c:pt idx="762">
                  <c:v>43537</c:v>
                </c:pt>
                <c:pt idx="763">
                  <c:v>43536</c:v>
                </c:pt>
                <c:pt idx="764">
                  <c:v>43535</c:v>
                </c:pt>
                <c:pt idx="765">
                  <c:v>43534</c:v>
                </c:pt>
                <c:pt idx="766">
                  <c:v>43533</c:v>
                </c:pt>
                <c:pt idx="767">
                  <c:v>43532</c:v>
                </c:pt>
                <c:pt idx="768">
                  <c:v>43531</c:v>
                </c:pt>
                <c:pt idx="769">
                  <c:v>43530</c:v>
                </c:pt>
                <c:pt idx="770">
                  <c:v>43529</c:v>
                </c:pt>
                <c:pt idx="771">
                  <c:v>43528</c:v>
                </c:pt>
                <c:pt idx="772">
                  <c:v>43527</c:v>
                </c:pt>
                <c:pt idx="773">
                  <c:v>43526</c:v>
                </c:pt>
                <c:pt idx="774">
                  <c:v>43525</c:v>
                </c:pt>
                <c:pt idx="775">
                  <c:v>43524</c:v>
                </c:pt>
                <c:pt idx="776">
                  <c:v>43523</c:v>
                </c:pt>
                <c:pt idx="777">
                  <c:v>43522</c:v>
                </c:pt>
                <c:pt idx="778">
                  <c:v>43521</c:v>
                </c:pt>
                <c:pt idx="779">
                  <c:v>43520</c:v>
                </c:pt>
                <c:pt idx="780">
                  <c:v>43519</c:v>
                </c:pt>
                <c:pt idx="781">
                  <c:v>43518</c:v>
                </c:pt>
                <c:pt idx="782">
                  <c:v>43517</c:v>
                </c:pt>
                <c:pt idx="783">
                  <c:v>43516</c:v>
                </c:pt>
                <c:pt idx="784">
                  <c:v>43515</c:v>
                </c:pt>
                <c:pt idx="785">
                  <c:v>43514</c:v>
                </c:pt>
                <c:pt idx="786">
                  <c:v>43513</c:v>
                </c:pt>
                <c:pt idx="787">
                  <c:v>43512</c:v>
                </c:pt>
                <c:pt idx="788">
                  <c:v>43511</c:v>
                </c:pt>
                <c:pt idx="789">
                  <c:v>43510</c:v>
                </c:pt>
                <c:pt idx="790">
                  <c:v>43509</c:v>
                </c:pt>
                <c:pt idx="791">
                  <c:v>43508</c:v>
                </c:pt>
                <c:pt idx="792">
                  <c:v>43507</c:v>
                </c:pt>
                <c:pt idx="793">
                  <c:v>43506</c:v>
                </c:pt>
                <c:pt idx="794">
                  <c:v>43505</c:v>
                </c:pt>
                <c:pt idx="795">
                  <c:v>43504</c:v>
                </c:pt>
                <c:pt idx="796">
                  <c:v>43503</c:v>
                </c:pt>
                <c:pt idx="797">
                  <c:v>43502</c:v>
                </c:pt>
                <c:pt idx="798">
                  <c:v>43501</c:v>
                </c:pt>
                <c:pt idx="799">
                  <c:v>43500</c:v>
                </c:pt>
                <c:pt idx="800">
                  <c:v>43499</c:v>
                </c:pt>
                <c:pt idx="801">
                  <c:v>43498</c:v>
                </c:pt>
                <c:pt idx="802">
                  <c:v>43497</c:v>
                </c:pt>
                <c:pt idx="803">
                  <c:v>43496</c:v>
                </c:pt>
                <c:pt idx="804">
                  <c:v>43495</c:v>
                </c:pt>
                <c:pt idx="805">
                  <c:v>43494</c:v>
                </c:pt>
                <c:pt idx="806">
                  <c:v>43493</c:v>
                </c:pt>
                <c:pt idx="807">
                  <c:v>43492</c:v>
                </c:pt>
                <c:pt idx="808">
                  <c:v>43491</c:v>
                </c:pt>
                <c:pt idx="809">
                  <c:v>43490</c:v>
                </c:pt>
                <c:pt idx="810">
                  <c:v>43489</c:v>
                </c:pt>
                <c:pt idx="811">
                  <c:v>43488</c:v>
                </c:pt>
                <c:pt idx="812">
                  <c:v>43487</c:v>
                </c:pt>
                <c:pt idx="813">
                  <c:v>43486</c:v>
                </c:pt>
                <c:pt idx="814">
                  <c:v>43485</c:v>
                </c:pt>
                <c:pt idx="815">
                  <c:v>43484</c:v>
                </c:pt>
                <c:pt idx="816">
                  <c:v>43483</c:v>
                </c:pt>
                <c:pt idx="817">
                  <c:v>43482</c:v>
                </c:pt>
                <c:pt idx="818">
                  <c:v>43481</c:v>
                </c:pt>
                <c:pt idx="819">
                  <c:v>43480</c:v>
                </c:pt>
                <c:pt idx="820">
                  <c:v>43479</c:v>
                </c:pt>
                <c:pt idx="821">
                  <c:v>43478</c:v>
                </c:pt>
                <c:pt idx="822">
                  <c:v>43477</c:v>
                </c:pt>
                <c:pt idx="823">
                  <c:v>43476</c:v>
                </c:pt>
                <c:pt idx="824">
                  <c:v>43475</c:v>
                </c:pt>
                <c:pt idx="825">
                  <c:v>43474</c:v>
                </c:pt>
                <c:pt idx="826">
                  <c:v>43473</c:v>
                </c:pt>
                <c:pt idx="827">
                  <c:v>43472</c:v>
                </c:pt>
                <c:pt idx="828">
                  <c:v>43471</c:v>
                </c:pt>
                <c:pt idx="829">
                  <c:v>43470</c:v>
                </c:pt>
                <c:pt idx="830">
                  <c:v>43469</c:v>
                </c:pt>
                <c:pt idx="831">
                  <c:v>43468</c:v>
                </c:pt>
                <c:pt idx="832">
                  <c:v>43467</c:v>
                </c:pt>
                <c:pt idx="833">
                  <c:v>43466</c:v>
                </c:pt>
                <c:pt idx="834">
                  <c:v>43465</c:v>
                </c:pt>
                <c:pt idx="835">
                  <c:v>43464</c:v>
                </c:pt>
                <c:pt idx="836">
                  <c:v>43463</c:v>
                </c:pt>
                <c:pt idx="837">
                  <c:v>43462</c:v>
                </c:pt>
                <c:pt idx="838">
                  <c:v>43461</c:v>
                </c:pt>
                <c:pt idx="839">
                  <c:v>43460</c:v>
                </c:pt>
                <c:pt idx="840">
                  <c:v>43459</c:v>
                </c:pt>
                <c:pt idx="841">
                  <c:v>43458</c:v>
                </c:pt>
                <c:pt idx="842">
                  <c:v>43457</c:v>
                </c:pt>
                <c:pt idx="843">
                  <c:v>43456</c:v>
                </c:pt>
                <c:pt idx="844">
                  <c:v>43455</c:v>
                </c:pt>
                <c:pt idx="845">
                  <c:v>43454</c:v>
                </c:pt>
                <c:pt idx="846">
                  <c:v>43453</c:v>
                </c:pt>
                <c:pt idx="847">
                  <c:v>43452</c:v>
                </c:pt>
                <c:pt idx="848">
                  <c:v>43451</c:v>
                </c:pt>
                <c:pt idx="849">
                  <c:v>43450</c:v>
                </c:pt>
                <c:pt idx="850">
                  <c:v>43449</c:v>
                </c:pt>
                <c:pt idx="851">
                  <c:v>43448</c:v>
                </c:pt>
                <c:pt idx="852">
                  <c:v>43447</c:v>
                </c:pt>
                <c:pt idx="853">
                  <c:v>43446</c:v>
                </c:pt>
                <c:pt idx="854">
                  <c:v>43445</c:v>
                </c:pt>
                <c:pt idx="855">
                  <c:v>43444</c:v>
                </c:pt>
                <c:pt idx="856">
                  <c:v>43443</c:v>
                </c:pt>
                <c:pt idx="857">
                  <c:v>43442</c:v>
                </c:pt>
                <c:pt idx="858">
                  <c:v>43441</c:v>
                </c:pt>
                <c:pt idx="859">
                  <c:v>43440</c:v>
                </c:pt>
                <c:pt idx="860">
                  <c:v>43439</c:v>
                </c:pt>
                <c:pt idx="861">
                  <c:v>43438</c:v>
                </c:pt>
                <c:pt idx="862">
                  <c:v>43437</c:v>
                </c:pt>
                <c:pt idx="863">
                  <c:v>43436</c:v>
                </c:pt>
                <c:pt idx="864">
                  <c:v>43435</c:v>
                </c:pt>
                <c:pt idx="865">
                  <c:v>43434</c:v>
                </c:pt>
                <c:pt idx="866">
                  <c:v>43433</c:v>
                </c:pt>
                <c:pt idx="867">
                  <c:v>43432</c:v>
                </c:pt>
                <c:pt idx="868">
                  <c:v>43431</c:v>
                </c:pt>
                <c:pt idx="869">
                  <c:v>43430</c:v>
                </c:pt>
                <c:pt idx="870">
                  <c:v>43429</c:v>
                </c:pt>
                <c:pt idx="871">
                  <c:v>43428</c:v>
                </c:pt>
                <c:pt idx="872">
                  <c:v>43427</c:v>
                </c:pt>
                <c:pt idx="873">
                  <c:v>43426</c:v>
                </c:pt>
                <c:pt idx="874">
                  <c:v>43425</c:v>
                </c:pt>
                <c:pt idx="875">
                  <c:v>43424</c:v>
                </c:pt>
                <c:pt idx="876">
                  <c:v>43423</c:v>
                </c:pt>
                <c:pt idx="877">
                  <c:v>43422</c:v>
                </c:pt>
                <c:pt idx="878">
                  <c:v>43421</c:v>
                </c:pt>
                <c:pt idx="879">
                  <c:v>43420</c:v>
                </c:pt>
                <c:pt idx="880">
                  <c:v>43419</c:v>
                </c:pt>
                <c:pt idx="881">
                  <c:v>43418</c:v>
                </c:pt>
                <c:pt idx="882">
                  <c:v>43417</c:v>
                </c:pt>
                <c:pt idx="883">
                  <c:v>43416</c:v>
                </c:pt>
                <c:pt idx="884">
                  <c:v>43415</c:v>
                </c:pt>
                <c:pt idx="885">
                  <c:v>43414</c:v>
                </c:pt>
                <c:pt idx="886">
                  <c:v>43413</c:v>
                </c:pt>
                <c:pt idx="887">
                  <c:v>43412</c:v>
                </c:pt>
                <c:pt idx="888">
                  <c:v>43411</c:v>
                </c:pt>
                <c:pt idx="889">
                  <c:v>43410</c:v>
                </c:pt>
                <c:pt idx="890">
                  <c:v>43409</c:v>
                </c:pt>
                <c:pt idx="891">
                  <c:v>43408</c:v>
                </c:pt>
                <c:pt idx="892">
                  <c:v>43407</c:v>
                </c:pt>
                <c:pt idx="893">
                  <c:v>43406</c:v>
                </c:pt>
                <c:pt idx="894">
                  <c:v>43405</c:v>
                </c:pt>
                <c:pt idx="895">
                  <c:v>43404</c:v>
                </c:pt>
                <c:pt idx="896">
                  <c:v>43403</c:v>
                </c:pt>
                <c:pt idx="897">
                  <c:v>43402</c:v>
                </c:pt>
                <c:pt idx="898">
                  <c:v>43401</c:v>
                </c:pt>
                <c:pt idx="899">
                  <c:v>43400</c:v>
                </c:pt>
                <c:pt idx="900">
                  <c:v>43399</c:v>
                </c:pt>
                <c:pt idx="901">
                  <c:v>43398</c:v>
                </c:pt>
                <c:pt idx="902">
                  <c:v>43397</c:v>
                </c:pt>
                <c:pt idx="903">
                  <c:v>43396</c:v>
                </c:pt>
                <c:pt idx="904">
                  <c:v>43395</c:v>
                </c:pt>
                <c:pt idx="905">
                  <c:v>43394</c:v>
                </c:pt>
                <c:pt idx="906">
                  <c:v>43393</c:v>
                </c:pt>
                <c:pt idx="907">
                  <c:v>43392</c:v>
                </c:pt>
                <c:pt idx="908">
                  <c:v>43391</c:v>
                </c:pt>
                <c:pt idx="909">
                  <c:v>43390</c:v>
                </c:pt>
                <c:pt idx="910">
                  <c:v>43389</c:v>
                </c:pt>
                <c:pt idx="911">
                  <c:v>43388</c:v>
                </c:pt>
                <c:pt idx="912">
                  <c:v>43387</c:v>
                </c:pt>
                <c:pt idx="913">
                  <c:v>43386</c:v>
                </c:pt>
                <c:pt idx="914">
                  <c:v>43385</c:v>
                </c:pt>
                <c:pt idx="915">
                  <c:v>43384</c:v>
                </c:pt>
                <c:pt idx="916">
                  <c:v>43383</c:v>
                </c:pt>
                <c:pt idx="917">
                  <c:v>43382</c:v>
                </c:pt>
                <c:pt idx="918">
                  <c:v>43381</c:v>
                </c:pt>
                <c:pt idx="919">
                  <c:v>43380</c:v>
                </c:pt>
                <c:pt idx="920">
                  <c:v>43379</c:v>
                </c:pt>
                <c:pt idx="921">
                  <c:v>43378</c:v>
                </c:pt>
                <c:pt idx="922">
                  <c:v>43377</c:v>
                </c:pt>
                <c:pt idx="923">
                  <c:v>43376</c:v>
                </c:pt>
                <c:pt idx="924">
                  <c:v>43375</c:v>
                </c:pt>
                <c:pt idx="925">
                  <c:v>43374</c:v>
                </c:pt>
                <c:pt idx="926">
                  <c:v>43373</c:v>
                </c:pt>
                <c:pt idx="927">
                  <c:v>43372</c:v>
                </c:pt>
                <c:pt idx="928">
                  <c:v>43371</c:v>
                </c:pt>
                <c:pt idx="929">
                  <c:v>43370</c:v>
                </c:pt>
                <c:pt idx="930">
                  <c:v>43369</c:v>
                </c:pt>
                <c:pt idx="931">
                  <c:v>43368</c:v>
                </c:pt>
                <c:pt idx="932">
                  <c:v>43367</c:v>
                </c:pt>
                <c:pt idx="933">
                  <c:v>43366</c:v>
                </c:pt>
                <c:pt idx="934">
                  <c:v>43365</c:v>
                </c:pt>
                <c:pt idx="935">
                  <c:v>43364</c:v>
                </c:pt>
                <c:pt idx="936">
                  <c:v>43363</c:v>
                </c:pt>
                <c:pt idx="937">
                  <c:v>43362</c:v>
                </c:pt>
                <c:pt idx="938">
                  <c:v>43361</c:v>
                </c:pt>
                <c:pt idx="939">
                  <c:v>43360</c:v>
                </c:pt>
                <c:pt idx="940">
                  <c:v>43359</c:v>
                </c:pt>
                <c:pt idx="941">
                  <c:v>43358</c:v>
                </c:pt>
                <c:pt idx="942">
                  <c:v>43357</c:v>
                </c:pt>
                <c:pt idx="943">
                  <c:v>43356</c:v>
                </c:pt>
                <c:pt idx="944">
                  <c:v>43355</c:v>
                </c:pt>
                <c:pt idx="945">
                  <c:v>43354</c:v>
                </c:pt>
                <c:pt idx="946">
                  <c:v>43353</c:v>
                </c:pt>
                <c:pt idx="947">
                  <c:v>43352</c:v>
                </c:pt>
                <c:pt idx="948">
                  <c:v>43351</c:v>
                </c:pt>
                <c:pt idx="949">
                  <c:v>43350</c:v>
                </c:pt>
                <c:pt idx="950">
                  <c:v>43349</c:v>
                </c:pt>
                <c:pt idx="951">
                  <c:v>43348</c:v>
                </c:pt>
                <c:pt idx="952">
                  <c:v>43347</c:v>
                </c:pt>
                <c:pt idx="953">
                  <c:v>43346</c:v>
                </c:pt>
                <c:pt idx="954">
                  <c:v>43345</c:v>
                </c:pt>
                <c:pt idx="955">
                  <c:v>43344</c:v>
                </c:pt>
                <c:pt idx="956">
                  <c:v>43343</c:v>
                </c:pt>
                <c:pt idx="957">
                  <c:v>43342</c:v>
                </c:pt>
                <c:pt idx="958">
                  <c:v>43341</c:v>
                </c:pt>
                <c:pt idx="959">
                  <c:v>43340</c:v>
                </c:pt>
                <c:pt idx="960">
                  <c:v>43339</c:v>
                </c:pt>
                <c:pt idx="961">
                  <c:v>43338</c:v>
                </c:pt>
                <c:pt idx="962">
                  <c:v>43337</c:v>
                </c:pt>
                <c:pt idx="963">
                  <c:v>43336</c:v>
                </c:pt>
                <c:pt idx="964">
                  <c:v>43335</c:v>
                </c:pt>
                <c:pt idx="965">
                  <c:v>43334</c:v>
                </c:pt>
                <c:pt idx="966">
                  <c:v>43333</c:v>
                </c:pt>
                <c:pt idx="967">
                  <c:v>43332</c:v>
                </c:pt>
                <c:pt idx="968">
                  <c:v>43331</c:v>
                </c:pt>
                <c:pt idx="969">
                  <c:v>43330</c:v>
                </c:pt>
                <c:pt idx="970">
                  <c:v>43329</c:v>
                </c:pt>
                <c:pt idx="971">
                  <c:v>43328</c:v>
                </c:pt>
                <c:pt idx="972">
                  <c:v>43327</c:v>
                </c:pt>
                <c:pt idx="973">
                  <c:v>43326</c:v>
                </c:pt>
                <c:pt idx="974">
                  <c:v>43325</c:v>
                </c:pt>
                <c:pt idx="975">
                  <c:v>43324</c:v>
                </c:pt>
                <c:pt idx="976">
                  <c:v>43323</c:v>
                </c:pt>
                <c:pt idx="977">
                  <c:v>43322</c:v>
                </c:pt>
                <c:pt idx="978">
                  <c:v>43321</c:v>
                </c:pt>
                <c:pt idx="979">
                  <c:v>43320</c:v>
                </c:pt>
                <c:pt idx="980">
                  <c:v>43319</c:v>
                </c:pt>
                <c:pt idx="981">
                  <c:v>43318</c:v>
                </c:pt>
                <c:pt idx="982">
                  <c:v>43317</c:v>
                </c:pt>
                <c:pt idx="983">
                  <c:v>43316</c:v>
                </c:pt>
                <c:pt idx="984">
                  <c:v>43315</c:v>
                </c:pt>
                <c:pt idx="985">
                  <c:v>43314</c:v>
                </c:pt>
                <c:pt idx="986">
                  <c:v>43313</c:v>
                </c:pt>
                <c:pt idx="987">
                  <c:v>43312</c:v>
                </c:pt>
                <c:pt idx="988">
                  <c:v>43311</c:v>
                </c:pt>
                <c:pt idx="989">
                  <c:v>43310</c:v>
                </c:pt>
                <c:pt idx="990">
                  <c:v>43309</c:v>
                </c:pt>
                <c:pt idx="991">
                  <c:v>43308</c:v>
                </c:pt>
                <c:pt idx="992">
                  <c:v>43307</c:v>
                </c:pt>
                <c:pt idx="993">
                  <c:v>43306</c:v>
                </c:pt>
                <c:pt idx="994">
                  <c:v>43305</c:v>
                </c:pt>
                <c:pt idx="995">
                  <c:v>43304</c:v>
                </c:pt>
                <c:pt idx="996">
                  <c:v>43303</c:v>
                </c:pt>
                <c:pt idx="997">
                  <c:v>43302</c:v>
                </c:pt>
                <c:pt idx="998">
                  <c:v>43301</c:v>
                </c:pt>
                <c:pt idx="999">
                  <c:v>43300</c:v>
                </c:pt>
                <c:pt idx="1000">
                  <c:v>43299</c:v>
                </c:pt>
                <c:pt idx="1001">
                  <c:v>43298</c:v>
                </c:pt>
                <c:pt idx="1002">
                  <c:v>43297</c:v>
                </c:pt>
                <c:pt idx="1003">
                  <c:v>43296</c:v>
                </c:pt>
                <c:pt idx="1004">
                  <c:v>43295</c:v>
                </c:pt>
                <c:pt idx="1005">
                  <c:v>43294</c:v>
                </c:pt>
                <c:pt idx="1006">
                  <c:v>43293</c:v>
                </c:pt>
                <c:pt idx="1007">
                  <c:v>43292</c:v>
                </c:pt>
                <c:pt idx="1008">
                  <c:v>43291</c:v>
                </c:pt>
                <c:pt idx="1009">
                  <c:v>43290</c:v>
                </c:pt>
                <c:pt idx="1010">
                  <c:v>43289</c:v>
                </c:pt>
                <c:pt idx="1011">
                  <c:v>43288</c:v>
                </c:pt>
                <c:pt idx="1012">
                  <c:v>43287</c:v>
                </c:pt>
                <c:pt idx="1013">
                  <c:v>43286</c:v>
                </c:pt>
                <c:pt idx="1014">
                  <c:v>43285</c:v>
                </c:pt>
                <c:pt idx="1015">
                  <c:v>43284</c:v>
                </c:pt>
                <c:pt idx="1016">
                  <c:v>43283</c:v>
                </c:pt>
                <c:pt idx="1017">
                  <c:v>43282</c:v>
                </c:pt>
                <c:pt idx="1018">
                  <c:v>43281</c:v>
                </c:pt>
                <c:pt idx="1019">
                  <c:v>43280</c:v>
                </c:pt>
                <c:pt idx="1020">
                  <c:v>43279</c:v>
                </c:pt>
                <c:pt idx="1021">
                  <c:v>43278</c:v>
                </c:pt>
                <c:pt idx="1022">
                  <c:v>43277</c:v>
                </c:pt>
                <c:pt idx="1023">
                  <c:v>43276</c:v>
                </c:pt>
                <c:pt idx="1024">
                  <c:v>43275</c:v>
                </c:pt>
                <c:pt idx="1025">
                  <c:v>43274</c:v>
                </c:pt>
                <c:pt idx="1026">
                  <c:v>43273</c:v>
                </c:pt>
                <c:pt idx="1027">
                  <c:v>43272</c:v>
                </c:pt>
                <c:pt idx="1028">
                  <c:v>43271</c:v>
                </c:pt>
                <c:pt idx="1029">
                  <c:v>43270</c:v>
                </c:pt>
                <c:pt idx="1030">
                  <c:v>43269</c:v>
                </c:pt>
                <c:pt idx="1031">
                  <c:v>43268</c:v>
                </c:pt>
                <c:pt idx="1032">
                  <c:v>43267</c:v>
                </c:pt>
                <c:pt idx="1033">
                  <c:v>43266</c:v>
                </c:pt>
                <c:pt idx="1034">
                  <c:v>43265</c:v>
                </c:pt>
                <c:pt idx="1035">
                  <c:v>43264</c:v>
                </c:pt>
                <c:pt idx="1036">
                  <c:v>43263</c:v>
                </c:pt>
                <c:pt idx="1037">
                  <c:v>43262</c:v>
                </c:pt>
                <c:pt idx="1038">
                  <c:v>43261</c:v>
                </c:pt>
                <c:pt idx="1039">
                  <c:v>43260</c:v>
                </c:pt>
                <c:pt idx="1040">
                  <c:v>43259</c:v>
                </c:pt>
                <c:pt idx="1041">
                  <c:v>43258</c:v>
                </c:pt>
                <c:pt idx="1042">
                  <c:v>43257</c:v>
                </c:pt>
                <c:pt idx="1043">
                  <c:v>43256</c:v>
                </c:pt>
                <c:pt idx="1044">
                  <c:v>43255</c:v>
                </c:pt>
                <c:pt idx="1045">
                  <c:v>43254</c:v>
                </c:pt>
                <c:pt idx="1046">
                  <c:v>43253</c:v>
                </c:pt>
                <c:pt idx="1047">
                  <c:v>43252</c:v>
                </c:pt>
                <c:pt idx="1048">
                  <c:v>43251</c:v>
                </c:pt>
                <c:pt idx="1049">
                  <c:v>43250</c:v>
                </c:pt>
                <c:pt idx="1050">
                  <c:v>43249</c:v>
                </c:pt>
                <c:pt idx="1051">
                  <c:v>43248</c:v>
                </c:pt>
                <c:pt idx="1052">
                  <c:v>43247</c:v>
                </c:pt>
                <c:pt idx="1053">
                  <c:v>43246</c:v>
                </c:pt>
                <c:pt idx="1054">
                  <c:v>43245</c:v>
                </c:pt>
                <c:pt idx="1055">
                  <c:v>43244</c:v>
                </c:pt>
                <c:pt idx="1056">
                  <c:v>43243</c:v>
                </c:pt>
                <c:pt idx="1057">
                  <c:v>43242</c:v>
                </c:pt>
                <c:pt idx="1058">
                  <c:v>43241</c:v>
                </c:pt>
                <c:pt idx="1059">
                  <c:v>43240</c:v>
                </c:pt>
                <c:pt idx="1060">
                  <c:v>43239</c:v>
                </c:pt>
                <c:pt idx="1061">
                  <c:v>43238</c:v>
                </c:pt>
                <c:pt idx="1062">
                  <c:v>43237</c:v>
                </c:pt>
                <c:pt idx="1063">
                  <c:v>43236</c:v>
                </c:pt>
                <c:pt idx="1064">
                  <c:v>43235</c:v>
                </c:pt>
                <c:pt idx="1065">
                  <c:v>43234</c:v>
                </c:pt>
                <c:pt idx="1066">
                  <c:v>43233</c:v>
                </c:pt>
                <c:pt idx="1067">
                  <c:v>43232</c:v>
                </c:pt>
                <c:pt idx="1068">
                  <c:v>43231</c:v>
                </c:pt>
                <c:pt idx="1069">
                  <c:v>43230</c:v>
                </c:pt>
                <c:pt idx="1070">
                  <c:v>43229</c:v>
                </c:pt>
                <c:pt idx="1071">
                  <c:v>43228</c:v>
                </c:pt>
                <c:pt idx="1072">
                  <c:v>43227</c:v>
                </c:pt>
                <c:pt idx="1073">
                  <c:v>43226</c:v>
                </c:pt>
                <c:pt idx="1074">
                  <c:v>43225</c:v>
                </c:pt>
                <c:pt idx="1075">
                  <c:v>43224</c:v>
                </c:pt>
                <c:pt idx="1076">
                  <c:v>43223</c:v>
                </c:pt>
                <c:pt idx="1077">
                  <c:v>43222</c:v>
                </c:pt>
                <c:pt idx="1078">
                  <c:v>43221</c:v>
                </c:pt>
                <c:pt idx="1079">
                  <c:v>43220</c:v>
                </c:pt>
                <c:pt idx="1080">
                  <c:v>43219</c:v>
                </c:pt>
                <c:pt idx="1081">
                  <c:v>43218</c:v>
                </c:pt>
                <c:pt idx="1082">
                  <c:v>43217</c:v>
                </c:pt>
                <c:pt idx="1083">
                  <c:v>43216</c:v>
                </c:pt>
                <c:pt idx="1084">
                  <c:v>43215</c:v>
                </c:pt>
                <c:pt idx="1085">
                  <c:v>43214</c:v>
                </c:pt>
                <c:pt idx="1086">
                  <c:v>43213</c:v>
                </c:pt>
                <c:pt idx="1087">
                  <c:v>43212</c:v>
                </c:pt>
                <c:pt idx="1088">
                  <c:v>43211</c:v>
                </c:pt>
                <c:pt idx="1089">
                  <c:v>43210</c:v>
                </c:pt>
                <c:pt idx="1090">
                  <c:v>43209</c:v>
                </c:pt>
                <c:pt idx="1091">
                  <c:v>43208</c:v>
                </c:pt>
                <c:pt idx="1092">
                  <c:v>43207</c:v>
                </c:pt>
                <c:pt idx="1093">
                  <c:v>43206</c:v>
                </c:pt>
                <c:pt idx="1094">
                  <c:v>43205</c:v>
                </c:pt>
                <c:pt idx="1095">
                  <c:v>43204</c:v>
                </c:pt>
                <c:pt idx="1096">
                  <c:v>43203</c:v>
                </c:pt>
                <c:pt idx="1097">
                  <c:v>43202</c:v>
                </c:pt>
                <c:pt idx="1098">
                  <c:v>43201</c:v>
                </c:pt>
                <c:pt idx="1099">
                  <c:v>43200</c:v>
                </c:pt>
                <c:pt idx="1100">
                  <c:v>43199</c:v>
                </c:pt>
                <c:pt idx="1101">
                  <c:v>43198</c:v>
                </c:pt>
                <c:pt idx="1102">
                  <c:v>43197</c:v>
                </c:pt>
                <c:pt idx="1103">
                  <c:v>43196</c:v>
                </c:pt>
                <c:pt idx="1104">
                  <c:v>43195</c:v>
                </c:pt>
                <c:pt idx="1105">
                  <c:v>43194</c:v>
                </c:pt>
                <c:pt idx="1106">
                  <c:v>43193</c:v>
                </c:pt>
                <c:pt idx="1107">
                  <c:v>43192</c:v>
                </c:pt>
                <c:pt idx="1108">
                  <c:v>43191</c:v>
                </c:pt>
                <c:pt idx="1109">
                  <c:v>43190</c:v>
                </c:pt>
                <c:pt idx="1110">
                  <c:v>43189</c:v>
                </c:pt>
                <c:pt idx="1111">
                  <c:v>43188</c:v>
                </c:pt>
                <c:pt idx="1112">
                  <c:v>43187</c:v>
                </c:pt>
                <c:pt idx="1113">
                  <c:v>43186</c:v>
                </c:pt>
                <c:pt idx="1114">
                  <c:v>43185</c:v>
                </c:pt>
                <c:pt idx="1115">
                  <c:v>43184</c:v>
                </c:pt>
                <c:pt idx="1116">
                  <c:v>43183</c:v>
                </c:pt>
                <c:pt idx="1117">
                  <c:v>43182</c:v>
                </c:pt>
                <c:pt idx="1118">
                  <c:v>43181</c:v>
                </c:pt>
                <c:pt idx="1119">
                  <c:v>43180</c:v>
                </c:pt>
                <c:pt idx="1120">
                  <c:v>43179</c:v>
                </c:pt>
                <c:pt idx="1121">
                  <c:v>43178</c:v>
                </c:pt>
                <c:pt idx="1122">
                  <c:v>43177</c:v>
                </c:pt>
                <c:pt idx="1123">
                  <c:v>43176</c:v>
                </c:pt>
                <c:pt idx="1124">
                  <c:v>43175</c:v>
                </c:pt>
                <c:pt idx="1125">
                  <c:v>43174</c:v>
                </c:pt>
                <c:pt idx="1126">
                  <c:v>43173</c:v>
                </c:pt>
                <c:pt idx="1127">
                  <c:v>43172</c:v>
                </c:pt>
                <c:pt idx="1128">
                  <c:v>43171</c:v>
                </c:pt>
                <c:pt idx="1129">
                  <c:v>43170</c:v>
                </c:pt>
                <c:pt idx="1130">
                  <c:v>43169</c:v>
                </c:pt>
                <c:pt idx="1131">
                  <c:v>43168</c:v>
                </c:pt>
                <c:pt idx="1132">
                  <c:v>43167</c:v>
                </c:pt>
                <c:pt idx="1133">
                  <c:v>43166</c:v>
                </c:pt>
                <c:pt idx="1134">
                  <c:v>43165</c:v>
                </c:pt>
                <c:pt idx="1135">
                  <c:v>43164</c:v>
                </c:pt>
                <c:pt idx="1136">
                  <c:v>43163</c:v>
                </c:pt>
                <c:pt idx="1137">
                  <c:v>43162</c:v>
                </c:pt>
                <c:pt idx="1138">
                  <c:v>43161</c:v>
                </c:pt>
                <c:pt idx="1139">
                  <c:v>43160</c:v>
                </c:pt>
                <c:pt idx="1140">
                  <c:v>43159</c:v>
                </c:pt>
                <c:pt idx="1141">
                  <c:v>43158</c:v>
                </c:pt>
                <c:pt idx="1142">
                  <c:v>43157</c:v>
                </c:pt>
                <c:pt idx="1143">
                  <c:v>43156</c:v>
                </c:pt>
                <c:pt idx="1144">
                  <c:v>43155</c:v>
                </c:pt>
                <c:pt idx="1145">
                  <c:v>43154</c:v>
                </c:pt>
                <c:pt idx="1146">
                  <c:v>43153</c:v>
                </c:pt>
                <c:pt idx="1147">
                  <c:v>43152</c:v>
                </c:pt>
                <c:pt idx="1148">
                  <c:v>43151</c:v>
                </c:pt>
                <c:pt idx="1149">
                  <c:v>43150</c:v>
                </c:pt>
                <c:pt idx="1150">
                  <c:v>43149</c:v>
                </c:pt>
                <c:pt idx="1151">
                  <c:v>43148</c:v>
                </c:pt>
                <c:pt idx="1152">
                  <c:v>43147</c:v>
                </c:pt>
                <c:pt idx="1153">
                  <c:v>43146</c:v>
                </c:pt>
                <c:pt idx="1154">
                  <c:v>43145</c:v>
                </c:pt>
                <c:pt idx="1155">
                  <c:v>43144</c:v>
                </c:pt>
                <c:pt idx="1156">
                  <c:v>43143</c:v>
                </c:pt>
                <c:pt idx="1157">
                  <c:v>43142</c:v>
                </c:pt>
                <c:pt idx="1158">
                  <c:v>43141</c:v>
                </c:pt>
                <c:pt idx="1159">
                  <c:v>43140</c:v>
                </c:pt>
                <c:pt idx="1160">
                  <c:v>43139</c:v>
                </c:pt>
                <c:pt idx="1161">
                  <c:v>43138</c:v>
                </c:pt>
                <c:pt idx="1162">
                  <c:v>43137</c:v>
                </c:pt>
                <c:pt idx="1163">
                  <c:v>43136</c:v>
                </c:pt>
                <c:pt idx="1164">
                  <c:v>43135</c:v>
                </c:pt>
                <c:pt idx="1165">
                  <c:v>43134</c:v>
                </c:pt>
                <c:pt idx="1166">
                  <c:v>43133</c:v>
                </c:pt>
                <c:pt idx="1167">
                  <c:v>43132</c:v>
                </c:pt>
                <c:pt idx="1168">
                  <c:v>43131</c:v>
                </c:pt>
                <c:pt idx="1169">
                  <c:v>43130</c:v>
                </c:pt>
                <c:pt idx="1170">
                  <c:v>43129</c:v>
                </c:pt>
                <c:pt idx="1171">
                  <c:v>43128</c:v>
                </c:pt>
                <c:pt idx="1172">
                  <c:v>43127</c:v>
                </c:pt>
                <c:pt idx="1173">
                  <c:v>43126</c:v>
                </c:pt>
                <c:pt idx="1174">
                  <c:v>43125</c:v>
                </c:pt>
                <c:pt idx="1175">
                  <c:v>43124</c:v>
                </c:pt>
                <c:pt idx="1176">
                  <c:v>43123</c:v>
                </c:pt>
                <c:pt idx="1177">
                  <c:v>43122</c:v>
                </c:pt>
                <c:pt idx="1178">
                  <c:v>43121</c:v>
                </c:pt>
                <c:pt idx="1179">
                  <c:v>43120</c:v>
                </c:pt>
                <c:pt idx="1180">
                  <c:v>43119</c:v>
                </c:pt>
                <c:pt idx="1181">
                  <c:v>43118</c:v>
                </c:pt>
                <c:pt idx="1182">
                  <c:v>43117</c:v>
                </c:pt>
                <c:pt idx="1183">
                  <c:v>43116</c:v>
                </c:pt>
                <c:pt idx="1184">
                  <c:v>43115</c:v>
                </c:pt>
                <c:pt idx="1185">
                  <c:v>43114</c:v>
                </c:pt>
                <c:pt idx="1186">
                  <c:v>43113</c:v>
                </c:pt>
                <c:pt idx="1187">
                  <c:v>43112</c:v>
                </c:pt>
                <c:pt idx="1188">
                  <c:v>43111</c:v>
                </c:pt>
                <c:pt idx="1189">
                  <c:v>43110</c:v>
                </c:pt>
                <c:pt idx="1190">
                  <c:v>43109</c:v>
                </c:pt>
                <c:pt idx="1191">
                  <c:v>43108</c:v>
                </c:pt>
                <c:pt idx="1192">
                  <c:v>43107</c:v>
                </c:pt>
                <c:pt idx="1193">
                  <c:v>43106</c:v>
                </c:pt>
                <c:pt idx="1194">
                  <c:v>43105</c:v>
                </c:pt>
                <c:pt idx="1195">
                  <c:v>43104</c:v>
                </c:pt>
                <c:pt idx="1196">
                  <c:v>43103</c:v>
                </c:pt>
                <c:pt idx="1197">
                  <c:v>43102</c:v>
                </c:pt>
                <c:pt idx="1198">
                  <c:v>43101</c:v>
                </c:pt>
                <c:pt idx="1199">
                  <c:v>43100</c:v>
                </c:pt>
                <c:pt idx="1200">
                  <c:v>43099</c:v>
                </c:pt>
                <c:pt idx="1201">
                  <c:v>43098</c:v>
                </c:pt>
                <c:pt idx="1202">
                  <c:v>43097</c:v>
                </c:pt>
                <c:pt idx="1203">
                  <c:v>43096</c:v>
                </c:pt>
                <c:pt idx="1204">
                  <c:v>43095</c:v>
                </c:pt>
                <c:pt idx="1205">
                  <c:v>43094</c:v>
                </c:pt>
                <c:pt idx="1206">
                  <c:v>43093</c:v>
                </c:pt>
                <c:pt idx="1207">
                  <c:v>43092</c:v>
                </c:pt>
                <c:pt idx="1208">
                  <c:v>43091</c:v>
                </c:pt>
                <c:pt idx="1209">
                  <c:v>43090</c:v>
                </c:pt>
                <c:pt idx="1210">
                  <c:v>43089</c:v>
                </c:pt>
                <c:pt idx="1211">
                  <c:v>43088</c:v>
                </c:pt>
                <c:pt idx="1212">
                  <c:v>43087</c:v>
                </c:pt>
                <c:pt idx="1213">
                  <c:v>43086</c:v>
                </c:pt>
                <c:pt idx="1214">
                  <c:v>43085</c:v>
                </c:pt>
                <c:pt idx="1215">
                  <c:v>43084</c:v>
                </c:pt>
                <c:pt idx="1216">
                  <c:v>43083</c:v>
                </c:pt>
                <c:pt idx="1217">
                  <c:v>43082</c:v>
                </c:pt>
                <c:pt idx="1218">
                  <c:v>43081</c:v>
                </c:pt>
                <c:pt idx="1219">
                  <c:v>43080</c:v>
                </c:pt>
                <c:pt idx="1220">
                  <c:v>43079</c:v>
                </c:pt>
                <c:pt idx="1221">
                  <c:v>43078</c:v>
                </c:pt>
                <c:pt idx="1222">
                  <c:v>43077</c:v>
                </c:pt>
                <c:pt idx="1223">
                  <c:v>43076</c:v>
                </c:pt>
                <c:pt idx="1224">
                  <c:v>43075</c:v>
                </c:pt>
                <c:pt idx="1225">
                  <c:v>43074</c:v>
                </c:pt>
                <c:pt idx="1226">
                  <c:v>43073</c:v>
                </c:pt>
                <c:pt idx="1227">
                  <c:v>43072</c:v>
                </c:pt>
                <c:pt idx="1228">
                  <c:v>43071</c:v>
                </c:pt>
                <c:pt idx="1229">
                  <c:v>43070</c:v>
                </c:pt>
                <c:pt idx="1230">
                  <c:v>43069</c:v>
                </c:pt>
                <c:pt idx="1231">
                  <c:v>43068</c:v>
                </c:pt>
                <c:pt idx="1232">
                  <c:v>43067</c:v>
                </c:pt>
                <c:pt idx="1233">
                  <c:v>43066</c:v>
                </c:pt>
                <c:pt idx="1234">
                  <c:v>43065</c:v>
                </c:pt>
                <c:pt idx="1235">
                  <c:v>43064</c:v>
                </c:pt>
                <c:pt idx="1236">
                  <c:v>43063</c:v>
                </c:pt>
                <c:pt idx="1237">
                  <c:v>43062</c:v>
                </c:pt>
                <c:pt idx="1238">
                  <c:v>43061</c:v>
                </c:pt>
                <c:pt idx="1239">
                  <c:v>43060</c:v>
                </c:pt>
                <c:pt idx="1240">
                  <c:v>43059</c:v>
                </c:pt>
                <c:pt idx="1241">
                  <c:v>43058</c:v>
                </c:pt>
                <c:pt idx="1242">
                  <c:v>43057</c:v>
                </c:pt>
                <c:pt idx="1243">
                  <c:v>43056</c:v>
                </c:pt>
                <c:pt idx="1244">
                  <c:v>43055</c:v>
                </c:pt>
                <c:pt idx="1245">
                  <c:v>43054</c:v>
                </c:pt>
                <c:pt idx="1246">
                  <c:v>43053</c:v>
                </c:pt>
                <c:pt idx="1247">
                  <c:v>43052</c:v>
                </c:pt>
                <c:pt idx="1248">
                  <c:v>43051</c:v>
                </c:pt>
                <c:pt idx="1249">
                  <c:v>43050</c:v>
                </c:pt>
                <c:pt idx="1250">
                  <c:v>43049</c:v>
                </c:pt>
                <c:pt idx="1251">
                  <c:v>43048</c:v>
                </c:pt>
                <c:pt idx="1252">
                  <c:v>43047</c:v>
                </c:pt>
                <c:pt idx="1253">
                  <c:v>43046</c:v>
                </c:pt>
                <c:pt idx="1254">
                  <c:v>43045</c:v>
                </c:pt>
                <c:pt idx="1255">
                  <c:v>43044</c:v>
                </c:pt>
                <c:pt idx="1256">
                  <c:v>43043</c:v>
                </c:pt>
                <c:pt idx="1257">
                  <c:v>43042</c:v>
                </c:pt>
                <c:pt idx="1258">
                  <c:v>43041</c:v>
                </c:pt>
                <c:pt idx="1259">
                  <c:v>43040</c:v>
                </c:pt>
                <c:pt idx="1260">
                  <c:v>43039</c:v>
                </c:pt>
                <c:pt idx="1261">
                  <c:v>43038</c:v>
                </c:pt>
                <c:pt idx="1262">
                  <c:v>43037</c:v>
                </c:pt>
                <c:pt idx="1263">
                  <c:v>43036</c:v>
                </c:pt>
                <c:pt idx="1264">
                  <c:v>43035</c:v>
                </c:pt>
                <c:pt idx="1265">
                  <c:v>43034</c:v>
                </c:pt>
                <c:pt idx="1266">
                  <c:v>43033</c:v>
                </c:pt>
                <c:pt idx="1267">
                  <c:v>43032</c:v>
                </c:pt>
                <c:pt idx="1268">
                  <c:v>43031</c:v>
                </c:pt>
                <c:pt idx="1269">
                  <c:v>43030</c:v>
                </c:pt>
                <c:pt idx="1270">
                  <c:v>43029</c:v>
                </c:pt>
                <c:pt idx="1271">
                  <c:v>43028</c:v>
                </c:pt>
                <c:pt idx="1272">
                  <c:v>43027</c:v>
                </c:pt>
                <c:pt idx="1273">
                  <c:v>43026</c:v>
                </c:pt>
                <c:pt idx="1274">
                  <c:v>43025</c:v>
                </c:pt>
                <c:pt idx="1275">
                  <c:v>43024</c:v>
                </c:pt>
                <c:pt idx="1276">
                  <c:v>43023</c:v>
                </c:pt>
                <c:pt idx="1277">
                  <c:v>43022</c:v>
                </c:pt>
                <c:pt idx="1278">
                  <c:v>43021</c:v>
                </c:pt>
                <c:pt idx="1279">
                  <c:v>43020</c:v>
                </c:pt>
                <c:pt idx="1280">
                  <c:v>43019</c:v>
                </c:pt>
                <c:pt idx="1281">
                  <c:v>43018</c:v>
                </c:pt>
                <c:pt idx="1282">
                  <c:v>43017</c:v>
                </c:pt>
                <c:pt idx="1283">
                  <c:v>43016</c:v>
                </c:pt>
                <c:pt idx="1284">
                  <c:v>43015</c:v>
                </c:pt>
                <c:pt idx="1285">
                  <c:v>43014</c:v>
                </c:pt>
                <c:pt idx="1286">
                  <c:v>43013</c:v>
                </c:pt>
                <c:pt idx="1287">
                  <c:v>43012</c:v>
                </c:pt>
                <c:pt idx="1288">
                  <c:v>43011</c:v>
                </c:pt>
                <c:pt idx="1289">
                  <c:v>43010</c:v>
                </c:pt>
                <c:pt idx="1290">
                  <c:v>43009</c:v>
                </c:pt>
                <c:pt idx="1291">
                  <c:v>43008</c:v>
                </c:pt>
                <c:pt idx="1292">
                  <c:v>43007</c:v>
                </c:pt>
                <c:pt idx="1293">
                  <c:v>43006</c:v>
                </c:pt>
                <c:pt idx="1294">
                  <c:v>43005</c:v>
                </c:pt>
                <c:pt idx="1295">
                  <c:v>43004</c:v>
                </c:pt>
                <c:pt idx="1296">
                  <c:v>43003</c:v>
                </c:pt>
                <c:pt idx="1297">
                  <c:v>43002</c:v>
                </c:pt>
                <c:pt idx="1298">
                  <c:v>43001</c:v>
                </c:pt>
                <c:pt idx="1299">
                  <c:v>43000</c:v>
                </c:pt>
                <c:pt idx="1300">
                  <c:v>42999</c:v>
                </c:pt>
                <c:pt idx="1301">
                  <c:v>42998</c:v>
                </c:pt>
                <c:pt idx="1302">
                  <c:v>42997</c:v>
                </c:pt>
                <c:pt idx="1303">
                  <c:v>42996</c:v>
                </c:pt>
                <c:pt idx="1304">
                  <c:v>42995</c:v>
                </c:pt>
                <c:pt idx="1305">
                  <c:v>42994</c:v>
                </c:pt>
                <c:pt idx="1306">
                  <c:v>42993</c:v>
                </c:pt>
                <c:pt idx="1307">
                  <c:v>42992</c:v>
                </c:pt>
                <c:pt idx="1308">
                  <c:v>42991</c:v>
                </c:pt>
                <c:pt idx="1309">
                  <c:v>42990</c:v>
                </c:pt>
                <c:pt idx="1310">
                  <c:v>42989</c:v>
                </c:pt>
                <c:pt idx="1311">
                  <c:v>42988</c:v>
                </c:pt>
                <c:pt idx="1312">
                  <c:v>42987</c:v>
                </c:pt>
                <c:pt idx="1313">
                  <c:v>42986</c:v>
                </c:pt>
                <c:pt idx="1314">
                  <c:v>42985</c:v>
                </c:pt>
                <c:pt idx="1315">
                  <c:v>42984</c:v>
                </c:pt>
                <c:pt idx="1316">
                  <c:v>42983</c:v>
                </c:pt>
                <c:pt idx="1317">
                  <c:v>42982</c:v>
                </c:pt>
                <c:pt idx="1318">
                  <c:v>42981</c:v>
                </c:pt>
                <c:pt idx="1319">
                  <c:v>42980</c:v>
                </c:pt>
                <c:pt idx="1320">
                  <c:v>42979</c:v>
                </c:pt>
                <c:pt idx="1321">
                  <c:v>42978</c:v>
                </c:pt>
                <c:pt idx="1322">
                  <c:v>42977</c:v>
                </c:pt>
                <c:pt idx="1323">
                  <c:v>42976</c:v>
                </c:pt>
                <c:pt idx="1324">
                  <c:v>42975</c:v>
                </c:pt>
                <c:pt idx="1325">
                  <c:v>42974</c:v>
                </c:pt>
                <c:pt idx="1326">
                  <c:v>42973</c:v>
                </c:pt>
                <c:pt idx="1327">
                  <c:v>42972</c:v>
                </c:pt>
                <c:pt idx="1328">
                  <c:v>42971</c:v>
                </c:pt>
                <c:pt idx="1329">
                  <c:v>42970</c:v>
                </c:pt>
                <c:pt idx="1330">
                  <c:v>42969</c:v>
                </c:pt>
                <c:pt idx="1331">
                  <c:v>42968</c:v>
                </c:pt>
                <c:pt idx="1332">
                  <c:v>42967</c:v>
                </c:pt>
                <c:pt idx="1333">
                  <c:v>42966</c:v>
                </c:pt>
                <c:pt idx="1334">
                  <c:v>42965</c:v>
                </c:pt>
                <c:pt idx="1335">
                  <c:v>42964</c:v>
                </c:pt>
                <c:pt idx="1336">
                  <c:v>42963</c:v>
                </c:pt>
                <c:pt idx="1337">
                  <c:v>42962</c:v>
                </c:pt>
                <c:pt idx="1338">
                  <c:v>42961</c:v>
                </c:pt>
                <c:pt idx="1339">
                  <c:v>42960</c:v>
                </c:pt>
                <c:pt idx="1340">
                  <c:v>42959</c:v>
                </c:pt>
                <c:pt idx="1341">
                  <c:v>42958</c:v>
                </c:pt>
                <c:pt idx="1342">
                  <c:v>42957</c:v>
                </c:pt>
                <c:pt idx="1343">
                  <c:v>42956</c:v>
                </c:pt>
                <c:pt idx="1344">
                  <c:v>42955</c:v>
                </c:pt>
                <c:pt idx="1345">
                  <c:v>42954</c:v>
                </c:pt>
                <c:pt idx="1346">
                  <c:v>42953</c:v>
                </c:pt>
                <c:pt idx="1347">
                  <c:v>42952</c:v>
                </c:pt>
                <c:pt idx="1348">
                  <c:v>42951</c:v>
                </c:pt>
                <c:pt idx="1349">
                  <c:v>42950</c:v>
                </c:pt>
                <c:pt idx="1350">
                  <c:v>42949</c:v>
                </c:pt>
                <c:pt idx="1351">
                  <c:v>42948</c:v>
                </c:pt>
                <c:pt idx="1352">
                  <c:v>42947</c:v>
                </c:pt>
                <c:pt idx="1353">
                  <c:v>42946</c:v>
                </c:pt>
                <c:pt idx="1354">
                  <c:v>42945</c:v>
                </c:pt>
                <c:pt idx="1355">
                  <c:v>42944</c:v>
                </c:pt>
                <c:pt idx="1356">
                  <c:v>42943</c:v>
                </c:pt>
                <c:pt idx="1357">
                  <c:v>42942</c:v>
                </c:pt>
                <c:pt idx="1358">
                  <c:v>42941</c:v>
                </c:pt>
                <c:pt idx="1359">
                  <c:v>42940</c:v>
                </c:pt>
                <c:pt idx="1360">
                  <c:v>42939</c:v>
                </c:pt>
                <c:pt idx="1361">
                  <c:v>42938</c:v>
                </c:pt>
                <c:pt idx="1362">
                  <c:v>42937</c:v>
                </c:pt>
                <c:pt idx="1363">
                  <c:v>42936</c:v>
                </c:pt>
                <c:pt idx="1364">
                  <c:v>42935</c:v>
                </c:pt>
                <c:pt idx="1365">
                  <c:v>42934</c:v>
                </c:pt>
                <c:pt idx="1366">
                  <c:v>42933</c:v>
                </c:pt>
                <c:pt idx="1367">
                  <c:v>42932</c:v>
                </c:pt>
                <c:pt idx="1368">
                  <c:v>42931</c:v>
                </c:pt>
                <c:pt idx="1369">
                  <c:v>42930</c:v>
                </c:pt>
                <c:pt idx="1370">
                  <c:v>42929</c:v>
                </c:pt>
                <c:pt idx="1371">
                  <c:v>42928</c:v>
                </c:pt>
                <c:pt idx="1372">
                  <c:v>42927</c:v>
                </c:pt>
                <c:pt idx="1373">
                  <c:v>42926</c:v>
                </c:pt>
                <c:pt idx="1374">
                  <c:v>42925</c:v>
                </c:pt>
                <c:pt idx="1375">
                  <c:v>42924</c:v>
                </c:pt>
                <c:pt idx="1376">
                  <c:v>42923</c:v>
                </c:pt>
                <c:pt idx="1377">
                  <c:v>42922</c:v>
                </c:pt>
                <c:pt idx="1378">
                  <c:v>42921</c:v>
                </c:pt>
                <c:pt idx="1379">
                  <c:v>42920</c:v>
                </c:pt>
                <c:pt idx="1380">
                  <c:v>42919</c:v>
                </c:pt>
                <c:pt idx="1381">
                  <c:v>42918</c:v>
                </c:pt>
                <c:pt idx="1382">
                  <c:v>42917</c:v>
                </c:pt>
                <c:pt idx="1383">
                  <c:v>42916</c:v>
                </c:pt>
                <c:pt idx="1384">
                  <c:v>42915</c:v>
                </c:pt>
                <c:pt idx="1385">
                  <c:v>42914</c:v>
                </c:pt>
                <c:pt idx="1386">
                  <c:v>42913</c:v>
                </c:pt>
                <c:pt idx="1387">
                  <c:v>42912</c:v>
                </c:pt>
                <c:pt idx="1388">
                  <c:v>42911</c:v>
                </c:pt>
                <c:pt idx="1389">
                  <c:v>42910</c:v>
                </c:pt>
                <c:pt idx="1390">
                  <c:v>42909</c:v>
                </c:pt>
                <c:pt idx="1391">
                  <c:v>42908</c:v>
                </c:pt>
                <c:pt idx="1392">
                  <c:v>42907</c:v>
                </c:pt>
                <c:pt idx="1393">
                  <c:v>42906</c:v>
                </c:pt>
                <c:pt idx="1394">
                  <c:v>42905</c:v>
                </c:pt>
                <c:pt idx="1395">
                  <c:v>42904</c:v>
                </c:pt>
                <c:pt idx="1396">
                  <c:v>42903</c:v>
                </c:pt>
                <c:pt idx="1397">
                  <c:v>42902</c:v>
                </c:pt>
                <c:pt idx="1398">
                  <c:v>42901</c:v>
                </c:pt>
                <c:pt idx="1399">
                  <c:v>42900</c:v>
                </c:pt>
                <c:pt idx="1400">
                  <c:v>42899</c:v>
                </c:pt>
                <c:pt idx="1401">
                  <c:v>42898</c:v>
                </c:pt>
                <c:pt idx="1402">
                  <c:v>42897</c:v>
                </c:pt>
                <c:pt idx="1403">
                  <c:v>42896</c:v>
                </c:pt>
                <c:pt idx="1404">
                  <c:v>42895</c:v>
                </c:pt>
                <c:pt idx="1405">
                  <c:v>42894</c:v>
                </c:pt>
                <c:pt idx="1406">
                  <c:v>42893</c:v>
                </c:pt>
                <c:pt idx="1407">
                  <c:v>42892</c:v>
                </c:pt>
                <c:pt idx="1408">
                  <c:v>42891</c:v>
                </c:pt>
                <c:pt idx="1409">
                  <c:v>42890</c:v>
                </c:pt>
                <c:pt idx="1410">
                  <c:v>42889</c:v>
                </c:pt>
                <c:pt idx="1411">
                  <c:v>42888</c:v>
                </c:pt>
                <c:pt idx="1412">
                  <c:v>42887</c:v>
                </c:pt>
                <c:pt idx="1413">
                  <c:v>42886</c:v>
                </c:pt>
                <c:pt idx="1414">
                  <c:v>42885</c:v>
                </c:pt>
                <c:pt idx="1415">
                  <c:v>42884</c:v>
                </c:pt>
                <c:pt idx="1416">
                  <c:v>42883</c:v>
                </c:pt>
                <c:pt idx="1417">
                  <c:v>42882</c:v>
                </c:pt>
                <c:pt idx="1418">
                  <c:v>42881</c:v>
                </c:pt>
                <c:pt idx="1419">
                  <c:v>42880</c:v>
                </c:pt>
                <c:pt idx="1420">
                  <c:v>42879</c:v>
                </c:pt>
                <c:pt idx="1421">
                  <c:v>42878</c:v>
                </c:pt>
                <c:pt idx="1422">
                  <c:v>42877</c:v>
                </c:pt>
                <c:pt idx="1423">
                  <c:v>42876</c:v>
                </c:pt>
                <c:pt idx="1424">
                  <c:v>42875</c:v>
                </c:pt>
                <c:pt idx="1425">
                  <c:v>42874</c:v>
                </c:pt>
                <c:pt idx="1426">
                  <c:v>42873</c:v>
                </c:pt>
                <c:pt idx="1427">
                  <c:v>42872</c:v>
                </c:pt>
                <c:pt idx="1428">
                  <c:v>42871</c:v>
                </c:pt>
                <c:pt idx="1429">
                  <c:v>42870</c:v>
                </c:pt>
                <c:pt idx="1430">
                  <c:v>42869</c:v>
                </c:pt>
                <c:pt idx="1431">
                  <c:v>42868</c:v>
                </c:pt>
                <c:pt idx="1432">
                  <c:v>42867</c:v>
                </c:pt>
                <c:pt idx="1433">
                  <c:v>42866</c:v>
                </c:pt>
                <c:pt idx="1434">
                  <c:v>42865</c:v>
                </c:pt>
                <c:pt idx="1435">
                  <c:v>42864</c:v>
                </c:pt>
                <c:pt idx="1436">
                  <c:v>42863</c:v>
                </c:pt>
                <c:pt idx="1437">
                  <c:v>42862</c:v>
                </c:pt>
                <c:pt idx="1438">
                  <c:v>42861</c:v>
                </c:pt>
                <c:pt idx="1439">
                  <c:v>42860</c:v>
                </c:pt>
                <c:pt idx="1440">
                  <c:v>42859</c:v>
                </c:pt>
                <c:pt idx="1441">
                  <c:v>42858</c:v>
                </c:pt>
                <c:pt idx="1442">
                  <c:v>42857</c:v>
                </c:pt>
                <c:pt idx="1443">
                  <c:v>42856</c:v>
                </c:pt>
                <c:pt idx="1444">
                  <c:v>42855</c:v>
                </c:pt>
                <c:pt idx="1445">
                  <c:v>42854</c:v>
                </c:pt>
                <c:pt idx="1446">
                  <c:v>42853</c:v>
                </c:pt>
                <c:pt idx="1447">
                  <c:v>42852</c:v>
                </c:pt>
                <c:pt idx="1448">
                  <c:v>42851</c:v>
                </c:pt>
                <c:pt idx="1449">
                  <c:v>42850</c:v>
                </c:pt>
                <c:pt idx="1450">
                  <c:v>42849</c:v>
                </c:pt>
                <c:pt idx="1451">
                  <c:v>42848</c:v>
                </c:pt>
                <c:pt idx="1452">
                  <c:v>42847</c:v>
                </c:pt>
                <c:pt idx="1453">
                  <c:v>42846</c:v>
                </c:pt>
                <c:pt idx="1454">
                  <c:v>42845</c:v>
                </c:pt>
                <c:pt idx="1455">
                  <c:v>42844</c:v>
                </c:pt>
                <c:pt idx="1456">
                  <c:v>42843</c:v>
                </c:pt>
                <c:pt idx="1457">
                  <c:v>42842</c:v>
                </c:pt>
                <c:pt idx="1458">
                  <c:v>42841</c:v>
                </c:pt>
                <c:pt idx="1459">
                  <c:v>42840</c:v>
                </c:pt>
                <c:pt idx="1460">
                  <c:v>42839</c:v>
                </c:pt>
                <c:pt idx="1461">
                  <c:v>42838</c:v>
                </c:pt>
                <c:pt idx="1462">
                  <c:v>42837</c:v>
                </c:pt>
                <c:pt idx="1463">
                  <c:v>42836</c:v>
                </c:pt>
                <c:pt idx="1464">
                  <c:v>42835</c:v>
                </c:pt>
                <c:pt idx="1465">
                  <c:v>42834</c:v>
                </c:pt>
                <c:pt idx="1466">
                  <c:v>42833</c:v>
                </c:pt>
                <c:pt idx="1467">
                  <c:v>42832</c:v>
                </c:pt>
                <c:pt idx="1468">
                  <c:v>42831</c:v>
                </c:pt>
                <c:pt idx="1469">
                  <c:v>42830</c:v>
                </c:pt>
                <c:pt idx="1470">
                  <c:v>42829</c:v>
                </c:pt>
                <c:pt idx="1471">
                  <c:v>42828</c:v>
                </c:pt>
                <c:pt idx="1472">
                  <c:v>42827</c:v>
                </c:pt>
                <c:pt idx="1473">
                  <c:v>42826</c:v>
                </c:pt>
                <c:pt idx="1474">
                  <c:v>42825</c:v>
                </c:pt>
                <c:pt idx="1475">
                  <c:v>42824</c:v>
                </c:pt>
                <c:pt idx="1476">
                  <c:v>42823</c:v>
                </c:pt>
                <c:pt idx="1477">
                  <c:v>42822</c:v>
                </c:pt>
                <c:pt idx="1478">
                  <c:v>42821</c:v>
                </c:pt>
                <c:pt idx="1479">
                  <c:v>42820</c:v>
                </c:pt>
                <c:pt idx="1480">
                  <c:v>42819</c:v>
                </c:pt>
                <c:pt idx="1481">
                  <c:v>42818</c:v>
                </c:pt>
                <c:pt idx="1482">
                  <c:v>42817</c:v>
                </c:pt>
                <c:pt idx="1483">
                  <c:v>42816</c:v>
                </c:pt>
                <c:pt idx="1484">
                  <c:v>42815</c:v>
                </c:pt>
                <c:pt idx="1485">
                  <c:v>42814</c:v>
                </c:pt>
                <c:pt idx="1486">
                  <c:v>42813</c:v>
                </c:pt>
                <c:pt idx="1487">
                  <c:v>42812</c:v>
                </c:pt>
                <c:pt idx="1488">
                  <c:v>42811</c:v>
                </c:pt>
                <c:pt idx="1489">
                  <c:v>42810</c:v>
                </c:pt>
                <c:pt idx="1490">
                  <c:v>42809</c:v>
                </c:pt>
                <c:pt idx="1491">
                  <c:v>42808</c:v>
                </c:pt>
                <c:pt idx="1492">
                  <c:v>42807</c:v>
                </c:pt>
                <c:pt idx="1493">
                  <c:v>42806</c:v>
                </c:pt>
                <c:pt idx="1494">
                  <c:v>42805</c:v>
                </c:pt>
                <c:pt idx="1495">
                  <c:v>42804</c:v>
                </c:pt>
                <c:pt idx="1496">
                  <c:v>42803</c:v>
                </c:pt>
                <c:pt idx="1497">
                  <c:v>42802</c:v>
                </c:pt>
                <c:pt idx="1498">
                  <c:v>42801</c:v>
                </c:pt>
                <c:pt idx="1499">
                  <c:v>42800</c:v>
                </c:pt>
                <c:pt idx="1500">
                  <c:v>42799</c:v>
                </c:pt>
                <c:pt idx="1501">
                  <c:v>42798</c:v>
                </c:pt>
                <c:pt idx="1502">
                  <c:v>42797</c:v>
                </c:pt>
                <c:pt idx="1503">
                  <c:v>42796</c:v>
                </c:pt>
                <c:pt idx="1504">
                  <c:v>42795</c:v>
                </c:pt>
                <c:pt idx="1505">
                  <c:v>42794</c:v>
                </c:pt>
                <c:pt idx="1506">
                  <c:v>42793</c:v>
                </c:pt>
                <c:pt idx="1507">
                  <c:v>42792</c:v>
                </c:pt>
                <c:pt idx="1508">
                  <c:v>42791</c:v>
                </c:pt>
                <c:pt idx="1509">
                  <c:v>42790</c:v>
                </c:pt>
                <c:pt idx="1510">
                  <c:v>42789</c:v>
                </c:pt>
                <c:pt idx="1511">
                  <c:v>42788</c:v>
                </c:pt>
                <c:pt idx="1512">
                  <c:v>42787</c:v>
                </c:pt>
                <c:pt idx="1513">
                  <c:v>42786</c:v>
                </c:pt>
                <c:pt idx="1514">
                  <c:v>42785</c:v>
                </c:pt>
                <c:pt idx="1515">
                  <c:v>42784</c:v>
                </c:pt>
                <c:pt idx="1516">
                  <c:v>42783</c:v>
                </c:pt>
                <c:pt idx="1517">
                  <c:v>42782</c:v>
                </c:pt>
                <c:pt idx="1518">
                  <c:v>42781</c:v>
                </c:pt>
                <c:pt idx="1519">
                  <c:v>42780</c:v>
                </c:pt>
                <c:pt idx="1520">
                  <c:v>42779</c:v>
                </c:pt>
                <c:pt idx="1521">
                  <c:v>42778</c:v>
                </c:pt>
                <c:pt idx="1522">
                  <c:v>42777</c:v>
                </c:pt>
                <c:pt idx="1523">
                  <c:v>42776</c:v>
                </c:pt>
                <c:pt idx="1524">
                  <c:v>42775</c:v>
                </c:pt>
                <c:pt idx="1525">
                  <c:v>42774</c:v>
                </c:pt>
                <c:pt idx="1526">
                  <c:v>42773</c:v>
                </c:pt>
                <c:pt idx="1527">
                  <c:v>42772</c:v>
                </c:pt>
                <c:pt idx="1528">
                  <c:v>42771</c:v>
                </c:pt>
                <c:pt idx="1529">
                  <c:v>42770</c:v>
                </c:pt>
                <c:pt idx="1530">
                  <c:v>42769</c:v>
                </c:pt>
                <c:pt idx="1531">
                  <c:v>42768</c:v>
                </c:pt>
                <c:pt idx="1532">
                  <c:v>42767</c:v>
                </c:pt>
                <c:pt idx="1533">
                  <c:v>42766</c:v>
                </c:pt>
                <c:pt idx="1534">
                  <c:v>42765</c:v>
                </c:pt>
                <c:pt idx="1535">
                  <c:v>42764</c:v>
                </c:pt>
                <c:pt idx="1536">
                  <c:v>42763</c:v>
                </c:pt>
                <c:pt idx="1537">
                  <c:v>42762</c:v>
                </c:pt>
                <c:pt idx="1538">
                  <c:v>42761</c:v>
                </c:pt>
                <c:pt idx="1539">
                  <c:v>42760</c:v>
                </c:pt>
                <c:pt idx="1540">
                  <c:v>42759</c:v>
                </c:pt>
                <c:pt idx="1541">
                  <c:v>42758</c:v>
                </c:pt>
                <c:pt idx="1542">
                  <c:v>42757</c:v>
                </c:pt>
                <c:pt idx="1543">
                  <c:v>42756</c:v>
                </c:pt>
                <c:pt idx="1544">
                  <c:v>42755</c:v>
                </c:pt>
                <c:pt idx="1545">
                  <c:v>42754</c:v>
                </c:pt>
                <c:pt idx="1546">
                  <c:v>42753</c:v>
                </c:pt>
                <c:pt idx="1547">
                  <c:v>42752</c:v>
                </c:pt>
                <c:pt idx="1548">
                  <c:v>42751</c:v>
                </c:pt>
                <c:pt idx="1549">
                  <c:v>42750</c:v>
                </c:pt>
                <c:pt idx="1550">
                  <c:v>42749</c:v>
                </c:pt>
                <c:pt idx="1551">
                  <c:v>42748</c:v>
                </c:pt>
                <c:pt idx="1552">
                  <c:v>42747</c:v>
                </c:pt>
                <c:pt idx="1553">
                  <c:v>42746</c:v>
                </c:pt>
                <c:pt idx="1554">
                  <c:v>42745</c:v>
                </c:pt>
                <c:pt idx="1555">
                  <c:v>42744</c:v>
                </c:pt>
                <c:pt idx="1556">
                  <c:v>42743</c:v>
                </c:pt>
                <c:pt idx="1557">
                  <c:v>42742</c:v>
                </c:pt>
                <c:pt idx="1558">
                  <c:v>42741</c:v>
                </c:pt>
                <c:pt idx="1559">
                  <c:v>42740</c:v>
                </c:pt>
                <c:pt idx="1560">
                  <c:v>42739</c:v>
                </c:pt>
                <c:pt idx="1561">
                  <c:v>42738</c:v>
                </c:pt>
                <c:pt idx="1562">
                  <c:v>42737</c:v>
                </c:pt>
                <c:pt idx="1563">
                  <c:v>42736</c:v>
                </c:pt>
                <c:pt idx="1564">
                  <c:v>42735</c:v>
                </c:pt>
                <c:pt idx="1565">
                  <c:v>42734</c:v>
                </c:pt>
                <c:pt idx="1566">
                  <c:v>42733</c:v>
                </c:pt>
                <c:pt idx="1567">
                  <c:v>42732</c:v>
                </c:pt>
                <c:pt idx="1568">
                  <c:v>42731</c:v>
                </c:pt>
                <c:pt idx="1569">
                  <c:v>42730</c:v>
                </c:pt>
                <c:pt idx="1570">
                  <c:v>42729</c:v>
                </c:pt>
                <c:pt idx="1571">
                  <c:v>42728</c:v>
                </c:pt>
                <c:pt idx="1572">
                  <c:v>42727</c:v>
                </c:pt>
                <c:pt idx="1573">
                  <c:v>42726</c:v>
                </c:pt>
                <c:pt idx="1574">
                  <c:v>42725</c:v>
                </c:pt>
                <c:pt idx="1575">
                  <c:v>42724</c:v>
                </c:pt>
                <c:pt idx="1576">
                  <c:v>42723</c:v>
                </c:pt>
                <c:pt idx="1577">
                  <c:v>42722</c:v>
                </c:pt>
                <c:pt idx="1578">
                  <c:v>42721</c:v>
                </c:pt>
                <c:pt idx="1579">
                  <c:v>42720</c:v>
                </c:pt>
                <c:pt idx="1580">
                  <c:v>42719</c:v>
                </c:pt>
                <c:pt idx="1581">
                  <c:v>42718</c:v>
                </c:pt>
                <c:pt idx="1582">
                  <c:v>42717</c:v>
                </c:pt>
                <c:pt idx="1583">
                  <c:v>42716</c:v>
                </c:pt>
                <c:pt idx="1584">
                  <c:v>42715</c:v>
                </c:pt>
                <c:pt idx="1585">
                  <c:v>42714</c:v>
                </c:pt>
                <c:pt idx="1586">
                  <c:v>42713</c:v>
                </c:pt>
                <c:pt idx="1587">
                  <c:v>42712</c:v>
                </c:pt>
                <c:pt idx="1588">
                  <c:v>42711</c:v>
                </c:pt>
                <c:pt idx="1589">
                  <c:v>42710</c:v>
                </c:pt>
                <c:pt idx="1590">
                  <c:v>42709</c:v>
                </c:pt>
                <c:pt idx="1591">
                  <c:v>42708</c:v>
                </c:pt>
                <c:pt idx="1592">
                  <c:v>42707</c:v>
                </c:pt>
                <c:pt idx="1593">
                  <c:v>42706</c:v>
                </c:pt>
                <c:pt idx="1594">
                  <c:v>42705</c:v>
                </c:pt>
                <c:pt idx="1595">
                  <c:v>42704</c:v>
                </c:pt>
                <c:pt idx="1596">
                  <c:v>42703</c:v>
                </c:pt>
                <c:pt idx="1597">
                  <c:v>42702</c:v>
                </c:pt>
                <c:pt idx="1598">
                  <c:v>42701</c:v>
                </c:pt>
                <c:pt idx="1599">
                  <c:v>42700</c:v>
                </c:pt>
                <c:pt idx="1600">
                  <c:v>42699</c:v>
                </c:pt>
                <c:pt idx="1601">
                  <c:v>42698</c:v>
                </c:pt>
                <c:pt idx="1602">
                  <c:v>42697</c:v>
                </c:pt>
                <c:pt idx="1603">
                  <c:v>42696</c:v>
                </c:pt>
                <c:pt idx="1604">
                  <c:v>42695</c:v>
                </c:pt>
                <c:pt idx="1605">
                  <c:v>42694</c:v>
                </c:pt>
                <c:pt idx="1606">
                  <c:v>42693</c:v>
                </c:pt>
                <c:pt idx="1607">
                  <c:v>42692</c:v>
                </c:pt>
                <c:pt idx="1608">
                  <c:v>42691</c:v>
                </c:pt>
                <c:pt idx="1609">
                  <c:v>42690</c:v>
                </c:pt>
                <c:pt idx="1610">
                  <c:v>42689</c:v>
                </c:pt>
                <c:pt idx="1611">
                  <c:v>42688</c:v>
                </c:pt>
                <c:pt idx="1612">
                  <c:v>42687</c:v>
                </c:pt>
                <c:pt idx="1613">
                  <c:v>42686</c:v>
                </c:pt>
                <c:pt idx="1614">
                  <c:v>42685</c:v>
                </c:pt>
                <c:pt idx="1615">
                  <c:v>42684</c:v>
                </c:pt>
                <c:pt idx="1616">
                  <c:v>42683</c:v>
                </c:pt>
                <c:pt idx="1617">
                  <c:v>42682</c:v>
                </c:pt>
                <c:pt idx="1618">
                  <c:v>42681</c:v>
                </c:pt>
                <c:pt idx="1619">
                  <c:v>42680</c:v>
                </c:pt>
                <c:pt idx="1620">
                  <c:v>42679</c:v>
                </c:pt>
                <c:pt idx="1621">
                  <c:v>42678</c:v>
                </c:pt>
                <c:pt idx="1622">
                  <c:v>42677</c:v>
                </c:pt>
                <c:pt idx="1623">
                  <c:v>42676</c:v>
                </c:pt>
                <c:pt idx="1624">
                  <c:v>42675</c:v>
                </c:pt>
                <c:pt idx="1625">
                  <c:v>42674</c:v>
                </c:pt>
                <c:pt idx="1626">
                  <c:v>42673</c:v>
                </c:pt>
                <c:pt idx="1627">
                  <c:v>42672</c:v>
                </c:pt>
                <c:pt idx="1628">
                  <c:v>42671</c:v>
                </c:pt>
                <c:pt idx="1629">
                  <c:v>42670</c:v>
                </c:pt>
                <c:pt idx="1630">
                  <c:v>42669</c:v>
                </c:pt>
                <c:pt idx="1631">
                  <c:v>42668</c:v>
                </c:pt>
                <c:pt idx="1632">
                  <c:v>42667</c:v>
                </c:pt>
                <c:pt idx="1633">
                  <c:v>42666</c:v>
                </c:pt>
                <c:pt idx="1634">
                  <c:v>42665</c:v>
                </c:pt>
                <c:pt idx="1635">
                  <c:v>42664</c:v>
                </c:pt>
                <c:pt idx="1636">
                  <c:v>42663</c:v>
                </c:pt>
                <c:pt idx="1637">
                  <c:v>42662</c:v>
                </c:pt>
                <c:pt idx="1638">
                  <c:v>42661</c:v>
                </c:pt>
                <c:pt idx="1639">
                  <c:v>42660</c:v>
                </c:pt>
                <c:pt idx="1640">
                  <c:v>42659</c:v>
                </c:pt>
                <c:pt idx="1641">
                  <c:v>42658</c:v>
                </c:pt>
                <c:pt idx="1642">
                  <c:v>42657</c:v>
                </c:pt>
                <c:pt idx="1643">
                  <c:v>42656</c:v>
                </c:pt>
                <c:pt idx="1644">
                  <c:v>42655</c:v>
                </c:pt>
                <c:pt idx="1645">
                  <c:v>42654</c:v>
                </c:pt>
                <c:pt idx="1646">
                  <c:v>42653</c:v>
                </c:pt>
                <c:pt idx="1647">
                  <c:v>42652</c:v>
                </c:pt>
                <c:pt idx="1648">
                  <c:v>42651</c:v>
                </c:pt>
                <c:pt idx="1649">
                  <c:v>42650</c:v>
                </c:pt>
                <c:pt idx="1650">
                  <c:v>42649</c:v>
                </c:pt>
                <c:pt idx="1651">
                  <c:v>42648</c:v>
                </c:pt>
                <c:pt idx="1652">
                  <c:v>42647</c:v>
                </c:pt>
                <c:pt idx="1653">
                  <c:v>42646</c:v>
                </c:pt>
                <c:pt idx="1654">
                  <c:v>42645</c:v>
                </c:pt>
                <c:pt idx="1655">
                  <c:v>42644</c:v>
                </c:pt>
                <c:pt idx="1656">
                  <c:v>42643</c:v>
                </c:pt>
                <c:pt idx="1657">
                  <c:v>42642</c:v>
                </c:pt>
                <c:pt idx="1658">
                  <c:v>42641</c:v>
                </c:pt>
                <c:pt idx="1659">
                  <c:v>42640</c:v>
                </c:pt>
                <c:pt idx="1660">
                  <c:v>42639</c:v>
                </c:pt>
                <c:pt idx="1661">
                  <c:v>42638</c:v>
                </c:pt>
                <c:pt idx="1662">
                  <c:v>42637</c:v>
                </c:pt>
                <c:pt idx="1663">
                  <c:v>42636</c:v>
                </c:pt>
                <c:pt idx="1664">
                  <c:v>42635</c:v>
                </c:pt>
                <c:pt idx="1665">
                  <c:v>42634</c:v>
                </c:pt>
                <c:pt idx="1666">
                  <c:v>42633</c:v>
                </c:pt>
                <c:pt idx="1667">
                  <c:v>42632</c:v>
                </c:pt>
                <c:pt idx="1668">
                  <c:v>42631</c:v>
                </c:pt>
                <c:pt idx="1669">
                  <c:v>42630</c:v>
                </c:pt>
                <c:pt idx="1670">
                  <c:v>42629</c:v>
                </c:pt>
                <c:pt idx="1671">
                  <c:v>42628</c:v>
                </c:pt>
                <c:pt idx="1672">
                  <c:v>42627</c:v>
                </c:pt>
                <c:pt idx="1673">
                  <c:v>42626</c:v>
                </c:pt>
                <c:pt idx="1674">
                  <c:v>42625</c:v>
                </c:pt>
                <c:pt idx="1675">
                  <c:v>42624</c:v>
                </c:pt>
                <c:pt idx="1676">
                  <c:v>42623</c:v>
                </c:pt>
                <c:pt idx="1677">
                  <c:v>42622</c:v>
                </c:pt>
                <c:pt idx="1678">
                  <c:v>42621</c:v>
                </c:pt>
                <c:pt idx="1679">
                  <c:v>42620</c:v>
                </c:pt>
                <c:pt idx="1680">
                  <c:v>42619</c:v>
                </c:pt>
                <c:pt idx="1681">
                  <c:v>42618</c:v>
                </c:pt>
                <c:pt idx="1682">
                  <c:v>42617</c:v>
                </c:pt>
                <c:pt idx="1683">
                  <c:v>42616</c:v>
                </c:pt>
                <c:pt idx="1684">
                  <c:v>42615</c:v>
                </c:pt>
                <c:pt idx="1685">
                  <c:v>42614</c:v>
                </c:pt>
                <c:pt idx="1686">
                  <c:v>42613</c:v>
                </c:pt>
                <c:pt idx="1687">
                  <c:v>42612</c:v>
                </c:pt>
                <c:pt idx="1688">
                  <c:v>42611</c:v>
                </c:pt>
                <c:pt idx="1689">
                  <c:v>42610</c:v>
                </c:pt>
                <c:pt idx="1690">
                  <c:v>42609</c:v>
                </c:pt>
                <c:pt idx="1691">
                  <c:v>42608</c:v>
                </c:pt>
                <c:pt idx="1692">
                  <c:v>42607</c:v>
                </c:pt>
                <c:pt idx="1693">
                  <c:v>42606</c:v>
                </c:pt>
                <c:pt idx="1694">
                  <c:v>42605</c:v>
                </c:pt>
                <c:pt idx="1695">
                  <c:v>42604</c:v>
                </c:pt>
                <c:pt idx="1696">
                  <c:v>42603</c:v>
                </c:pt>
                <c:pt idx="1697">
                  <c:v>42602</c:v>
                </c:pt>
                <c:pt idx="1698">
                  <c:v>42601</c:v>
                </c:pt>
                <c:pt idx="1699">
                  <c:v>42600</c:v>
                </c:pt>
                <c:pt idx="1700">
                  <c:v>42599</c:v>
                </c:pt>
                <c:pt idx="1701">
                  <c:v>42598</c:v>
                </c:pt>
                <c:pt idx="1702">
                  <c:v>42597</c:v>
                </c:pt>
                <c:pt idx="1703">
                  <c:v>42596</c:v>
                </c:pt>
                <c:pt idx="1704">
                  <c:v>42595</c:v>
                </c:pt>
                <c:pt idx="1705">
                  <c:v>42594</c:v>
                </c:pt>
                <c:pt idx="1706">
                  <c:v>42593</c:v>
                </c:pt>
                <c:pt idx="1707">
                  <c:v>42592</c:v>
                </c:pt>
                <c:pt idx="1708">
                  <c:v>42591</c:v>
                </c:pt>
                <c:pt idx="1709">
                  <c:v>42590</c:v>
                </c:pt>
                <c:pt idx="1710">
                  <c:v>42589</c:v>
                </c:pt>
                <c:pt idx="1711">
                  <c:v>42588</c:v>
                </c:pt>
                <c:pt idx="1712">
                  <c:v>42587</c:v>
                </c:pt>
                <c:pt idx="1713">
                  <c:v>42586</c:v>
                </c:pt>
                <c:pt idx="1714">
                  <c:v>42585</c:v>
                </c:pt>
                <c:pt idx="1715">
                  <c:v>42584</c:v>
                </c:pt>
                <c:pt idx="1716">
                  <c:v>42583</c:v>
                </c:pt>
                <c:pt idx="1717">
                  <c:v>42582</c:v>
                </c:pt>
                <c:pt idx="1718">
                  <c:v>42581</c:v>
                </c:pt>
                <c:pt idx="1719">
                  <c:v>42580</c:v>
                </c:pt>
                <c:pt idx="1720">
                  <c:v>42579</c:v>
                </c:pt>
                <c:pt idx="1721">
                  <c:v>42578</c:v>
                </c:pt>
                <c:pt idx="1722">
                  <c:v>42577</c:v>
                </c:pt>
                <c:pt idx="1723">
                  <c:v>42576</c:v>
                </c:pt>
                <c:pt idx="1724">
                  <c:v>42575</c:v>
                </c:pt>
                <c:pt idx="1725">
                  <c:v>42574</c:v>
                </c:pt>
                <c:pt idx="1726">
                  <c:v>42573</c:v>
                </c:pt>
                <c:pt idx="1727">
                  <c:v>42572</c:v>
                </c:pt>
                <c:pt idx="1728">
                  <c:v>42571</c:v>
                </c:pt>
                <c:pt idx="1729">
                  <c:v>42570</c:v>
                </c:pt>
                <c:pt idx="1730">
                  <c:v>42569</c:v>
                </c:pt>
                <c:pt idx="1731">
                  <c:v>42568</c:v>
                </c:pt>
                <c:pt idx="1732">
                  <c:v>42567</c:v>
                </c:pt>
                <c:pt idx="1733">
                  <c:v>42566</c:v>
                </c:pt>
                <c:pt idx="1734">
                  <c:v>42565</c:v>
                </c:pt>
                <c:pt idx="1735">
                  <c:v>42564</c:v>
                </c:pt>
                <c:pt idx="1736">
                  <c:v>42563</c:v>
                </c:pt>
                <c:pt idx="1737">
                  <c:v>42562</c:v>
                </c:pt>
                <c:pt idx="1738">
                  <c:v>42561</c:v>
                </c:pt>
                <c:pt idx="1739">
                  <c:v>42560</c:v>
                </c:pt>
                <c:pt idx="1740">
                  <c:v>42559</c:v>
                </c:pt>
                <c:pt idx="1741">
                  <c:v>42558</c:v>
                </c:pt>
                <c:pt idx="1742">
                  <c:v>42557</c:v>
                </c:pt>
                <c:pt idx="1743">
                  <c:v>42556</c:v>
                </c:pt>
                <c:pt idx="1744">
                  <c:v>42555</c:v>
                </c:pt>
                <c:pt idx="1745">
                  <c:v>42554</c:v>
                </c:pt>
                <c:pt idx="1746">
                  <c:v>42553</c:v>
                </c:pt>
                <c:pt idx="1747">
                  <c:v>42552</c:v>
                </c:pt>
                <c:pt idx="1748">
                  <c:v>42551</c:v>
                </c:pt>
                <c:pt idx="1749">
                  <c:v>42550</c:v>
                </c:pt>
                <c:pt idx="1750">
                  <c:v>42549</c:v>
                </c:pt>
                <c:pt idx="1751">
                  <c:v>42548</c:v>
                </c:pt>
                <c:pt idx="1752">
                  <c:v>42547</c:v>
                </c:pt>
                <c:pt idx="1753">
                  <c:v>42546</c:v>
                </c:pt>
                <c:pt idx="1754">
                  <c:v>42545</c:v>
                </c:pt>
                <c:pt idx="1755">
                  <c:v>42544</c:v>
                </c:pt>
                <c:pt idx="1756">
                  <c:v>42543</c:v>
                </c:pt>
                <c:pt idx="1757">
                  <c:v>42542</c:v>
                </c:pt>
                <c:pt idx="1758">
                  <c:v>42541</c:v>
                </c:pt>
                <c:pt idx="1759">
                  <c:v>42540</c:v>
                </c:pt>
                <c:pt idx="1760">
                  <c:v>42539</c:v>
                </c:pt>
                <c:pt idx="1761">
                  <c:v>42538</c:v>
                </c:pt>
                <c:pt idx="1762">
                  <c:v>42537</c:v>
                </c:pt>
                <c:pt idx="1763">
                  <c:v>42536</c:v>
                </c:pt>
                <c:pt idx="1764">
                  <c:v>42535</c:v>
                </c:pt>
                <c:pt idx="1765">
                  <c:v>42534</c:v>
                </c:pt>
                <c:pt idx="1766">
                  <c:v>42533</c:v>
                </c:pt>
                <c:pt idx="1767">
                  <c:v>42532</c:v>
                </c:pt>
                <c:pt idx="1768">
                  <c:v>42531</c:v>
                </c:pt>
                <c:pt idx="1769">
                  <c:v>42530</c:v>
                </c:pt>
                <c:pt idx="1770">
                  <c:v>42529</c:v>
                </c:pt>
                <c:pt idx="1771">
                  <c:v>42528</c:v>
                </c:pt>
                <c:pt idx="1772">
                  <c:v>42527</c:v>
                </c:pt>
                <c:pt idx="1773">
                  <c:v>42526</c:v>
                </c:pt>
                <c:pt idx="1774">
                  <c:v>42525</c:v>
                </c:pt>
                <c:pt idx="1775">
                  <c:v>42524</c:v>
                </c:pt>
                <c:pt idx="1776">
                  <c:v>42523</c:v>
                </c:pt>
                <c:pt idx="1777">
                  <c:v>42522</c:v>
                </c:pt>
                <c:pt idx="1778">
                  <c:v>42521</c:v>
                </c:pt>
                <c:pt idx="1779">
                  <c:v>42520</c:v>
                </c:pt>
                <c:pt idx="1780">
                  <c:v>42519</c:v>
                </c:pt>
                <c:pt idx="1781">
                  <c:v>42518</c:v>
                </c:pt>
                <c:pt idx="1782">
                  <c:v>42517</c:v>
                </c:pt>
                <c:pt idx="1783">
                  <c:v>42516</c:v>
                </c:pt>
                <c:pt idx="1784">
                  <c:v>42515</c:v>
                </c:pt>
                <c:pt idx="1785">
                  <c:v>42514</c:v>
                </c:pt>
                <c:pt idx="1786">
                  <c:v>42513</c:v>
                </c:pt>
                <c:pt idx="1787">
                  <c:v>42512</c:v>
                </c:pt>
                <c:pt idx="1788">
                  <c:v>42511</c:v>
                </c:pt>
                <c:pt idx="1789">
                  <c:v>42510</c:v>
                </c:pt>
                <c:pt idx="1790">
                  <c:v>42509</c:v>
                </c:pt>
                <c:pt idx="1791">
                  <c:v>42508</c:v>
                </c:pt>
                <c:pt idx="1792">
                  <c:v>42507</c:v>
                </c:pt>
                <c:pt idx="1793">
                  <c:v>42506</c:v>
                </c:pt>
                <c:pt idx="1794">
                  <c:v>42505</c:v>
                </c:pt>
                <c:pt idx="1795">
                  <c:v>42504</c:v>
                </c:pt>
                <c:pt idx="1796">
                  <c:v>42503</c:v>
                </c:pt>
                <c:pt idx="1797">
                  <c:v>42502</c:v>
                </c:pt>
                <c:pt idx="1798">
                  <c:v>42501</c:v>
                </c:pt>
                <c:pt idx="1799">
                  <c:v>42500</c:v>
                </c:pt>
                <c:pt idx="1800">
                  <c:v>42499</c:v>
                </c:pt>
                <c:pt idx="1801">
                  <c:v>42498</c:v>
                </c:pt>
                <c:pt idx="1802">
                  <c:v>42497</c:v>
                </c:pt>
                <c:pt idx="1803">
                  <c:v>42496</c:v>
                </c:pt>
                <c:pt idx="1804">
                  <c:v>42495</c:v>
                </c:pt>
                <c:pt idx="1805">
                  <c:v>42494</c:v>
                </c:pt>
                <c:pt idx="1806">
                  <c:v>42493</c:v>
                </c:pt>
                <c:pt idx="1807">
                  <c:v>42492</c:v>
                </c:pt>
                <c:pt idx="1808">
                  <c:v>42491</c:v>
                </c:pt>
                <c:pt idx="1809">
                  <c:v>42490</c:v>
                </c:pt>
                <c:pt idx="1810">
                  <c:v>42489</c:v>
                </c:pt>
                <c:pt idx="1811">
                  <c:v>42488</c:v>
                </c:pt>
                <c:pt idx="1812">
                  <c:v>42487</c:v>
                </c:pt>
                <c:pt idx="1813">
                  <c:v>42486</c:v>
                </c:pt>
                <c:pt idx="1814">
                  <c:v>42485</c:v>
                </c:pt>
                <c:pt idx="1815">
                  <c:v>42484</c:v>
                </c:pt>
                <c:pt idx="1816">
                  <c:v>42483</c:v>
                </c:pt>
                <c:pt idx="1817">
                  <c:v>42482</c:v>
                </c:pt>
                <c:pt idx="1818">
                  <c:v>42481</c:v>
                </c:pt>
                <c:pt idx="1819">
                  <c:v>42480</c:v>
                </c:pt>
                <c:pt idx="1820">
                  <c:v>42479</c:v>
                </c:pt>
                <c:pt idx="1821">
                  <c:v>42478</c:v>
                </c:pt>
                <c:pt idx="1822">
                  <c:v>42477</c:v>
                </c:pt>
                <c:pt idx="1823">
                  <c:v>42476</c:v>
                </c:pt>
                <c:pt idx="1824">
                  <c:v>42475</c:v>
                </c:pt>
                <c:pt idx="1825">
                  <c:v>42474</c:v>
                </c:pt>
                <c:pt idx="1826">
                  <c:v>42473</c:v>
                </c:pt>
                <c:pt idx="1827">
                  <c:v>42472</c:v>
                </c:pt>
                <c:pt idx="1828">
                  <c:v>42471</c:v>
                </c:pt>
                <c:pt idx="1829">
                  <c:v>42470</c:v>
                </c:pt>
                <c:pt idx="1830">
                  <c:v>42469</c:v>
                </c:pt>
                <c:pt idx="1831">
                  <c:v>42468</c:v>
                </c:pt>
                <c:pt idx="1832">
                  <c:v>42467</c:v>
                </c:pt>
                <c:pt idx="1833">
                  <c:v>42466</c:v>
                </c:pt>
                <c:pt idx="1834">
                  <c:v>42465</c:v>
                </c:pt>
                <c:pt idx="1835">
                  <c:v>42464</c:v>
                </c:pt>
                <c:pt idx="1836">
                  <c:v>42463</c:v>
                </c:pt>
                <c:pt idx="1837">
                  <c:v>42462</c:v>
                </c:pt>
                <c:pt idx="1838">
                  <c:v>42461</c:v>
                </c:pt>
                <c:pt idx="1839">
                  <c:v>42460</c:v>
                </c:pt>
                <c:pt idx="1840">
                  <c:v>42459</c:v>
                </c:pt>
                <c:pt idx="1841">
                  <c:v>42458</c:v>
                </c:pt>
                <c:pt idx="1842">
                  <c:v>42457</c:v>
                </c:pt>
                <c:pt idx="1843">
                  <c:v>42456</c:v>
                </c:pt>
                <c:pt idx="1844">
                  <c:v>42455</c:v>
                </c:pt>
                <c:pt idx="1845">
                  <c:v>42454</c:v>
                </c:pt>
                <c:pt idx="1846">
                  <c:v>42453</c:v>
                </c:pt>
                <c:pt idx="1847">
                  <c:v>42452</c:v>
                </c:pt>
                <c:pt idx="1848">
                  <c:v>42451</c:v>
                </c:pt>
                <c:pt idx="1849">
                  <c:v>42450</c:v>
                </c:pt>
                <c:pt idx="1850">
                  <c:v>42449</c:v>
                </c:pt>
                <c:pt idx="1851">
                  <c:v>42448</c:v>
                </c:pt>
                <c:pt idx="1852">
                  <c:v>42447</c:v>
                </c:pt>
                <c:pt idx="1853">
                  <c:v>42446</c:v>
                </c:pt>
                <c:pt idx="1854">
                  <c:v>42445</c:v>
                </c:pt>
                <c:pt idx="1855">
                  <c:v>42444</c:v>
                </c:pt>
                <c:pt idx="1856">
                  <c:v>42443</c:v>
                </c:pt>
                <c:pt idx="1857">
                  <c:v>42442</c:v>
                </c:pt>
                <c:pt idx="1858">
                  <c:v>42441</c:v>
                </c:pt>
                <c:pt idx="1859">
                  <c:v>42440</c:v>
                </c:pt>
                <c:pt idx="1860">
                  <c:v>42439</c:v>
                </c:pt>
                <c:pt idx="1861">
                  <c:v>42438</c:v>
                </c:pt>
                <c:pt idx="1862">
                  <c:v>42437</c:v>
                </c:pt>
                <c:pt idx="1863">
                  <c:v>42436</c:v>
                </c:pt>
                <c:pt idx="1864">
                  <c:v>42435</c:v>
                </c:pt>
                <c:pt idx="1865">
                  <c:v>42434</c:v>
                </c:pt>
                <c:pt idx="1866">
                  <c:v>42433</c:v>
                </c:pt>
                <c:pt idx="1867">
                  <c:v>42432</c:v>
                </c:pt>
                <c:pt idx="1868">
                  <c:v>42431</c:v>
                </c:pt>
                <c:pt idx="1869">
                  <c:v>42430</c:v>
                </c:pt>
                <c:pt idx="1870">
                  <c:v>42429</c:v>
                </c:pt>
                <c:pt idx="1871">
                  <c:v>42428</c:v>
                </c:pt>
                <c:pt idx="1872">
                  <c:v>42427</c:v>
                </c:pt>
                <c:pt idx="1873">
                  <c:v>42426</c:v>
                </c:pt>
                <c:pt idx="1874">
                  <c:v>42425</c:v>
                </c:pt>
                <c:pt idx="1875">
                  <c:v>42424</c:v>
                </c:pt>
                <c:pt idx="1876">
                  <c:v>42423</c:v>
                </c:pt>
                <c:pt idx="1877">
                  <c:v>42422</c:v>
                </c:pt>
                <c:pt idx="1878">
                  <c:v>42421</c:v>
                </c:pt>
                <c:pt idx="1879">
                  <c:v>42420</c:v>
                </c:pt>
                <c:pt idx="1880">
                  <c:v>42419</c:v>
                </c:pt>
                <c:pt idx="1881">
                  <c:v>42418</c:v>
                </c:pt>
                <c:pt idx="1882">
                  <c:v>42417</c:v>
                </c:pt>
                <c:pt idx="1883">
                  <c:v>42416</c:v>
                </c:pt>
                <c:pt idx="1884">
                  <c:v>42415</c:v>
                </c:pt>
                <c:pt idx="1885">
                  <c:v>42414</c:v>
                </c:pt>
                <c:pt idx="1886">
                  <c:v>42413</c:v>
                </c:pt>
                <c:pt idx="1887">
                  <c:v>42412</c:v>
                </c:pt>
                <c:pt idx="1888">
                  <c:v>42411</c:v>
                </c:pt>
                <c:pt idx="1889">
                  <c:v>42410</c:v>
                </c:pt>
                <c:pt idx="1890">
                  <c:v>42409</c:v>
                </c:pt>
                <c:pt idx="1891">
                  <c:v>42408</c:v>
                </c:pt>
                <c:pt idx="1892">
                  <c:v>42407</c:v>
                </c:pt>
                <c:pt idx="1893">
                  <c:v>42406</c:v>
                </c:pt>
                <c:pt idx="1894">
                  <c:v>42405</c:v>
                </c:pt>
                <c:pt idx="1895">
                  <c:v>42404</c:v>
                </c:pt>
                <c:pt idx="1896">
                  <c:v>42403</c:v>
                </c:pt>
                <c:pt idx="1897">
                  <c:v>42402</c:v>
                </c:pt>
                <c:pt idx="1898">
                  <c:v>42401</c:v>
                </c:pt>
                <c:pt idx="1899">
                  <c:v>42400</c:v>
                </c:pt>
                <c:pt idx="1900">
                  <c:v>42399</c:v>
                </c:pt>
                <c:pt idx="1901">
                  <c:v>42398</c:v>
                </c:pt>
                <c:pt idx="1902">
                  <c:v>42397</c:v>
                </c:pt>
                <c:pt idx="1903">
                  <c:v>42396</c:v>
                </c:pt>
                <c:pt idx="1904">
                  <c:v>42395</c:v>
                </c:pt>
                <c:pt idx="1905">
                  <c:v>42394</c:v>
                </c:pt>
                <c:pt idx="1906">
                  <c:v>42393</c:v>
                </c:pt>
                <c:pt idx="1907">
                  <c:v>42392</c:v>
                </c:pt>
                <c:pt idx="1908">
                  <c:v>42391</c:v>
                </c:pt>
                <c:pt idx="1909">
                  <c:v>42390</c:v>
                </c:pt>
                <c:pt idx="1910">
                  <c:v>42389</c:v>
                </c:pt>
                <c:pt idx="1911">
                  <c:v>42388</c:v>
                </c:pt>
                <c:pt idx="1912">
                  <c:v>42387</c:v>
                </c:pt>
                <c:pt idx="1913">
                  <c:v>42386</c:v>
                </c:pt>
                <c:pt idx="1914">
                  <c:v>42385</c:v>
                </c:pt>
                <c:pt idx="1915">
                  <c:v>42384</c:v>
                </c:pt>
                <c:pt idx="1916">
                  <c:v>42383</c:v>
                </c:pt>
                <c:pt idx="1917">
                  <c:v>42382</c:v>
                </c:pt>
                <c:pt idx="1918">
                  <c:v>42381</c:v>
                </c:pt>
                <c:pt idx="1919">
                  <c:v>42380</c:v>
                </c:pt>
                <c:pt idx="1920">
                  <c:v>42379</c:v>
                </c:pt>
                <c:pt idx="1921">
                  <c:v>42378</c:v>
                </c:pt>
                <c:pt idx="1922">
                  <c:v>42377</c:v>
                </c:pt>
                <c:pt idx="1923">
                  <c:v>42376</c:v>
                </c:pt>
                <c:pt idx="1924">
                  <c:v>42375</c:v>
                </c:pt>
                <c:pt idx="1925">
                  <c:v>42374</c:v>
                </c:pt>
                <c:pt idx="1926">
                  <c:v>42373</c:v>
                </c:pt>
                <c:pt idx="1927">
                  <c:v>42372</c:v>
                </c:pt>
                <c:pt idx="1928">
                  <c:v>42371</c:v>
                </c:pt>
                <c:pt idx="1929">
                  <c:v>42370</c:v>
                </c:pt>
                <c:pt idx="1930">
                  <c:v>42369</c:v>
                </c:pt>
                <c:pt idx="1931">
                  <c:v>42368</c:v>
                </c:pt>
                <c:pt idx="1932">
                  <c:v>42367</c:v>
                </c:pt>
                <c:pt idx="1933">
                  <c:v>42366</c:v>
                </c:pt>
                <c:pt idx="1934">
                  <c:v>42365</c:v>
                </c:pt>
                <c:pt idx="1935">
                  <c:v>42364</c:v>
                </c:pt>
                <c:pt idx="1936">
                  <c:v>42363</c:v>
                </c:pt>
                <c:pt idx="1937">
                  <c:v>42362</c:v>
                </c:pt>
                <c:pt idx="1938">
                  <c:v>42361</c:v>
                </c:pt>
                <c:pt idx="1939">
                  <c:v>42360</c:v>
                </c:pt>
                <c:pt idx="1940">
                  <c:v>42359</c:v>
                </c:pt>
                <c:pt idx="1941">
                  <c:v>42358</c:v>
                </c:pt>
                <c:pt idx="1942">
                  <c:v>42357</c:v>
                </c:pt>
                <c:pt idx="1943">
                  <c:v>42356</c:v>
                </c:pt>
                <c:pt idx="1944">
                  <c:v>42355</c:v>
                </c:pt>
                <c:pt idx="1945">
                  <c:v>42354</c:v>
                </c:pt>
                <c:pt idx="1946">
                  <c:v>42353</c:v>
                </c:pt>
                <c:pt idx="1947">
                  <c:v>42352</c:v>
                </c:pt>
                <c:pt idx="1948">
                  <c:v>42351</c:v>
                </c:pt>
                <c:pt idx="1949">
                  <c:v>42350</c:v>
                </c:pt>
                <c:pt idx="1950">
                  <c:v>42349</c:v>
                </c:pt>
                <c:pt idx="1951">
                  <c:v>42348</c:v>
                </c:pt>
                <c:pt idx="1952">
                  <c:v>42347</c:v>
                </c:pt>
                <c:pt idx="1953">
                  <c:v>42346</c:v>
                </c:pt>
                <c:pt idx="1954">
                  <c:v>42345</c:v>
                </c:pt>
                <c:pt idx="1955">
                  <c:v>42344</c:v>
                </c:pt>
                <c:pt idx="1956">
                  <c:v>42343</c:v>
                </c:pt>
                <c:pt idx="1957">
                  <c:v>42342</c:v>
                </c:pt>
                <c:pt idx="1958">
                  <c:v>42341</c:v>
                </c:pt>
                <c:pt idx="1959">
                  <c:v>42340</c:v>
                </c:pt>
                <c:pt idx="1960">
                  <c:v>42339</c:v>
                </c:pt>
                <c:pt idx="1961">
                  <c:v>42338</c:v>
                </c:pt>
                <c:pt idx="1962">
                  <c:v>42337</c:v>
                </c:pt>
                <c:pt idx="1963">
                  <c:v>42336</c:v>
                </c:pt>
                <c:pt idx="1964">
                  <c:v>42335</c:v>
                </c:pt>
                <c:pt idx="1965">
                  <c:v>42334</c:v>
                </c:pt>
                <c:pt idx="1966">
                  <c:v>42333</c:v>
                </c:pt>
                <c:pt idx="1967">
                  <c:v>42332</c:v>
                </c:pt>
                <c:pt idx="1968">
                  <c:v>42331</c:v>
                </c:pt>
                <c:pt idx="1969">
                  <c:v>42330</c:v>
                </c:pt>
                <c:pt idx="1970">
                  <c:v>42329</c:v>
                </c:pt>
                <c:pt idx="1971">
                  <c:v>42328</c:v>
                </c:pt>
                <c:pt idx="1972">
                  <c:v>42327</c:v>
                </c:pt>
                <c:pt idx="1973">
                  <c:v>42326</c:v>
                </c:pt>
                <c:pt idx="1974">
                  <c:v>42325</c:v>
                </c:pt>
                <c:pt idx="1975">
                  <c:v>42324</c:v>
                </c:pt>
                <c:pt idx="1976">
                  <c:v>42323</c:v>
                </c:pt>
                <c:pt idx="1977">
                  <c:v>42322</c:v>
                </c:pt>
                <c:pt idx="1978">
                  <c:v>42321</c:v>
                </c:pt>
                <c:pt idx="1979">
                  <c:v>42320</c:v>
                </c:pt>
                <c:pt idx="1980">
                  <c:v>42319</c:v>
                </c:pt>
                <c:pt idx="1981">
                  <c:v>42318</c:v>
                </c:pt>
                <c:pt idx="1982">
                  <c:v>42317</c:v>
                </c:pt>
                <c:pt idx="1983">
                  <c:v>42316</c:v>
                </c:pt>
                <c:pt idx="1984">
                  <c:v>42315</c:v>
                </c:pt>
                <c:pt idx="1985">
                  <c:v>42314</c:v>
                </c:pt>
                <c:pt idx="1986">
                  <c:v>42313</c:v>
                </c:pt>
                <c:pt idx="1987">
                  <c:v>42312</c:v>
                </c:pt>
                <c:pt idx="1988">
                  <c:v>42311</c:v>
                </c:pt>
                <c:pt idx="1989">
                  <c:v>42310</c:v>
                </c:pt>
                <c:pt idx="1990">
                  <c:v>42309</c:v>
                </c:pt>
                <c:pt idx="1991">
                  <c:v>42308</c:v>
                </c:pt>
                <c:pt idx="1992">
                  <c:v>42307</c:v>
                </c:pt>
                <c:pt idx="1993">
                  <c:v>42306</c:v>
                </c:pt>
                <c:pt idx="1994">
                  <c:v>42305</c:v>
                </c:pt>
                <c:pt idx="1995">
                  <c:v>42304</c:v>
                </c:pt>
                <c:pt idx="1996">
                  <c:v>42303</c:v>
                </c:pt>
                <c:pt idx="1997">
                  <c:v>42302</c:v>
                </c:pt>
                <c:pt idx="1998">
                  <c:v>42301</c:v>
                </c:pt>
                <c:pt idx="1999">
                  <c:v>42300</c:v>
                </c:pt>
                <c:pt idx="2000">
                  <c:v>42299</c:v>
                </c:pt>
                <c:pt idx="2001">
                  <c:v>42298</c:v>
                </c:pt>
                <c:pt idx="2002">
                  <c:v>42297</c:v>
                </c:pt>
                <c:pt idx="2003">
                  <c:v>42296</c:v>
                </c:pt>
                <c:pt idx="2004">
                  <c:v>42295</c:v>
                </c:pt>
                <c:pt idx="2005">
                  <c:v>42294</c:v>
                </c:pt>
                <c:pt idx="2006">
                  <c:v>42293</c:v>
                </c:pt>
                <c:pt idx="2007">
                  <c:v>42292</c:v>
                </c:pt>
                <c:pt idx="2008">
                  <c:v>42291</c:v>
                </c:pt>
                <c:pt idx="2009">
                  <c:v>42290</c:v>
                </c:pt>
                <c:pt idx="2010">
                  <c:v>42289</c:v>
                </c:pt>
                <c:pt idx="2011">
                  <c:v>42288</c:v>
                </c:pt>
                <c:pt idx="2012">
                  <c:v>42287</c:v>
                </c:pt>
                <c:pt idx="2013">
                  <c:v>42286</c:v>
                </c:pt>
                <c:pt idx="2014">
                  <c:v>42285</c:v>
                </c:pt>
                <c:pt idx="2015">
                  <c:v>42284</c:v>
                </c:pt>
                <c:pt idx="2016">
                  <c:v>42283</c:v>
                </c:pt>
                <c:pt idx="2017">
                  <c:v>42282</c:v>
                </c:pt>
                <c:pt idx="2018">
                  <c:v>42281</c:v>
                </c:pt>
                <c:pt idx="2019">
                  <c:v>42280</c:v>
                </c:pt>
                <c:pt idx="2020">
                  <c:v>42279</c:v>
                </c:pt>
                <c:pt idx="2021">
                  <c:v>42278</c:v>
                </c:pt>
                <c:pt idx="2022">
                  <c:v>42277</c:v>
                </c:pt>
                <c:pt idx="2023">
                  <c:v>42276</c:v>
                </c:pt>
                <c:pt idx="2024">
                  <c:v>42275</c:v>
                </c:pt>
                <c:pt idx="2025">
                  <c:v>42274</c:v>
                </c:pt>
                <c:pt idx="2026">
                  <c:v>42273</c:v>
                </c:pt>
                <c:pt idx="2027">
                  <c:v>42272</c:v>
                </c:pt>
                <c:pt idx="2028">
                  <c:v>42271</c:v>
                </c:pt>
                <c:pt idx="2029">
                  <c:v>42270</c:v>
                </c:pt>
                <c:pt idx="2030">
                  <c:v>42269</c:v>
                </c:pt>
                <c:pt idx="2031">
                  <c:v>42268</c:v>
                </c:pt>
                <c:pt idx="2032">
                  <c:v>42267</c:v>
                </c:pt>
                <c:pt idx="2033">
                  <c:v>42266</c:v>
                </c:pt>
                <c:pt idx="2034">
                  <c:v>42265</c:v>
                </c:pt>
                <c:pt idx="2035">
                  <c:v>42264</c:v>
                </c:pt>
                <c:pt idx="2036">
                  <c:v>42263</c:v>
                </c:pt>
                <c:pt idx="2037">
                  <c:v>42262</c:v>
                </c:pt>
                <c:pt idx="2038">
                  <c:v>42261</c:v>
                </c:pt>
                <c:pt idx="2039">
                  <c:v>42260</c:v>
                </c:pt>
                <c:pt idx="2040">
                  <c:v>42259</c:v>
                </c:pt>
                <c:pt idx="2041">
                  <c:v>42258</c:v>
                </c:pt>
                <c:pt idx="2042">
                  <c:v>42257</c:v>
                </c:pt>
                <c:pt idx="2043">
                  <c:v>42256</c:v>
                </c:pt>
                <c:pt idx="2044">
                  <c:v>42255</c:v>
                </c:pt>
                <c:pt idx="2045">
                  <c:v>42254</c:v>
                </c:pt>
                <c:pt idx="2046">
                  <c:v>42253</c:v>
                </c:pt>
                <c:pt idx="2047">
                  <c:v>42252</c:v>
                </c:pt>
                <c:pt idx="2048">
                  <c:v>42251</c:v>
                </c:pt>
                <c:pt idx="2049">
                  <c:v>42250</c:v>
                </c:pt>
                <c:pt idx="2050">
                  <c:v>42249</c:v>
                </c:pt>
                <c:pt idx="2051">
                  <c:v>42248</c:v>
                </c:pt>
                <c:pt idx="2052">
                  <c:v>42247</c:v>
                </c:pt>
                <c:pt idx="2053">
                  <c:v>42246</c:v>
                </c:pt>
                <c:pt idx="2054">
                  <c:v>42245</c:v>
                </c:pt>
                <c:pt idx="2055">
                  <c:v>42244</c:v>
                </c:pt>
                <c:pt idx="2056">
                  <c:v>42243</c:v>
                </c:pt>
                <c:pt idx="2057">
                  <c:v>42242</c:v>
                </c:pt>
                <c:pt idx="2058">
                  <c:v>42241</c:v>
                </c:pt>
                <c:pt idx="2059">
                  <c:v>42240</c:v>
                </c:pt>
                <c:pt idx="2060">
                  <c:v>42239</c:v>
                </c:pt>
                <c:pt idx="2061">
                  <c:v>42238</c:v>
                </c:pt>
                <c:pt idx="2062">
                  <c:v>42237</c:v>
                </c:pt>
                <c:pt idx="2063">
                  <c:v>42236</c:v>
                </c:pt>
                <c:pt idx="2064">
                  <c:v>42235</c:v>
                </c:pt>
                <c:pt idx="2065">
                  <c:v>42234</c:v>
                </c:pt>
                <c:pt idx="2066">
                  <c:v>42233</c:v>
                </c:pt>
                <c:pt idx="2067">
                  <c:v>42232</c:v>
                </c:pt>
                <c:pt idx="2068">
                  <c:v>42231</c:v>
                </c:pt>
                <c:pt idx="2069">
                  <c:v>42230</c:v>
                </c:pt>
                <c:pt idx="2070">
                  <c:v>42229</c:v>
                </c:pt>
                <c:pt idx="2071">
                  <c:v>42228</c:v>
                </c:pt>
                <c:pt idx="2072">
                  <c:v>42227</c:v>
                </c:pt>
                <c:pt idx="2073">
                  <c:v>42226</c:v>
                </c:pt>
                <c:pt idx="2074">
                  <c:v>42225</c:v>
                </c:pt>
                <c:pt idx="2075">
                  <c:v>42224</c:v>
                </c:pt>
                <c:pt idx="2076">
                  <c:v>42223</c:v>
                </c:pt>
                <c:pt idx="2077">
                  <c:v>42222</c:v>
                </c:pt>
                <c:pt idx="2078">
                  <c:v>42221</c:v>
                </c:pt>
                <c:pt idx="2079">
                  <c:v>42220</c:v>
                </c:pt>
                <c:pt idx="2080">
                  <c:v>42219</c:v>
                </c:pt>
                <c:pt idx="2081">
                  <c:v>42218</c:v>
                </c:pt>
                <c:pt idx="2082">
                  <c:v>42217</c:v>
                </c:pt>
                <c:pt idx="2083">
                  <c:v>42216</c:v>
                </c:pt>
                <c:pt idx="2084">
                  <c:v>42215</c:v>
                </c:pt>
                <c:pt idx="2085">
                  <c:v>42214</c:v>
                </c:pt>
                <c:pt idx="2086">
                  <c:v>42213</c:v>
                </c:pt>
                <c:pt idx="2087">
                  <c:v>42212</c:v>
                </c:pt>
                <c:pt idx="2088">
                  <c:v>42211</c:v>
                </c:pt>
                <c:pt idx="2089">
                  <c:v>42210</c:v>
                </c:pt>
                <c:pt idx="2090">
                  <c:v>42209</c:v>
                </c:pt>
                <c:pt idx="2091">
                  <c:v>42208</c:v>
                </c:pt>
                <c:pt idx="2092">
                  <c:v>42207</c:v>
                </c:pt>
                <c:pt idx="2093">
                  <c:v>42206</c:v>
                </c:pt>
                <c:pt idx="2094">
                  <c:v>42205</c:v>
                </c:pt>
                <c:pt idx="2095">
                  <c:v>42204</c:v>
                </c:pt>
                <c:pt idx="2096">
                  <c:v>42203</c:v>
                </c:pt>
                <c:pt idx="2097">
                  <c:v>42202</c:v>
                </c:pt>
                <c:pt idx="2098">
                  <c:v>42201</c:v>
                </c:pt>
                <c:pt idx="2099">
                  <c:v>42200</c:v>
                </c:pt>
                <c:pt idx="2100">
                  <c:v>42199</c:v>
                </c:pt>
                <c:pt idx="2101">
                  <c:v>42198</c:v>
                </c:pt>
                <c:pt idx="2102">
                  <c:v>42197</c:v>
                </c:pt>
                <c:pt idx="2103">
                  <c:v>42196</c:v>
                </c:pt>
                <c:pt idx="2104">
                  <c:v>42195</c:v>
                </c:pt>
                <c:pt idx="2105">
                  <c:v>42194</c:v>
                </c:pt>
                <c:pt idx="2106">
                  <c:v>42193</c:v>
                </c:pt>
                <c:pt idx="2107">
                  <c:v>42192</c:v>
                </c:pt>
                <c:pt idx="2108">
                  <c:v>42191</c:v>
                </c:pt>
                <c:pt idx="2109">
                  <c:v>42190</c:v>
                </c:pt>
                <c:pt idx="2110">
                  <c:v>42189</c:v>
                </c:pt>
                <c:pt idx="2111">
                  <c:v>42188</c:v>
                </c:pt>
                <c:pt idx="2112">
                  <c:v>42187</c:v>
                </c:pt>
                <c:pt idx="2113">
                  <c:v>42186</c:v>
                </c:pt>
                <c:pt idx="2114">
                  <c:v>42185</c:v>
                </c:pt>
                <c:pt idx="2115">
                  <c:v>42184</c:v>
                </c:pt>
                <c:pt idx="2116">
                  <c:v>42183</c:v>
                </c:pt>
                <c:pt idx="2117">
                  <c:v>42182</c:v>
                </c:pt>
                <c:pt idx="2118">
                  <c:v>42181</c:v>
                </c:pt>
                <c:pt idx="2119">
                  <c:v>42180</c:v>
                </c:pt>
                <c:pt idx="2120">
                  <c:v>42179</c:v>
                </c:pt>
                <c:pt idx="2121">
                  <c:v>42178</c:v>
                </c:pt>
                <c:pt idx="2122">
                  <c:v>42177</c:v>
                </c:pt>
                <c:pt idx="2123">
                  <c:v>42176</c:v>
                </c:pt>
                <c:pt idx="2124">
                  <c:v>42175</c:v>
                </c:pt>
                <c:pt idx="2125">
                  <c:v>42174</c:v>
                </c:pt>
                <c:pt idx="2126">
                  <c:v>42173</c:v>
                </c:pt>
                <c:pt idx="2127">
                  <c:v>42172</c:v>
                </c:pt>
                <c:pt idx="2128">
                  <c:v>42171</c:v>
                </c:pt>
                <c:pt idx="2129">
                  <c:v>42170</c:v>
                </c:pt>
                <c:pt idx="2130">
                  <c:v>42169</c:v>
                </c:pt>
                <c:pt idx="2131">
                  <c:v>42168</c:v>
                </c:pt>
                <c:pt idx="2132">
                  <c:v>42167</c:v>
                </c:pt>
                <c:pt idx="2133">
                  <c:v>42166</c:v>
                </c:pt>
                <c:pt idx="2134">
                  <c:v>42165</c:v>
                </c:pt>
                <c:pt idx="2135">
                  <c:v>42164</c:v>
                </c:pt>
                <c:pt idx="2136">
                  <c:v>42163</c:v>
                </c:pt>
                <c:pt idx="2137">
                  <c:v>42162</c:v>
                </c:pt>
                <c:pt idx="2138">
                  <c:v>42161</c:v>
                </c:pt>
                <c:pt idx="2139">
                  <c:v>42160</c:v>
                </c:pt>
                <c:pt idx="2140">
                  <c:v>42159</c:v>
                </c:pt>
                <c:pt idx="2141">
                  <c:v>42158</c:v>
                </c:pt>
                <c:pt idx="2142">
                  <c:v>42157</c:v>
                </c:pt>
                <c:pt idx="2143">
                  <c:v>42156</c:v>
                </c:pt>
                <c:pt idx="2144">
                  <c:v>42155</c:v>
                </c:pt>
                <c:pt idx="2145">
                  <c:v>42154</c:v>
                </c:pt>
                <c:pt idx="2146">
                  <c:v>42153</c:v>
                </c:pt>
                <c:pt idx="2147">
                  <c:v>42152</c:v>
                </c:pt>
                <c:pt idx="2148">
                  <c:v>42151</c:v>
                </c:pt>
                <c:pt idx="2149">
                  <c:v>42150</c:v>
                </c:pt>
                <c:pt idx="2150">
                  <c:v>42149</c:v>
                </c:pt>
                <c:pt idx="2151">
                  <c:v>42148</c:v>
                </c:pt>
                <c:pt idx="2152">
                  <c:v>42147</c:v>
                </c:pt>
                <c:pt idx="2153">
                  <c:v>42146</c:v>
                </c:pt>
                <c:pt idx="2154">
                  <c:v>42145</c:v>
                </c:pt>
                <c:pt idx="2155">
                  <c:v>42144</c:v>
                </c:pt>
                <c:pt idx="2156">
                  <c:v>42143</c:v>
                </c:pt>
                <c:pt idx="2157">
                  <c:v>42142</c:v>
                </c:pt>
                <c:pt idx="2158">
                  <c:v>42141</c:v>
                </c:pt>
                <c:pt idx="2159">
                  <c:v>42140</c:v>
                </c:pt>
                <c:pt idx="2160">
                  <c:v>42139</c:v>
                </c:pt>
                <c:pt idx="2161">
                  <c:v>42138</c:v>
                </c:pt>
                <c:pt idx="2162">
                  <c:v>42137</c:v>
                </c:pt>
                <c:pt idx="2163">
                  <c:v>42136</c:v>
                </c:pt>
                <c:pt idx="2164">
                  <c:v>42135</c:v>
                </c:pt>
                <c:pt idx="2165">
                  <c:v>42134</c:v>
                </c:pt>
                <c:pt idx="2166">
                  <c:v>42133</c:v>
                </c:pt>
                <c:pt idx="2167">
                  <c:v>42132</c:v>
                </c:pt>
                <c:pt idx="2168">
                  <c:v>42131</c:v>
                </c:pt>
                <c:pt idx="2169">
                  <c:v>42130</c:v>
                </c:pt>
                <c:pt idx="2170">
                  <c:v>42129</c:v>
                </c:pt>
                <c:pt idx="2171">
                  <c:v>42128</c:v>
                </c:pt>
                <c:pt idx="2172">
                  <c:v>42127</c:v>
                </c:pt>
                <c:pt idx="2173">
                  <c:v>42126</c:v>
                </c:pt>
                <c:pt idx="2174">
                  <c:v>42125</c:v>
                </c:pt>
                <c:pt idx="2175">
                  <c:v>42124</c:v>
                </c:pt>
                <c:pt idx="2176">
                  <c:v>42123</c:v>
                </c:pt>
                <c:pt idx="2177">
                  <c:v>42122</c:v>
                </c:pt>
                <c:pt idx="2178">
                  <c:v>42121</c:v>
                </c:pt>
                <c:pt idx="2179">
                  <c:v>42120</c:v>
                </c:pt>
                <c:pt idx="2180">
                  <c:v>42119</c:v>
                </c:pt>
                <c:pt idx="2181">
                  <c:v>42118</c:v>
                </c:pt>
                <c:pt idx="2182">
                  <c:v>42117</c:v>
                </c:pt>
                <c:pt idx="2183">
                  <c:v>42116</c:v>
                </c:pt>
                <c:pt idx="2184">
                  <c:v>42115</c:v>
                </c:pt>
                <c:pt idx="2185">
                  <c:v>42114</c:v>
                </c:pt>
                <c:pt idx="2186">
                  <c:v>42113</c:v>
                </c:pt>
                <c:pt idx="2187">
                  <c:v>42112</c:v>
                </c:pt>
                <c:pt idx="2188">
                  <c:v>42111</c:v>
                </c:pt>
                <c:pt idx="2189">
                  <c:v>42110</c:v>
                </c:pt>
                <c:pt idx="2190">
                  <c:v>42109</c:v>
                </c:pt>
                <c:pt idx="2191">
                  <c:v>42108</c:v>
                </c:pt>
                <c:pt idx="2192">
                  <c:v>42107</c:v>
                </c:pt>
                <c:pt idx="2193">
                  <c:v>42106</c:v>
                </c:pt>
                <c:pt idx="2194">
                  <c:v>42105</c:v>
                </c:pt>
                <c:pt idx="2195">
                  <c:v>42104</c:v>
                </c:pt>
                <c:pt idx="2196">
                  <c:v>42103</c:v>
                </c:pt>
                <c:pt idx="2197">
                  <c:v>42102</c:v>
                </c:pt>
                <c:pt idx="2198">
                  <c:v>42101</c:v>
                </c:pt>
                <c:pt idx="2199">
                  <c:v>42100</c:v>
                </c:pt>
                <c:pt idx="2200">
                  <c:v>42099</c:v>
                </c:pt>
                <c:pt idx="2201">
                  <c:v>42098</c:v>
                </c:pt>
                <c:pt idx="2202">
                  <c:v>42097</c:v>
                </c:pt>
                <c:pt idx="2203">
                  <c:v>42096</c:v>
                </c:pt>
                <c:pt idx="2204">
                  <c:v>42095</c:v>
                </c:pt>
                <c:pt idx="2205">
                  <c:v>42094</c:v>
                </c:pt>
                <c:pt idx="2206">
                  <c:v>42093</c:v>
                </c:pt>
                <c:pt idx="2207">
                  <c:v>42092</c:v>
                </c:pt>
                <c:pt idx="2208">
                  <c:v>42091</c:v>
                </c:pt>
                <c:pt idx="2209">
                  <c:v>42090</c:v>
                </c:pt>
                <c:pt idx="2210">
                  <c:v>42089</c:v>
                </c:pt>
                <c:pt idx="2211">
                  <c:v>42088</c:v>
                </c:pt>
                <c:pt idx="2212">
                  <c:v>42087</c:v>
                </c:pt>
                <c:pt idx="2213">
                  <c:v>42086</c:v>
                </c:pt>
                <c:pt idx="2214">
                  <c:v>42085</c:v>
                </c:pt>
                <c:pt idx="2215">
                  <c:v>42084</c:v>
                </c:pt>
                <c:pt idx="2216">
                  <c:v>42083</c:v>
                </c:pt>
                <c:pt idx="2217">
                  <c:v>42082</c:v>
                </c:pt>
                <c:pt idx="2218">
                  <c:v>42081</c:v>
                </c:pt>
                <c:pt idx="2219">
                  <c:v>42080</c:v>
                </c:pt>
                <c:pt idx="2220">
                  <c:v>42079</c:v>
                </c:pt>
                <c:pt idx="2221">
                  <c:v>42078</c:v>
                </c:pt>
                <c:pt idx="2222">
                  <c:v>42077</c:v>
                </c:pt>
                <c:pt idx="2223">
                  <c:v>42076</c:v>
                </c:pt>
                <c:pt idx="2224">
                  <c:v>42075</c:v>
                </c:pt>
                <c:pt idx="2225">
                  <c:v>42074</c:v>
                </c:pt>
                <c:pt idx="2226">
                  <c:v>42073</c:v>
                </c:pt>
                <c:pt idx="2227">
                  <c:v>42072</c:v>
                </c:pt>
                <c:pt idx="2228">
                  <c:v>42071</c:v>
                </c:pt>
                <c:pt idx="2229">
                  <c:v>42070</c:v>
                </c:pt>
                <c:pt idx="2230">
                  <c:v>42069</c:v>
                </c:pt>
                <c:pt idx="2231">
                  <c:v>42068</c:v>
                </c:pt>
                <c:pt idx="2232">
                  <c:v>42067</c:v>
                </c:pt>
                <c:pt idx="2233">
                  <c:v>42066</c:v>
                </c:pt>
                <c:pt idx="2234">
                  <c:v>42065</c:v>
                </c:pt>
                <c:pt idx="2235">
                  <c:v>42064</c:v>
                </c:pt>
                <c:pt idx="2236">
                  <c:v>42063</c:v>
                </c:pt>
                <c:pt idx="2237">
                  <c:v>42062</c:v>
                </c:pt>
                <c:pt idx="2238">
                  <c:v>42061</c:v>
                </c:pt>
                <c:pt idx="2239">
                  <c:v>42060</c:v>
                </c:pt>
                <c:pt idx="2240">
                  <c:v>42059</c:v>
                </c:pt>
                <c:pt idx="2241">
                  <c:v>42058</c:v>
                </c:pt>
                <c:pt idx="2242">
                  <c:v>42057</c:v>
                </c:pt>
                <c:pt idx="2243">
                  <c:v>42056</c:v>
                </c:pt>
                <c:pt idx="2244">
                  <c:v>42055</c:v>
                </c:pt>
                <c:pt idx="2245">
                  <c:v>42054</c:v>
                </c:pt>
                <c:pt idx="2246">
                  <c:v>42053</c:v>
                </c:pt>
                <c:pt idx="2247">
                  <c:v>42052</c:v>
                </c:pt>
                <c:pt idx="2248">
                  <c:v>42051</c:v>
                </c:pt>
                <c:pt idx="2249">
                  <c:v>42050</c:v>
                </c:pt>
                <c:pt idx="2250">
                  <c:v>42049</c:v>
                </c:pt>
                <c:pt idx="2251">
                  <c:v>42048</c:v>
                </c:pt>
                <c:pt idx="2252">
                  <c:v>42047</c:v>
                </c:pt>
                <c:pt idx="2253">
                  <c:v>42046</c:v>
                </c:pt>
                <c:pt idx="2254">
                  <c:v>42045</c:v>
                </c:pt>
                <c:pt idx="2255">
                  <c:v>42044</c:v>
                </c:pt>
                <c:pt idx="2256">
                  <c:v>42043</c:v>
                </c:pt>
                <c:pt idx="2257">
                  <c:v>42042</c:v>
                </c:pt>
                <c:pt idx="2258">
                  <c:v>42041</c:v>
                </c:pt>
                <c:pt idx="2259">
                  <c:v>42040</c:v>
                </c:pt>
                <c:pt idx="2260">
                  <c:v>42039</c:v>
                </c:pt>
                <c:pt idx="2261">
                  <c:v>42038</c:v>
                </c:pt>
                <c:pt idx="2262">
                  <c:v>42037</c:v>
                </c:pt>
                <c:pt idx="2263">
                  <c:v>42036</c:v>
                </c:pt>
                <c:pt idx="2264">
                  <c:v>42035</c:v>
                </c:pt>
                <c:pt idx="2265">
                  <c:v>42034</c:v>
                </c:pt>
                <c:pt idx="2266">
                  <c:v>42033</c:v>
                </c:pt>
                <c:pt idx="2267">
                  <c:v>42032</c:v>
                </c:pt>
                <c:pt idx="2268">
                  <c:v>42031</c:v>
                </c:pt>
                <c:pt idx="2269">
                  <c:v>42030</c:v>
                </c:pt>
                <c:pt idx="2270">
                  <c:v>42029</c:v>
                </c:pt>
                <c:pt idx="2271">
                  <c:v>42028</c:v>
                </c:pt>
                <c:pt idx="2272">
                  <c:v>42027</c:v>
                </c:pt>
                <c:pt idx="2273">
                  <c:v>42026</c:v>
                </c:pt>
                <c:pt idx="2274">
                  <c:v>42025</c:v>
                </c:pt>
                <c:pt idx="2275">
                  <c:v>42024</c:v>
                </c:pt>
                <c:pt idx="2276">
                  <c:v>42023</c:v>
                </c:pt>
                <c:pt idx="2277">
                  <c:v>42022</c:v>
                </c:pt>
                <c:pt idx="2278">
                  <c:v>42021</c:v>
                </c:pt>
                <c:pt idx="2279">
                  <c:v>42020</c:v>
                </c:pt>
                <c:pt idx="2280">
                  <c:v>42019</c:v>
                </c:pt>
                <c:pt idx="2281">
                  <c:v>42018</c:v>
                </c:pt>
                <c:pt idx="2282">
                  <c:v>42017</c:v>
                </c:pt>
                <c:pt idx="2283">
                  <c:v>42016</c:v>
                </c:pt>
                <c:pt idx="2284">
                  <c:v>42015</c:v>
                </c:pt>
                <c:pt idx="2285">
                  <c:v>42014</c:v>
                </c:pt>
                <c:pt idx="2286">
                  <c:v>42013</c:v>
                </c:pt>
                <c:pt idx="2287">
                  <c:v>42012</c:v>
                </c:pt>
                <c:pt idx="2288">
                  <c:v>42011</c:v>
                </c:pt>
                <c:pt idx="2289">
                  <c:v>42010</c:v>
                </c:pt>
                <c:pt idx="2290">
                  <c:v>42009</c:v>
                </c:pt>
                <c:pt idx="2291">
                  <c:v>42008</c:v>
                </c:pt>
                <c:pt idx="2292">
                  <c:v>42007</c:v>
                </c:pt>
                <c:pt idx="2293">
                  <c:v>42006</c:v>
                </c:pt>
                <c:pt idx="2294">
                  <c:v>42005</c:v>
                </c:pt>
                <c:pt idx="2295">
                  <c:v>42004</c:v>
                </c:pt>
                <c:pt idx="2296">
                  <c:v>42003</c:v>
                </c:pt>
                <c:pt idx="2297">
                  <c:v>42002</c:v>
                </c:pt>
                <c:pt idx="2298">
                  <c:v>42001</c:v>
                </c:pt>
                <c:pt idx="2299">
                  <c:v>42000</c:v>
                </c:pt>
                <c:pt idx="2300">
                  <c:v>41999</c:v>
                </c:pt>
                <c:pt idx="2301">
                  <c:v>41998</c:v>
                </c:pt>
                <c:pt idx="2302">
                  <c:v>41997</c:v>
                </c:pt>
                <c:pt idx="2303">
                  <c:v>41996</c:v>
                </c:pt>
                <c:pt idx="2304">
                  <c:v>41995</c:v>
                </c:pt>
                <c:pt idx="2305">
                  <c:v>41994</c:v>
                </c:pt>
                <c:pt idx="2306">
                  <c:v>41993</c:v>
                </c:pt>
                <c:pt idx="2307">
                  <c:v>41992</c:v>
                </c:pt>
                <c:pt idx="2308">
                  <c:v>41991</c:v>
                </c:pt>
                <c:pt idx="2309">
                  <c:v>41990</c:v>
                </c:pt>
                <c:pt idx="2310">
                  <c:v>41989</c:v>
                </c:pt>
                <c:pt idx="2311">
                  <c:v>41988</c:v>
                </c:pt>
                <c:pt idx="2312">
                  <c:v>41987</c:v>
                </c:pt>
                <c:pt idx="2313">
                  <c:v>41986</c:v>
                </c:pt>
                <c:pt idx="2314">
                  <c:v>41985</c:v>
                </c:pt>
                <c:pt idx="2315">
                  <c:v>41984</c:v>
                </c:pt>
                <c:pt idx="2316">
                  <c:v>41983</c:v>
                </c:pt>
                <c:pt idx="2317">
                  <c:v>41982</c:v>
                </c:pt>
                <c:pt idx="2318">
                  <c:v>41981</c:v>
                </c:pt>
                <c:pt idx="2319">
                  <c:v>41980</c:v>
                </c:pt>
                <c:pt idx="2320">
                  <c:v>41979</c:v>
                </c:pt>
                <c:pt idx="2321">
                  <c:v>41978</c:v>
                </c:pt>
                <c:pt idx="2322">
                  <c:v>41977</c:v>
                </c:pt>
                <c:pt idx="2323">
                  <c:v>41976</c:v>
                </c:pt>
                <c:pt idx="2324">
                  <c:v>41975</c:v>
                </c:pt>
                <c:pt idx="2325">
                  <c:v>41974</c:v>
                </c:pt>
                <c:pt idx="2326">
                  <c:v>41973</c:v>
                </c:pt>
                <c:pt idx="2327">
                  <c:v>41972</c:v>
                </c:pt>
                <c:pt idx="2328">
                  <c:v>41971</c:v>
                </c:pt>
                <c:pt idx="2329">
                  <c:v>41970</c:v>
                </c:pt>
                <c:pt idx="2330">
                  <c:v>41969</c:v>
                </c:pt>
                <c:pt idx="2331">
                  <c:v>41968</c:v>
                </c:pt>
                <c:pt idx="2332">
                  <c:v>41967</c:v>
                </c:pt>
                <c:pt idx="2333">
                  <c:v>41966</c:v>
                </c:pt>
                <c:pt idx="2334">
                  <c:v>41965</c:v>
                </c:pt>
                <c:pt idx="2335">
                  <c:v>41964</c:v>
                </c:pt>
                <c:pt idx="2336">
                  <c:v>41963</c:v>
                </c:pt>
                <c:pt idx="2337">
                  <c:v>41962</c:v>
                </c:pt>
                <c:pt idx="2338">
                  <c:v>41961</c:v>
                </c:pt>
                <c:pt idx="2339">
                  <c:v>41960</c:v>
                </c:pt>
                <c:pt idx="2340">
                  <c:v>41959</c:v>
                </c:pt>
                <c:pt idx="2341">
                  <c:v>41958</c:v>
                </c:pt>
                <c:pt idx="2342">
                  <c:v>41957</c:v>
                </c:pt>
                <c:pt idx="2343">
                  <c:v>41956</c:v>
                </c:pt>
                <c:pt idx="2344">
                  <c:v>41955</c:v>
                </c:pt>
                <c:pt idx="2345">
                  <c:v>41954</c:v>
                </c:pt>
                <c:pt idx="2346">
                  <c:v>41953</c:v>
                </c:pt>
                <c:pt idx="2347">
                  <c:v>41952</c:v>
                </c:pt>
                <c:pt idx="2348">
                  <c:v>41951</c:v>
                </c:pt>
                <c:pt idx="2349">
                  <c:v>41950</c:v>
                </c:pt>
                <c:pt idx="2350">
                  <c:v>41949</c:v>
                </c:pt>
                <c:pt idx="2351">
                  <c:v>41948</c:v>
                </c:pt>
                <c:pt idx="2352">
                  <c:v>41947</c:v>
                </c:pt>
                <c:pt idx="2353">
                  <c:v>41946</c:v>
                </c:pt>
                <c:pt idx="2354">
                  <c:v>41945</c:v>
                </c:pt>
                <c:pt idx="2355">
                  <c:v>41944</c:v>
                </c:pt>
                <c:pt idx="2356">
                  <c:v>41943</c:v>
                </c:pt>
                <c:pt idx="2357">
                  <c:v>41942</c:v>
                </c:pt>
                <c:pt idx="2358">
                  <c:v>41941</c:v>
                </c:pt>
                <c:pt idx="2359">
                  <c:v>41940</c:v>
                </c:pt>
                <c:pt idx="2360">
                  <c:v>41939</c:v>
                </c:pt>
                <c:pt idx="2361">
                  <c:v>41938</c:v>
                </c:pt>
                <c:pt idx="2362">
                  <c:v>41937</c:v>
                </c:pt>
                <c:pt idx="2363">
                  <c:v>41936</c:v>
                </c:pt>
                <c:pt idx="2364">
                  <c:v>41935</c:v>
                </c:pt>
                <c:pt idx="2365">
                  <c:v>41934</c:v>
                </c:pt>
                <c:pt idx="2366">
                  <c:v>41933</c:v>
                </c:pt>
                <c:pt idx="2367">
                  <c:v>41932</c:v>
                </c:pt>
                <c:pt idx="2368">
                  <c:v>41931</c:v>
                </c:pt>
                <c:pt idx="2369">
                  <c:v>41930</c:v>
                </c:pt>
                <c:pt idx="2370">
                  <c:v>41929</c:v>
                </c:pt>
                <c:pt idx="2371">
                  <c:v>41928</c:v>
                </c:pt>
                <c:pt idx="2372">
                  <c:v>41927</c:v>
                </c:pt>
                <c:pt idx="2373">
                  <c:v>41926</c:v>
                </c:pt>
                <c:pt idx="2374">
                  <c:v>41925</c:v>
                </c:pt>
                <c:pt idx="2375">
                  <c:v>41924</c:v>
                </c:pt>
                <c:pt idx="2376">
                  <c:v>41923</c:v>
                </c:pt>
                <c:pt idx="2377">
                  <c:v>41922</c:v>
                </c:pt>
                <c:pt idx="2378">
                  <c:v>41921</c:v>
                </c:pt>
                <c:pt idx="2379">
                  <c:v>41920</c:v>
                </c:pt>
                <c:pt idx="2380">
                  <c:v>41919</c:v>
                </c:pt>
                <c:pt idx="2381">
                  <c:v>41918</c:v>
                </c:pt>
                <c:pt idx="2382">
                  <c:v>41917</c:v>
                </c:pt>
                <c:pt idx="2383">
                  <c:v>41916</c:v>
                </c:pt>
                <c:pt idx="2384">
                  <c:v>41915</c:v>
                </c:pt>
                <c:pt idx="2385">
                  <c:v>41914</c:v>
                </c:pt>
                <c:pt idx="2386">
                  <c:v>41913</c:v>
                </c:pt>
                <c:pt idx="2387">
                  <c:v>41912</c:v>
                </c:pt>
                <c:pt idx="2388">
                  <c:v>41911</c:v>
                </c:pt>
                <c:pt idx="2389">
                  <c:v>41910</c:v>
                </c:pt>
                <c:pt idx="2390">
                  <c:v>41909</c:v>
                </c:pt>
                <c:pt idx="2391">
                  <c:v>41908</c:v>
                </c:pt>
                <c:pt idx="2392">
                  <c:v>41907</c:v>
                </c:pt>
                <c:pt idx="2393">
                  <c:v>41906</c:v>
                </c:pt>
                <c:pt idx="2394">
                  <c:v>41905</c:v>
                </c:pt>
                <c:pt idx="2395">
                  <c:v>41904</c:v>
                </c:pt>
                <c:pt idx="2396">
                  <c:v>41903</c:v>
                </c:pt>
                <c:pt idx="2397">
                  <c:v>41902</c:v>
                </c:pt>
                <c:pt idx="2398">
                  <c:v>41901</c:v>
                </c:pt>
                <c:pt idx="2399">
                  <c:v>41900</c:v>
                </c:pt>
                <c:pt idx="2400">
                  <c:v>41899</c:v>
                </c:pt>
                <c:pt idx="2401">
                  <c:v>41898</c:v>
                </c:pt>
                <c:pt idx="2402">
                  <c:v>41897</c:v>
                </c:pt>
                <c:pt idx="2403">
                  <c:v>41896</c:v>
                </c:pt>
                <c:pt idx="2404">
                  <c:v>41895</c:v>
                </c:pt>
                <c:pt idx="2405">
                  <c:v>41894</c:v>
                </c:pt>
                <c:pt idx="2406">
                  <c:v>41893</c:v>
                </c:pt>
                <c:pt idx="2407">
                  <c:v>41892</c:v>
                </c:pt>
                <c:pt idx="2408">
                  <c:v>41891</c:v>
                </c:pt>
                <c:pt idx="2409">
                  <c:v>41890</c:v>
                </c:pt>
                <c:pt idx="2410">
                  <c:v>41889</c:v>
                </c:pt>
                <c:pt idx="2411">
                  <c:v>41888</c:v>
                </c:pt>
                <c:pt idx="2412">
                  <c:v>41887</c:v>
                </c:pt>
                <c:pt idx="2413">
                  <c:v>41886</c:v>
                </c:pt>
                <c:pt idx="2414">
                  <c:v>41885</c:v>
                </c:pt>
                <c:pt idx="2415">
                  <c:v>41884</c:v>
                </c:pt>
                <c:pt idx="2416">
                  <c:v>41883</c:v>
                </c:pt>
                <c:pt idx="2417">
                  <c:v>41882</c:v>
                </c:pt>
                <c:pt idx="2418">
                  <c:v>41881</c:v>
                </c:pt>
                <c:pt idx="2419">
                  <c:v>41880</c:v>
                </c:pt>
                <c:pt idx="2420">
                  <c:v>41879</c:v>
                </c:pt>
                <c:pt idx="2421">
                  <c:v>41878</c:v>
                </c:pt>
                <c:pt idx="2422">
                  <c:v>41877</c:v>
                </c:pt>
                <c:pt idx="2423">
                  <c:v>41876</c:v>
                </c:pt>
                <c:pt idx="2424">
                  <c:v>41875</c:v>
                </c:pt>
                <c:pt idx="2425">
                  <c:v>41874</c:v>
                </c:pt>
                <c:pt idx="2426">
                  <c:v>41873</c:v>
                </c:pt>
                <c:pt idx="2427">
                  <c:v>41872</c:v>
                </c:pt>
                <c:pt idx="2428">
                  <c:v>41871</c:v>
                </c:pt>
                <c:pt idx="2429">
                  <c:v>41870</c:v>
                </c:pt>
                <c:pt idx="2430">
                  <c:v>41869</c:v>
                </c:pt>
                <c:pt idx="2431">
                  <c:v>41868</c:v>
                </c:pt>
                <c:pt idx="2432">
                  <c:v>41867</c:v>
                </c:pt>
                <c:pt idx="2433">
                  <c:v>41866</c:v>
                </c:pt>
                <c:pt idx="2434">
                  <c:v>41865</c:v>
                </c:pt>
                <c:pt idx="2435">
                  <c:v>41864</c:v>
                </c:pt>
                <c:pt idx="2436">
                  <c:v>41863</c:v>
                </c:pt>
                <c:pt idx="2437">
                  <c:v>41862</c:v>
                </c:pt>
                <c:pt idx="2438">
                  <c:v>41861</c:v>
                </c:pt>
                <c:pt idx="2439">
                  <c:v>41860</c:v>
                </c:pt>
                <c:pt idx="2440">
                  <c:v>41859</c:v>
                </c:pt>
                <c:pt idx="2441">
                  <c:v>41858</c:v>
                </c:pt>
                <c:pt idx="2442">
                  <c:v>41857</c:v>
                </c:pt>
                <c:pt idx="2443">
                  <c:v>41856</c:v>
                </c:pt>
                <c:pt idx="2444">
                  <c:v>41855</c:v>
                </c:pt>
                <c:pt idx="2445">
                  <c:v>41854</c:v>
                </c:pt>
                <c:pt idx="2446">
                  <c:v>41853</c:v>
                </c:pt>
                <c:pt idx="2447">
                  <c:v>41852</c:v>
                </c:pt>
                <c:pt idx="2448">
                  <c:v>41851</c:v>
                </c:pt>
                <c:pt idx="2449">
                  <c:v>41850</c:v>
                </c:pt>
                <c:pt idx="2450">
                  <c:v>41849</c:v>
                </c:pt>
                <c:pt idx="2451">
                  <c:v>41848</c:v>
                </c:pt>
                <c:pt idx="2452">
                  <c:v>41847</c:v>
                </c:pt>
                <c:pt idx="2453">
                  <c:v>41846</c:v>
                </c:pt>
                <c:pt idx="2454">
                  <c:v>41845</c:v>
                </c:pt>
                <c:pt idx="2455">
                  <c:v>41844</c:v>
                </c:pt>
                <c:pt idx="2456">
                  <c:v>41843</c:v>
                </c:pt>
                <c:pt idx="2457">
                  <c:v>41842</c:v>
                </c:pt>
                <c:pt idx="2458">
                  <c:v>41841</c:v>
                </c:pt>
                <c:pt idx="2459">
                  <c:v>41840</c:v>
                </c:pt>
                <c:pt idx="2460">
                  <c:v>41839</c:v>
                </c:pt>
                <c:pt idx="2461">
                  <c:v>41838</c:v>
                </c:pt>
                <c:pt idx="2462">
                  <c:v>41837</c:v>
                </c:pt>
                <c:pt idx="2463">
                  <c:v>41836</c:v>
                </c:pt>
                <c:pt idx="2464">
                  <c:v>41835</c:v>
                </c:pt>
                <c:pt idx="2465">
                  <c:v>41834</c:v>
                </c:pt>
                <c:pt idx="2466">
                  <c:v>41833</c:v>
                </c:pt>
                <c:pt idx="2467">
                  <c:v>41832</c:v>
                </c:pt>
                <c:pt idx="2468">
                  <c:v>41831</c:v>
                </c:pt>
                <c:pt idx="2469">
                  <c:v>41830</c:v>
                </c:pt>
                <c:pt idx="2470">
                  <c:v>41829</c:v>
                </c:pt>
                <c:pt idx="2471">
                  <c:v>41828</c:v>
                </c:pt>
                <c:pt idx="2472">
                  <c:v>41827</c:v>
                </c:pt>
                <c:pt idx="2473">
                  <c:v>41826</c:v>
                </c:pt>
                <c:pt idx="2474">
                  <c:v>41825</c:v>
                </c:pt>
                <c:pt idx="2475">
                  <c:v>41824</c:v>
                </c:pt>
                <c:pt idx="2476">
                  <c:v>41823</c:v>
                </c:pt>
                <c:pt idx="2477">
                  <c:v>41822</c:v>
                </c:pt>
                <c:pt idx="2478">
                  <c:v>41821</c:v>
                </c:pt>
                <c:pt idx="2479">
                  <c:v>41820</c:v>
                </c:pt>
                <c:pt idx="2480">
                  <c:v>41819</c:v>
                </c:pt>
                <c:pt idx="2481">
                  <c:v>41818</c:v>
                </c:pt>
                <c:pt idx="2482">
                  <c:v>41817</c:v>
                </c:pt>
                <c:pt idx="2483">
                  <c:v>41816</c:v>
                </c:pt>
                <c:pt idx="2484">
                  <c:v>41815</c:v>
                </c:pt>
                <c:pt idx="2485">
                  <c:v>41814</c:v>
                </c:pt>
                <c:pt idx="2486">
                  <c:v>41813</c:v>
                </c:pt>
                <c:pt idx="2487">
                  <c:v>41812</c:v>
                </c:pt>
                <c:pt idx="2488">
                  <c:v>41811</c:v>
                </c:pt>
                <c:pt idx="2489">
                  <c:v>41810</c:v>
                </c:pt>
                <c:pt idx="2490">
                  <c:v>41809</c:v>
                </c:pt>
                <c:pt idx="2491">
                  <c:v>41808</c:v>
                </c:pt>
                <c:pt idx="2492">
                  <c:v>41807</c:v>
                </c:pt>
                <c:pt idx="2493">
                  <c:v>41806</c:v>
                </c:pt>
                <c:pt idx="2494">
                  <c:v>41805</c:v>
                </c:pt>
                <c:pt idx="2495">
                  <c:v>41804</c:v>
                </c:pt>
                <c:pt idx="2496">
                  <c:v>41803</c:v>
                </c:pt>
                <c:pt idx="2497">
                  <c:v>41802</c:v>
                </c:pt>
                <c:pt idx="2498">
                  <c:v>41801</c:v>
                </c:pt>
                <c:pt idx="2499">
                  <c:v>41800</c:v>
                </c:pt>
                <c:pt idx="2500">
                  <c:v>41799</c:v>
                </c:pt>
                <c:pt idx="2501">
                  <c:v>41798</c:v>
                </c:pt>
                <c:pt idx="2502">
                  <c:v>41797</c:v>
                </c:pt>
                <c:pt idx="2503">
                  <c:v>41796</c:v>
                </c:pt>
                <c:pt idx="2504">
                  <c:v>41795</c:v>
                </c:pt>
                <c:pt idx="2505">
                  <c:v>41794</c:v>
                </c:pt>
                <c:pt idx="2506">
                  <c:v>41793</c:v>
                </c:pt>
                <c:pt idx="2507">
                  <c:v>41792</c:v>
                </c:pt>
                <c:pt idx="2508">
                  <c:v>41791</c:v>
                </c:pt>
                <c:pt idx="2509">
                  <c:v>41790</c:v>
                </c:pt>
                <c:pt idx="2510">
                  <c:v>41789</c:v>
                </c:pt>
                <c:pt idx="2511">
                  <c:v>41788</c:v>
                </c:pt>
                <c:pt idx="2512">
                  <c:v>41787</c:v>
                </c:pt>
                <c:pt idx="2513">
                  <c:v>41786</c:v>
                </c:pt>
                <c:pt idx="2514">
                  <c:v>41785</c:v>
                </c:pt>
                <c:pt idx="2515">
                  <c:v>41784</c:v>
                </c:pt>
                <c:pt idx="2516">
                  <c:v>41783</c:v>
                </c:pt>
                <c:pt idx="2517">
                  <c:v>41782</c:v>
                </c:pt>
                <c:pt idx="2518">
                  <c:v>41781</c:v>
                </c:pt>
                <c:pt idx="2519">
                  <c:v>41780</c:v>
                </c:pt>
                <c:pt idx="2520">
                  <c:v>41779</c:v>
                </c:pt>
                <c:pt idx="2521">
                  <c:v>41778</c:v>
                </c:pt>
                <c:pt idx="2522">
                  <c:v>41777</c:v>
                </c:pt>
                <c:pt idx="2523">
                  <c:v>41776</c:v>
                </c:pt>
                <c:pt idx="2524">
                  <c:v>41775</c:v>
                </c:pt>
                <c:pt idx="2525">
                  <c:v>41774</c:v>
                </c:pt>
                <c:pt idx="2526">
                  <c:v>41773</c:v>
                </c:pt>
                <c:pt idx="2527">
                  <c:v>41772</c:v>
                </c:pt>
                <c:pt idx="2528">
                  <c:v>41771</c:v>
                </c:pt>
                <c:pt idx="2529">
                  <c:v>41770</c:v>
                </c:pt>
                <c:pt idx="2530">
                  <c:v>41769</c:v>
                </c:pt>
                <c:pt idx="2531">
                  <c:v>41768</c:v>
                </c:pt>
                <c:pt idx="2532">
                  <c:v>41767</c:v>
                </c:pt>
                <c:pt idx="2533">
                  <c:v>41766</c:v>
                </c:pt>
                <c:pt idx="2534">
                  <c:v>41765</c:v>
                </c:pt>
                <c:pt idx="2535">
                  <c:v>41764</c:v>
                </c:pt>
                <c:pt idx="2536">
                  <c:v>41763</c:v>
                </c:pt>
                <c:pt idx="2537">
                  <c:v>41762</c:v>
                </c:pt>
                <c:pt idx="2538">
                  <c:v>41761</c:v>
                </c:pt>
                <c:pt idx="2539">
                  <c:v>41760</c:v>
                </c:pt>
                <c:pt idx="2540">
                  <c:v>41759</c:v>
                </c:pt>
                <c:pt idx="2541">
                  <c:v>41758</c:v>
                </c:pt>
                <c:pt idx="2542">
                  <c:v>41757</c:v>
                </c:pt>
                <c:pt idx="2543">
                  <c:v>41756</c:v>
                </c:pt>
                <c:pt idx="2544">
                  <c:v>41755</c:v>
                </c:pt>
                <c:pt idx="2545">
                  <c:v>41754</c:v>
                </c:pt>
                <c:pt idx="2546">
                  <c:v>41753</c:v>
                </c:pt>
                <c:pt idx="2547">
                  <c:v>41752</c:v>
                </c:pt>
                <c:pt idx="2548">
                  <c:v>41751</c:v>
                </c:pt>
                <c:pt idx="2549">
                  <c:v>41750</c:v>
                </c:pt>
                <c:pt idx="2550">
                  <c:v>41749</c:v>
                </c:pt>
                <c:pt idx="2551">
                  <c:v>41748</c:v>
                </c:pt>
                <c:pt idx="2552">
                  <c:v>41747</c:v>
                </c:pt>
                <c:pt idx="2553">
                  <c:v>41746</c:v>
                </c:pt>
                <c:pt idx="2554">
                  <c:v>41745</c:v>
                </c:pt>
                <c:pt idx="2555">
                  <c:v>41744</c:v>
                </c:pt>
                <c:pt idx="2556">
                  <c:v>41743</c:v>
                </c:pt>
                <c:pt idx="2557">
                  <c:v>41742</c:v>
                </c:pt>
                <c:pt idx="2558">
                  <c:v>41741</c:v>
                </c:pt>
                <c:pt idx="2559">
                  <c:v>41740</c:v>
                </c:pt>
                <c:pt idx="2560">
                  <c:v>41739</c:v>
                </c:pt>
                <c:pt idx="2561">
                  <c:v>41738</c:v>
                </c:pt>
                <c:pt idx="2562">
                  <c:v>41737</c:v>
                </c:pt>
                <c:pt idx="2563">
                  <c:v>41736</c:v>
                </c:pt>
                <c:pt idx="2564">
                  <c:v>41735</c:v>
                </c:pt>
                <c:pt idx="2565">
                  <c:v>41734</c:v>
                </c:pt>
                <c:pt idx="2566">
                  <c:v>41733</c:v>
                </c:pt>
                <c:pt idx="2567">
                  <c:v>41732</c:v>
                </c:pt>
                <c:pt idx="2568">
                  <c:v>41731</c:v>
                </c:pt>
                <c:pt idx="2569">
                  <c:v>41730</c:v>
                </c:pt>
                <c:pt idx="2570">
                  <c:v>41729</c:v>
                </c:pt>
                <c:pt idx="2571">
                  <c:v>41728</c:v>
                </c:pt>
                <c:pt idx="2572">
                  <c:v>41727</c:v>
                </c:pt>
                <c:pt idx="2573">
                  <c:v>41726</c:v>
                </c:pt>
                <c:pt idx="2574">
                  <c:v>41725</c:v>
                </c:pt>
                <c:pt idx="2575">
                  <c:v>41724</c:v>
                </c:pt>
                <c:pt idx="2576">
                  <c:v>41723</c:v>
                </c:pt>
                <c:pt idx="2577">
                  <c:v>41722</c:v>
                </c:pt>
                <c:pt idx="2578">
                  <c:v>41721</c:v>
                </c:pt>
                <c:pt idx="2579">
                  <c:v>41720</c:v>
                </c:pt>
                <c:pt idx="2580">
                  <c:v>41719</c:v>
                </c:pt>
                <c:pt idx="2581">
                  <c:v>41718</c:v>
                </c:pt>
                <c:pt idx="2582">
                  <c:v>41717</c:v>
                </c:pt>
                <c:pt idx="2583">
                  <c:v>41716</c:v>
                </c:pt>
                <c:pt idx="2584">
                  <c:v>41715</c:v>
                </c:pt>
                <c:pt idx="2585">
                  <c:v>41714</c:v>
                </c:pt>
                <c:pt idx="2586">
                  <c:v>41713</c:v>
                </c:pt>
                <c:pt idx="2587">
                  <c:v>41712</c:v>
                </c:pt>
                <c:pt idx="2588">
                  <c:v>41711</c:v>
                </c:pt>
                <c:pt idx="2589">
                  <c:v>41710</c:v>
                </c:pt>
                <c:pt idx="2590">
                  <c:v>41709</c:v>
                </c:pt>
                <c:pt idx="2591">
                  <c:v>41708</c:v>
                </c:pt>
                <c:pt idx="2592">
                  <c:v>41707</c:v>
                </c:pt>
                <c:pt idx="2593">
                  <c:v>41706</c:v>
                </c:pt>
                <c:pt idx="2594">
                  <c:v>41705</c:v>
                </c:pt>
                <c:pt idx="2595">
                  <c:v>41704</c:v>
                </c:pt>
                <c:pt idx="2596">
                  <c:v>41703</c:v>
                </c:pt>
                <c:pt idx="2597">
                  <c:v>41702</c:v>
                </c:pt>
                <c:pt idx="2598">
                  <c:v>41701</c:v>
                </c:pt>
                <c:pt idx="2599">
                  <c:v>41700</c:v>
                </c:pt>
                <c:pt idx="2600">
                  <c:v>41699</c:v>
                </c:pt>
                <c:pt idx="2601">
                  <c:v>41698</c:v>
                </c:pt>
                <c:pt idx="2602">
                  <c:v>41697</c:v>
                </c:pt>
                <c:pt idx="2603">
                  <c:v>41696</c:v>
                </c:pt>
                <c:pt idx="2604">
                  <c:v>41695</c:v>
                </c:pt>
                <c:pt idx="2605">
                  <c:v>41694</c:v>
                </c:pt>
                <c:pt idx="2606">
                  <c:v>41693</c:v>
                </c:pt>
                <c:pt idx="2607">
                  <c:v>41692</c:v>
                </c:pt>
                <c:pt idx="2608">
                  <c:v>41691</c:v>
                </c:pt>
                <c:pt idx="2609">
                  <c:v>41690</c:v>
                </c:pt>
                <c:pt idx="2610">
                  <c:v>41689</c:v>
                </c:pt>
                <c:pt idx="2611">
                  <c:v>41688</c:v>
                </c:pt>
                <c:pt idx="2612">
                  <c:v>41687</c:v>
                </c:pt>
                <c:pt idx="2613">
                  <c:v>41686</c:v>
                </c:pt>
                <c:pt idx="2614">
                  <c:v>41685</c:v>
                </c:pt>
                <c:pt idx="2615">
                  <c:v>41684</c:v>
                </c:pt>
                <c:pt idx="2616">
                  <c:v>41683</c:v>
                </c:pt>
                <c:pt idx="2617">
                  <c:v>41682</c:v>
                </c:pt>
                <c:pt idx="2618">
                  <c:v>41681</c:v>
                </c:pt>
                <c:pt idx="2619">
                  <c:v>41680</c:v>
                </c:pt>
                <c:pt idx="2620">
                  <c:v>41679</c:v>
                </c:pt>
                <c:pt idx="2621">
                  <c:v>41678</c:v>
                </c:pt>
                <c:pt idx="2622">
                  <c:v>41677</c:v>
                </c:pt>
                <c:pt idx="2623">
                  <c:v>41676</c:v>
                </c:pt>
                <c:pt idx="2624">
                  <c:v>41675</c:v>
                </c:pt>
                <c:pt idx="2625">
                  <c:v>41674</c:v>
                </c:pt>
                <c:pt idx="2626">
                  <c:v>41673</c:v>
                </c:pt>
                <c:pt idx="2627">
                  <c:v>41672</c:v>
                </c:pt>
                <c:pt idx="2628">
                  <c:v>41671</c:v>
                </c:pt>
                <c:pt idx="2629">
                  <c:v>41670</c:v>
                </c:pt>
                <c:pt idx="2630">
                  <c:v>41669</c:v>
                </c:pt>
                <c:pt idx="2631">
                  <c:v>41668</c:v>
                </c:pt>
                <c:pt idx="2632">
                  <c:v>41667</c:v>
                </c:pt>
                <c:pt idx="2633">
                  <c:v>41666</c:v>
                </c:pt>
                <c:pt idx="2634">
                  <c:v>41665</c:v>
                </c:pt>
                <c:pt idx="2635">
                  <c:v>41664</c:v>
                </c:pt>
                <c:pt idx="2636">
                  <c:v>41663</c:v>
                </c:pt>
                <c:pt idx="2637">
                  <c:v>41662</c:v>
                </c:pt>
                <c:pt idx="2638">
                  <c:v>41661</c:v>
                </c:pt>
                <c:pt idx="2639">
                  <c:v>41660</c:v>
                </c:pt>
                <c:pt idx="2640">
                  <c:v>41659</c:v>
                </c:pt>
                <c:pt idx="2641">
                  <c:v>41658</c:v>
                </c:pt>
                <c:pt idx="2642">
                  <c:v>41657</c:v>
                </c:pt>
                <c:pt idx="2643">
                  <c:v>41656</c:v>
                </c:pt>
                <c:pt idx="2644">
                  <c:v>41655</c:v>
                </c:pt>
                <c:pt idx="2645">
                  <c:v>41654</c:v>
                </c:pt>
                <c:pt idx="2646">
                  <c:v>41653</c:v>
                </c:pt>
                <c:pt idx="2647">
                  <c:v>41652</c:v>
                </c:pt>
                <c:pt idx="2648">
                  <c:v>41651</c:v>
                </c:pt>
                <c:pt idx="2649">
                  <c:v>41650</c:v>
                </c:pt>
                <c:pt idx="2650">
                  <c:v>41649</c:v>
                </c:pt>
                <c:pt idx="2651">
                  <c:v>41648</c:v>
                </c:pt>
                <c:pt idx="2652">
                  <c:v>41647</c:v>
                </c:pt>
                <c:pt idx="2653">
                  <c:v>41646</c:v>
                </c:pt>
                <c:pt idx="2654">
                  <c:v>41645</c:v>
                </c:pt>
                <c:pt idx="2655">
                  <c:v>41644</c:v>
                </c:pt>
                <c:pt idx="2656">
                  <c:v>41643</c:v>
                </c:pt>
                <c:pt idx="2657">
                  <c:v>41642</c:v>
                </c:pt>
                <c:pt idx="2658">
                  <c:v>41641</c:v>
                </c:pt>
                <c:pt idx="2659">
                  <c:v>41640</c:v>
                </c:pt>
                <c:pt idx="2660">
                  <c:v>41639</c:v>
                </c:pt>
                <c:pt idx="2661">
                  <c:v>41638</c:v>
                </c:pt>
                <c:pt idx="2662">
                  <c:v>41637</c:v>
                </c:pt>
                <c:pt idx="2663">
                  <c:v>41636</c:v>
                </c:pt>
                <c:pt idx="2664">
                  <c:v>41635</c:v>
                </c:pt>
                <c:pt idx="2665">
                  <c:v>41634</c:v>
                </c:pt>
                <c:pt idx="2666">
                  <c:v>41633</c:v>
                </c:pt>
                <c:pt idx="2667">
                  <c:v>41632</c:v>
                </c:pt>
                <c:pt idx="2668">
                  <c:v>41631</c:v>
                </c:pt>
                <c:pt idx="2669">
                  <c:v>41630</c:v>
                </c:pt>
                <c:pt idx="2670">
                  <c:v>41629</c:v>
                </c:pt>
                <c:pt idx="2671">
                  <c:v>41628</c:v>
                </c:pt>
                <c:pt idx="2672">
                  <c:v>41627</c:v>
                </c:pt>
                <c:pt idx="2673">
                  <c:v>41626</c:v>
                </c:pt>
                <c:pt idx="2674">
                  <c:v>41625</c:v>
                </c:pt>
                <c:pt idx="2675">
                  <c:v>41624</c:v>
                </c:pt>
                <c:pt idx="2676">
                  <c:v>41623</c:v>
                </c:pt>
                <c:pt idx="2677">
                  <c:v>41622</c:v>
                </c:pt>
                <c:pt idx="2678">
                  <c:v>41621</c:v>
                </c:pt>
                <c:pt idx="2679">
                  <c:v>41620</c:v>
                </c:pt>
                <c:pt idx="2680">
                  <c:v>41619</c:v>
                </c:pt>
                <c:pt idx="2681">
                  <c:v>41618</c:v>
                </c:pt>
                <c:pt idx="2682">
                  <c:v>41617</c:v>
                </c:pt>
                <c:pt idx="2683">
                  <c:v>41616</c:v>
                </c:pt>
                <c:pt idx="2684">
                  <c:v>41615</c:v>
                </c:pt>
                <c:pt idx="2685">
                  <c:v>41614</c:v>
                </c:pt>
                <c:pt idx="2686">
                  <c:v>41613</c:v>
                </c:pt>
                <c:pt idx="2687">
                  <c:v>41612</c:v>
                </c:pt>
                <c:pt idx="2688">
                  <c:v>41611</c:v>
                </c:pt>
                <c:pt idx="2689">
                  <c:v>41610</c:v>
                </c:pt>
                <c:pt idx="2690">
                  <c:v>41609</c:v>
                </c:pt>
                <c:pt idx="2691">
                  <c:v>41608</c:v>
                </c:pt>
                <c:pt idx="2692">
                  <c:v>41607</c:v>
                </c:pt>
                <c:pt idx="2693">
                  <c:v>41606</c:v>
                </c:pt>
                <c:pt idx="2694">
                  <c:v>41605</c:v>
                </c:pt>
                <c:pt idx="2695">
                  <c:v>41604</c:v>
                </c:pt>
                <c:pt idx="2696">
                  <c:v>41603</c:v>
                </c:pt>
                <c:pt idx="2697">
                  <c:v>41602</c:v>
                </c:pt>
                <c:pt idx="2698">
                  <c:v>41601</c:v>
                </c:pt>
                <c:pt idx="2699">
                  <c:v>41600</c:v>
                </c:pt>
                <c:pt idx="2700">
                  <c:v>41599</c:v>
                </c:pt>
                <c:pt idx="2701">
                  <c:v>41598</c:v>
                </c:pt>
                <c:pt idx="2702">
                  <c:v>41597</c:v>
                </c:pt>
                <c:pt idx="2703">
                  <c:v>41596</c:v>
                </c:pt>
                <c:pt idx="2704">
                  <c:v>41595</c:v>
                </c:pt>
                <c:pt idx="2705">
                  <c:v>41594</c:v>
                </c:pt>
                <c:pt idx="2706">
                  <c:v>41593</c:v>
                </c:pt>
                <c:pt idx="2707">
                  <c:v>41592</c:v>
                </c:pt>
                <c:pt idx="2708">
                  <c:v>41591</c:v>
                </c:pt>
                <c:pt idx="2709">
                  <c:v>41590</c:v>
                </c:pt>
                <c:pt idx="2710">
                  <c:v>41589</c:v>
                </c:pt>
                <c:pt idx="2711">
                  <c:v>41588</c:v>
                </c:pt>
                <c:pt idx="2712">
                  <c:v>41587</c:v>
                </c:pt>
                <c:pt idx="2713">
                  <c:v>41586</c:v>
                </c:pt>
                <c:pt idx="2714">
                  <c:v>41585</c:v>
                </c:pt>
                <c:pt idx="2715">
                  <c:v>41584</c:v>
                </c:pt>
                <c:pt idx="2716">
                  <c:v>41583</c:v>
                </c:pt>
                <c:pt idx="2717">
                  <c:v>41582</c:v>
                </c:pt>
                <c:pt idx="2718">
                  <c:v>41581</c:v>
                </c:pt>
                <c:pt idx="2719">
                  <c:v>41580</c:v>
                </c:pt>
                <c:pt idx="2720">
                  <c:v>41579</c:v>
                </c:pt>
                <c:pt idx="2721">
                  <c:v>41578</c:v>
                </c:pt>
                <c:pt idx="2722">
                  <c:v>41577</c:v>
                </c:pt>
                <c:pt idx="2723">
                  <c:v>41576</c:v>
                </c:pt>
                <c:pt idx="2724">
                  <c:v>41575</c:v>
                </c:pt>
                <c:pt idx="2725">
                  <c:v>41574</c:v>
                </c:pt>
                <c:pt idx="2726">
                  <c:v>41573</c:v>
                </c:pt>
                <c:pt idx="2727">
                  <c:v>41572</c:v>
                </c:pt>
                <c:pt idx="2728">
                  <c:v>41571</c:v>
                </c:pt>
                <c:pt idx="2729">
                  <c:v>41570</c:v>
                </c:pt>
                <c:pt idx="2730">
                  <c:v>41569</c:v>
                </c:pt>
                <c:pt idx="2731">
                  <c:v>41568</c:v>
                </c:pt>
                <c:pt idx="2732">
                  <c:v>41567</c:v>
                </c:pt>
                <c:pt idx="2733">
                  <c:v>41566</c:v>
                </c:pt>
                <c:pt idx="2734">
                  <c:v>41565</c:v>
                </c:pt>
                <c:pt idx="2735">
                  <c:v>41564</c:v>
                </c:pt>
                <c:pt idx="2736">
                  <c:v>41563</c:v>
                </c:pt>
                <c:pt idx="2737">
                  <c:v>41562</c:v>
                </c:pt>
                <c:pt idx="2738">
                  <c:v>41561</c:v>
                </c:pt>
                <c:pt idx="2739">
                  <c:v>41560</c:v>
                </c:pt>
                <c:pt idx="2740">
                  <c:v>41559</c:v>
                </c:pt>
                <c:pt idx="2741">
                  <c:v>41558</c:v>
                </c:pt>
                <c:pt idx="2742">
                  <c:v>41557</c:v>
                </c:pt>
                <c:pt idx="2743">
                  <c:v>41556</c:v>
                </c:pt>
                <c:pt idx="2744">
                  <c:v>41555</c:v>
                </c:pt>
                <c:pt idx="2745">
                  <c:v>41554</c:v>
                </c:pt>
                <c:pt idx="2746">
                  <c:v>41553</c:v>
                </c:pt>
                <c:pt idx="2747">
                  <c:v>41552</c:v>
                </c:pt>
                <c:pt idx="2748">
                  <c:v>41551</c:v>
                </c:pt>
                <c:pt idx="2749">
                  <c:v>41550</c:v>
                </c:pt>
                <c:pt idx="2750">
                  <c:v>41549</c:v>
                </c:pt>
                <c:pt idx="2751">
                  <c:v>41548</c:v>
                </c:pt>
                <c:pt idx="2752">
                  <c:v>41547</c:v>
                </c:pt>
                <c:pt idx="2753">
                  <c:v>41546</c:v>
                </c:pt>
                <c:pt idx="2754">
                  <c:v>41545</c:v>
                </c:pt>
                <c:pt idx="2755">
                  <c:v>41544</c:v>
                </c:pt>
                <c:pt idx="2756">
                  <c:v>41543</c:v>
                </c:pt>
                <c:pt idx="2757">
                  <c:v>41542</c:v>
                </c:pt>
                <c:pt idx="2758">
                  <c:v>41541</c:v>
                </c:pt>
                <c:pt idx="2759">
                  <c:v>41540</c:v>
                </c:pt>
                <c:pt idx="2760">
                  <c:v>41539</c:v>
                </c:pt>
                <c:pt idx="2761">
                  <c:v>41538</c:v>
                </c:pt>
                <c:pt idx="2762">
                  <c:v>41537</c:v>
                </c:pt>
                <c:pt idx="2763">
                  <c:v>41536</c:v>
                </c:pt>
                <c:pt idx="2764">
                  <c:v>41535</c:v>
                </c:pt>
                <c:pt idx="2765">
                  <c:v>41534</c:v>
                </c:pt>
                <c:pt idx="2766">
                  <c:v>41533</c:v>
                </c:pt>
                <c:pt idx="2767">
                  <c:v>41532</c:v>
                </c:pt>
                <c:pt idx="2768">
                  <c:v>41531</c:v>
                </c:pt>
                <c:pt idx="2769">
                  <c:v>41530</c:v>
                </c:pt>
                <c:pt idx="2770">
                  <c:v>41529</c:v>
                </c:pt>
                <c:pt idx="2771">
                  <c:v>41528</c:v>
                </c:pt>
                <c:pt idx="2772">
                  <c:v>41527</c:v>
                </c:pt>
                <c:pt idx="2773">
                  <c:v>41526</c:v>
                </c:pt>
                <c:pt idx="2774">
                  <c:v>41525</c:v>
                </c:pt>
                <c:pt idx="2775">
                  <c:v>41524</c:v>
                </c:pt>
                <c:pt idx="2776">
                  <c:v>41523</c:v>
                </c:pt>
                <c:pt idx="2777">
                  <c:v>41522</c:v>
                </c:pt>
                <c:pt idx="2778">
                  <c:v>41521</c:v>
                </c:pt>
                <c:pt idx="2779">
                  <c:v>41520</c:v>
                </c:pt>
                <c:pt idx="2780">
                  <c:v>41519</c:v>
                </c:pt>
                <c:pt idx="2781">
                  <c:v>41518</c:v>
                </c:pt>
                <c:pt idx="2782">
                  <c:v>41517</c:v>
                </c:pt>
                <c:pt idx="2783">
                  <c:v>41516</c:v>
                </c:pt>
                <c:pt idx="2784">
                  <c:v>41515</c:v>
                </c:pt>
                <c:pt idx="2785">
                  <c:v>41514</c:v>
                </c:pt>
                <c:pt idx="2786">
                  <c:v>41513</c:v>
                </c:pt>
                <c:pt idx="2787">
                  <c:v>41512</c:v>
                </c:pt>
                <c:pt idx="2788">
                  <c:v>41511</c:v>
                </c:pt>
                <c:pt idx="2789">
                  <c:v>41510</c:v>
                </c:pt>
                <c:pt idx="2790">
                  <c:v>41509</c:v>
                </c:pt>
                <c:pt idx="2791">
                  <c:v>41508</c:v>
                </c:pt>
                <c:pt idx="2792">
                  <c:v>41507</c:v>
                </c:pt>
                <c:pt idx="2793">
                  <c:v>41506</c:v>
                </c:pt>
                <c:pt idx="2794">
                  <c:v>41505</c:v>
                </c:pt>
                <c:pt idx="2795">
                  <c:v>41504</c:v>
                </c:pt>
                <c:pt idx="2796">
                  <c:v>41503</c:v>
                </c:pt>
                <c:pt idx="2797">
                  <c:v>41502</c:v>
                </c:pt>
                <c:pt idx="2798">
                  <c:v>41501</c:v>
                </c:pt>
                <c:pt idx="2799">
                  <c:v>41500</c:v>
                </c:pt>
                <c:pt idx="2800">
                  <c:v>41499</c:v>
                </c:pt>
                <c:pt idx="2801">
                  <c:v>41498</c:v>
                </c:pt>
                <c:pt idx="2802">
                  <c:v>41497</c:v>
                </c:pt>
                <c:pt idx="2803">
                  <c:v>41496</c:v>
                </c:pt>
                <c:pt idx="2804">
                  <c:v>41495</c:v>
                </c:pt>
                <c:pt idx="2805">
                  <c:v>41494</c:v>
                </c:pt>
                <c:pt idx="2806">
                  <c:v>41493</c:v>
                </c:pt>
                <c:pt idx="2807">
                  <c:v>41492</c:v>
                </c:pt>
                <c:pt idx="2808">
                  <c:v>41491</c:v>
                </c:pt>
                <c:pt idx="2809">
                  <c:v>41490</c:v>
                </c:pt>
                <c:pt idx="2810">
                  <c:v>41489</c:v>
                </c:pt>
                <c:pt idx="2811">
                  <c:v>41488</c:v>
                </c:pt>
                <c:pt idx="2812">
                  <c:v>41487</c:v>
                </c:pt>
                <c:pt idx="2813">
                  <c:v>41486</c:v>
                </c:pt>
                <c:pt idx="2814">
                  <c:v>41485</c:v>
                </c:pt>
                <c:pt idx="2815">
                  <c:v>41484</c:v>
                </c:pt>
                <c:pt idx="2816">
                  <c:v>41483</c:v>
                </c:pt>
                <c:pt idx="2817">
                  <c:v>41482</c:v>
                </c:pt>
                <c:pt idx="2818">
                  <c:v>41481</c:v>
                </c:pt>
                <c:pt idx="2819">
                  <c:v>41480</c:v>
                </c:pt>
                <c:pt idx="2820">
                  <c:v>41479</c:v>
                </c:pt>
                <c:pt idx="2821">
                  <c:v>41478</c:v>
                </c:pt>
                <c:pt idx="2822">
                  <c:v>41477</c:v>
                </c:pt>
                <c:pt idx="2823">
                  <c:v>41476</c:v>
                </c:pt>
                <c:pt idx="2824">
                  <c:v>41475</c:v>
                </c:pt>
                <c:pt idx="2825">
                  <c:v>41474</c:v>
                </c:pt>
                <c:pt idx="2826">
                  <c:v>41473</c:v>
                </c:pt>
                <c:pt idx="2827">
                  <c:v>41472</c:v>
                </c:pt>
                <c:pt idx="2828">
                  <c:v>41471</c:v>
                </c:pt>
                <c:pt idx="2829">
                  <c:v>41470</c:v>
                </c:pt>
                <c:pt idx="2830">
                  <c:v>41469</c:v>
                </c:pt>
                <c:pt idx="2831">
                  <c:v>41468</c:v>
                </c:pt>
                <c:pt idx="2832">
                  <c:v>41467</c:v>
                </c:pt>
                <c:pt idx="2833">
                  <c:v>41466</c:v>
                </c:pt>
                <c:pt idx="2834">
                  <c:v>41465</c:v>
                </c:pt>
                <c:pt idx="2835">
                  <c:v>41464</c:v>
                </c:pt>
                <c:pt idx="2836">
                  <c:v>41463</c:v>
                </c:pt>
                <c:pt idx="2837">
                  <c:v>41462</c:v>
                </c:pt>
                <c:pt idx="2838">
                  <c:v>41461</c:v>
                </c:pt>
                <c:pt idx="2839">
                  <c:v>41460</c:v>
                </c:pt>
                <c:pt idx="2840">
                  <c:v>41459</c:v>
                </c:pt>
                <c:pt idx="2841">
                  <c:v>41458</c:v>
                </c:pt>
                <c:pt idx="2842">
                  <c:v>41457</c:v>
                </c:pt>
                <c:pt idx="2843">
                  <c:v>41456</c:v>
                </c:pt>
                <c:pt idx="2844">
                  <c:v>41455</c:v>
                </c:pt>
                <c:pt idx="2845">
                  <c:v>41454</c:v>
                </c:pt>
                <c:pt idx="2846">
                  <c:v>41453</c:v>
                </c:pt>
                <c:pt idx="2847">
                  <c:v>41452</c:v>
                </c:pt>
                <c:pt idx="2848">
                  <c:v>41451</c:v>
                </c:pt>
                <c:pt idx="2849">
                  <c:v>41450</c:v>
                </c:pt>
                <c:pt idx="2850">
                  <c:v>41449</c:v>
                </c:pt>
                <c:pt idx="2851">
                  <c:v>41448</c:v>
                </c:pt>
                <c:pt idx="2852">
                  <c:v>41447</c:v>
                </c:pt>
                <c:pt idx="2853">
                  <c:v>41446</c:v>
                </c:pt>
                <c:pt idx="2854">
                  <c:v>41445</c:v>
                </c:pt>
                <c:pt idx="2855">
                  <c:v>41444</c:v>
                </c:pt>
                <c:pt idx="2856">
                  <c:v>41443</c:v>
                </c:pt>
                <c:pt idx="2857">
                  <c:v>41442</c:v>
                </c:pt>
                <c:pt idx="2858">
                  <c:v>41441</c:v>
                </c:pt>
                <c:pt idx="2859">
                  <c:v>41440</c:v>
                </c:pt>
                <c:pt idx="2860">
                  <c:v>41439</c:v>
                </c:pt>
                <c:pt idx="2861">
                  <c:v>41438</c:v>
                </c:pt>
                <c:pt idx="2862">
                  <c:v>41437</c:v>
                </c:pt>
                <c:pt idx="2863">
                  <c:v>41436</c:v>
                </c:pt>
                <c:pt idx="2864">
                  <c:v>41435</c:v>
                </c:pt>
                <c:pt idx="2865">
                  <c:v>41434</c:v>
                </c:pt>
                <c:pt idx="2866">
                  <c:v>41433</c:v>
                </c:pt>
                <c:pt idx="2867">
                  <c:v>41432</c:v>
                </c:pt>
                <c:pt idx="2868">
                  <c:v>41431</c:v>
                </c:pt>
                <c:pt idx="2869">
                  <c:v>41430</c:v>
                </c:pt>
                <c:pt idx="2870">
                  <c:v>41429</c:v>
                </c:pt>
                <c:pt idx="2871">
                  <c:v>41428</c:v>
                </c:pt>
                <c:pt idx="2872">
                  <c:v>41427</c:v>
                </c:pt>
                <c:pt idx="2873">
                  <c:v>41426</c:v>
                </c:pt>
                <c:pt idx="2874">
                  <c:v>41425</c:v>
                </c:pt>
                <c:pt idx="2875">
                  <c:v>41424</c:v>
                </c:pt>
                <c:pt idx="2876">
                  <c:v>41423</c:v>
                </c:pt>
                <c:pt idx="2877">
                  <c:v>41422</c:v>
                </c:pt>
                <c:pt idx="2878">
                  <c:v>41421</c:v>
                </c:pt>
                <c:pt idx="2879">
                  <c:v>41420</c:v>
                </c:pt>
                <c:pt idx="2880">
                  <c:v>41419</c:v>
                </c:pt>
                <c:pt idx="2881">
                  <c:v>41418</c:v>
                </c:pt>
                <c:pt idx="2882">
                  <c:v>41417</c:v>
                </c:pt>
                <c:pt idx="2883">
                  <c:v>41416</c:v>
                </c:pt>
                <c:pt idx="2884">
                  <c:v>41415</c:v>
                </c:pt>
                <c:pt idx="2885">
                  <c:v>41414</c:v>
                </c:pt>
                <c:pt idx="2886">
                  <c:v>41413</c:v>
                </c:pt>
                <c:pt idx="2887">
                  <c:v>41412</c:v>
                </c:pt>
                <c:pt idx="2888">
                  <c:v>41411</c:v>
                </c:pt>
                <c:pt idx="2889">
                  <c:v>41410</c:v>
                </c:pt>
                <c:pt idx="2890">
                  <c:v>41409</c:v>
                </c:pt>
                <c:pt idx="2891">
                  <c:v>41408</c:v>
                </c:pt>
                <c:pt idx="2892">
                  <c:v>41407</c:v>
                </c:pt>
                <c:pt idx="2893">
                  <c:v>41406</c:v>
                </c:pt>
                <c:pt idx="2894">
                  <c:v>41405</c:v>
                </c:pt>
                <c:pt idx="2895">
                  <c:v>41404</c:v>
                </c:pt>
                <c:pt idx="2896">
                  <c:v>41403</c:v>
                </c:pt>
                <c:pt idx="2897">
                  <c:v>41402</c:v>
                </c:pt>
                <c:pt idx="2898">
                  <c:v>41401</c:v>
                </c:pt>
                <c:pt idx="2899">
                  <c:v>41400</c:v>
                </c:pt>
                <c:pt idx="2900">
                  <c:v>41399</c:v>
                </c:pt>
                <c:pt idx="2901">
                  <c:v>41398</c:v>
                </c:pt>
                <c:pt idx="2902">
                  <c:v>41397</c:v>
                </c:pt>
                <c:pt idx="2903">
                  <c:v>41396</c:v>
                </c:pt>
                <c:pt idx="2904">
                  <c:v>41395</c:v>
                </c:pt>
                <c:pt idx="2905">
                  <c:v>41394</c:v>
                </c:pt>
                <c:pt idx="2906">
                  <c:v>41393</c:v>
                </c:pt>
              </c:numCache>
            </c:numRef>
          </c:cat>
          <c:val>
            <c:numRef>
              <c:f>BTC_KRW!$E$2:$E$2908</c:f>
              <c:numCache>
                <c:formatCode>General</c:formatCode>
                <c:ptCount val="2907"/>
                <c:pt idx="0">
                  <c:v>70855165</c:v>
                </c:pt>
                <c:pt idx="1">
                  <c:v>66827234</c:v>
                </c:pt>
                <c:pt idx="2">
                  <c:v>67174811</c:v>
                </c:pt>
                <c:pt idx="3">
                  <c:v>66715416</c:v>
                </c:pt>
                <c:pt idx="4">
                  <c:v>64987947</c:v>
                </c:pt>
                <c:pt idx="5">
                  <c:v>65076037</c:v>
                </c:pt>
                <c:pt idx="6">
                  <c:v>62537646</c:v>
                </c:pt>
                <c:pt idx="7">
                  <c:v>64929208</c:v>
                </c:pt>
                <c:pt idx="8">
                  <c:v>65894928</c:v>
                </c:pt>
                <c:pt idx="9">
                  <c:v>65560953</c:v>
                </c:pt>
                <c:pt idx="10">
                  <c:v>64272612</c:v>
                </c:pt>
                <c:pt idx="11">
                  <c:v>66259153</c:v>
                </c:pt>
                <c:pt idx="12">
                  <c:v>65937248</c:v>
                </c:pt>
                <c:pt idx="13">
                  <c:v>65739785</c:v>
                </c:pt>
                <c:pt idx="14">
                  <c:v>65738513</c:v>
                </c:pt>
                <c:pt idx="15">
                  <c:v>64435861</c:v>
                </c:pt>
                <c:pt idx="16">
                  <c:v>62428086</c:v>
                </c:pt>
                <c:pt idx="17">
                  <c:v>62453487</c:v>
                </c:pt>
                <c:pt idx="18">
                  <c:v>61520484</c:v>
                </c:pt>
                <c:pt idx="19">
                  <c:v>57689881</c:v>
                </c:pt>
                <c:pt idx="20">
                  <c:v>58883867</c:v>
                </c:pt>
                <c:pt idx="21">
                  <c:v>61075997</c:v>
                </c:pt>
                <c:pt idx="22">
                  <c:v>60841909</c:v>
                </c:pt>
                <c:pt idx="23">
                  <c:v>64182828</c:v>
                </c:pt>
                <c:pt idx="24">
                  <c:v>65064532</c:v>
                </c:pt>
                <c:pt idx="25">
                  <c:v>65101364</c:v>
                </c:pt>
                <c:pt idx="26">
                  <c:v>64557168</c:v>
                </c:pt>
                <c:pt idx="27">
                  <c:v>65686295</c:v>
                </c:pt>
                <c:pt idx="28">
                  <c:v>63381126</c:v>
                </c:pt>
                <c:pt idx="29">
                  <c:v>62379500</c:v>
                </c:pt>
                <c:pt idx="30">
                  <c:v>66167664</c:v>
                </c:pt>
                <c:pt idx="31">
                  <c:v>68333112</c:v>
                </c:pt>
                <c:pt idx="32">
                  <c:v>63969346</c:v>
                </c:pt>
                <c:pt idx="33">
                  <c:v>64497142</c:v>
                </c:pt>
                <c:pt idx="34">
                  <c:v>62492582</c:v>
                </c:pt>
                <c:pt idx="35">
                  <c:v>61171030</c:v>
                </c:pt>
                <c:pt idx="36">
                  <c:v>58295030</c:v>
                </c:pt>
                <c:pt idx="37">
                  <c:v>57134821</c:v>
                </c:pt>
                <c:pt idx="38">
                  <c:v>54574901</c:v>
                </c:pt>
                <c:pt idx="39">
                  <c:v>54591551</c:v>
                </c:pt>
                <c:pt idx="40">
                  <c:v>54183025</c:v>
                </c:pt>
                <c:pt idx="41">
                  <c:v>56388986</c:v>
                </c:pt>
                <c:pt idx="42">
                  <c:v>53979757</c:v>
                </c:pt>
                <c:pt idx="43">
                  <c:v>55376982</c:v>
                </c:pt>
                <c:pt idx="44">
                  <c:v>50363308</c:v>
                </c:pt>
                <c:pt idx="45">
                  <c:v>51535624</c:v>
                </c:pt>
                <c:pt idx="46">
                  <c:v>51704450</c:v>
                </c:pt>
                <c:pt idx="47">
                  <c:v>52545843</c:v>
                </c:pt>
                <c:pt idx="48">
                  <c:v>55459651</c:v>
                </c:pt>
                <c:pt idx="49">
                  <c:v>54476763</c:v>
                </c:pt>
                <c:pt idx="50">
                  <c:v>60482825</c:v>
                </c:pt>
                <c:pt idx="51">
                  <c:v>64201263</c:v>
                </c:pt>
                <c:pt idx="52">
                  <c:v>62594084</c:v>
                </c:pt>
                <c:pt idx="53">
                  <c:v>62358226</c:v>
                </c:pt>
                <c:pt idx="54">
                  <c:v>57662695</c:v>
                </c:pt>
                <c:pt idx="55">
                  <c:v>58186226</c:v>
                </c:pt>
                <c:pt idx="56">
                  <c:v>54895672</c:v>
                </c:pt>
                <c:pt idx="57">
                  <c:v>53495590</c:v>
                </c:pt>
                <c:pt idx="58">
                  <c:v>54357224</c:v>
                </c:pt>
                <c:pt idx="59">
                  <c:v>52558858</c:v>
                </c:pt>
                <c:pt idx="60">
                  <c:v>53004422</c:v>
                </c:pt>
                <c:pt idx="61">
                  <c:v>53455728</c:v>
                </c:pt>
                <c:pt idx="62">
                  <c:v>50118301</c:v>
                </c:pt>
                <c:pt idx="63">
                  <c:v>51862157</c:v>
                </c:pt>
                <c:pt idx="64">
                  <c:v>51544564</c:v>
                </c:pt>
                <c:pt idx="65">
                  <c:v>43407239</c:v>
                </c:pt>
                <c:pt idx="66">
                  <c:v>43811783</c:v>
                </c:pt>
                <c:pt idx="67">
                  <c:v>42560221</c:v>
                </c:pt>
                <c:pt idx="68">
                  <c:v>41200944</c:v>
                </c:pt>
                <c:pt idx="69">
                  <c:v>41810182</c:v>
                </c:pt>
                <c:pt idx="70">
                  <c:v>39621266</c:v>
                </c:pt>
                <c:pt idx="71">
                  <c:v>37419729</c:v>
                </c:pt>
                <c:pt idx="72">
                  <c:v>36947961</c:v>
                </c:pt>
                <c:pt idx="73">
                  <c:v>38236857</c:v>
                </c:pt>
                <c:pt idx="74">
                  <c:v>38289148</c:v>
                </c:pt>
                <c:pt idx="75">
                  <c:v>37340420</c:v>
                </c:pt>
                <c:pt idx="76">
                  <c:v>33955681</c:v>
                </c:pt>
                <c:pt idx="77">
                  <c:v>36340416</c:v>
                </c:pt>
                <c:pt idx="78">
                  <c:v>36113406</c:v>
                </c:pt>
                <c:pt idx="79">
                  <c:v>36027475</c:v>
                </c:pt>
                <c:pt idx="80">
                  <c:v>35780070</c:v>
                </c:pt>
                <c:pt idx="81">
                  <c:v>36826795</c:v>
                </c:pt>
                <c:pt idx="82">
                  <c:v>34394347</c:v>
                </c:pt>
                <c:pt idx="83">
                  <c:v>39663065</c:v>
                </c:pt>
                <c:pt idx="84">
                  <c:v>40245558</c:v>
                </c:pt>
                <c:pt idx="85">
                  <c:v>40870689</c:v>
                </c:pt>
                <c:pt idx="86">
                  <c:v>39934785</c:v>
                </c:pt>
                <c:pt idx="87">
                  <c:v>40366432</c:v>
                </c:pt>
                <c:pt idx="88">
                  <c:v>41088588</c:v>
                </c:pt>
                <c:pt idx="89">
                  <c:v>43723991</c:v>
                </c:pt>
                <c:pt idx="90">
                  <c:v>41636423</c:v>
                </c:pt>
                <c:pt idx="91">
                  <c:v>37850175</c:v>
                </c:pt>
                <c:pt idx="92">
                  <c:v>39684159</c:v>
                </c:pt>
                <c:pt idx="93">
                  <c:v>42796912</c:v>
                </c:pt>
                <c:pt idx="94">
                  <c:v>44914760</c:v>
                </c:pt>
                <c:pt idx="95">
                  <c:v>45520694</c:v>
                </c:pt>
                <c:pt idx="96">
                  <c:v>43928974</c:v>
                </c:pt>
                <c:pt idx="97">
                  <c:v>41087470</c:v>
                </c:pt>
                <c:pt idx="98">
                  <c:v>37927686</c:v>
                </c:pt>
                <c:pt idx="99">
                  <c:v>35673258</c:v>
                </c:pt>
                <c:pt idx="100">
                  <c:v>36577154</c:v>
                </c:pt>
                <c:pt idx="101">
                  <c:v>35846597</c:v>
                </c:pt>
                <c:pt idx="102">
                  <c:v>32774757</c:v>
                </c:pt>
                <c:pt idx="103">
                  <c:v>32359209</c:v>
                </c:pt>
                <c:pt idx="104">
                  <c:v>32179831</c:v>
                </c:pt>
                <c:pt idx="105">
                  <c:v>30530148</c:v>
                </c:pt>
                <c:pt idx="106">
                  <c:v>30220379</c:v>
                </c:pt>
                <c:pt idx="107">
                  <c:v>29313802</c:v>
                </c:pt>
                <c:pt idx="108">
                  <c:v>29497617</c:v>
                </c:pt>
                <c:pt idx="109">
                  <c:v>27520199</c:v>
                </c:pt>
                <c:pt idx="110">
                  <c:v>26483828</c:v>
                </c:pt>
                <c:pt idx="111">
                  <c:v>25931963</c:v>
                </c:pt>
                <c:pt idx="112">
                  <c:v>26536357</c:v>
                </c:pt>
                <c:pt idx="113">
                  <c:v>25442963</c:v>
                </c:pt>
                <c:pt idx="114">
                  <c:v>26195229</c:v>
                </c:pt>
                <c:pt idx="115">
                  <c:v>26633209</c:v>
                </c:pt>
                <c:pt idx="116">
                  <c:v>25816610</c:v>
                </c:pt>
                <c:pt idx="117">
                  <c:v>25445284</c:v>
                </c:pt>
                <c:pt idx="118">
                  <c:v>23777697</c:v>
                </c:pt>
                <c:pt idx="119">
                  <c:v>21664964</c:v>
                </c:pt>
                <c:pt idx="120">
                  <c:v>21474802</c:v>
                </c:pt>
                <c:pt idx="121">
                  <c:v>21358470</c:v>
                </c:pt>
                <c:pt idx="122">
                  <c:v>20980530</c:v>
                </c:pt>
                <c:pt idx="123">
                  <c:v>20149558</c:v>
                </c:pt>
                <c:pt idx="124">
                  <c:v>20379505</c:v>
                </c:pt>
                <c:pt idx="125">
                  <c:v>20701877</c:v>
                </c:pt>
                <c:pt idx="126">
                  <c:v>20442159</c:v>
                </c:pt>
                <c:pt idx="127">
                  <c:v>21413420</c:v>
                </c:pt>
                <c:pt idx="128">
                  <c:v>21584679</c:v>
                </c:pt>
                <c:pt idx="129">
                  <c:v>21371690</c:v>
                </c:pt>
                <c:pt idx="130">
                  <c:v>20864612</c:v>
                </c:pt>
                <c:pt idx="131">
                  <c:v>21696565</c:v>
                </c:pt>
                <c:pt idx="132">
                  <c:v>21423975</c:v>
                </c:pt>
                <c:pt idx="133">
                  <c:v>20979795</c:v>
                </c:pt>
                <c:pt idx="134">
                  <c:v>21897891</c:v>
                </c:pt>
                <c:pt idx="135">
                  <c:v>20281866</c:v>
                </c:pt>
                <c:pt idx="136">
                  <c:v>19768536</c:v>
                </c:pt>
                <c:pt idx="137">
                  <c:v>19089018</c:v>
                </c:pt>
                <c:pt idx="138">
                  <c:v>19136128</c:v>
                </c:pt>
                <c:pt idx="139">
                  <c:v>20900713</c:v>
                </c:pt>
                <c:pt idx="140">
                  <c:v>21319509</c:v>
                </c:pt>
                <c:pt idx="141">
                  <c:v>20490111</c:v>
                </c:pt>
                <c:pt idx="142">
                  <c:v>20496672</c:v>
                </c:pt>
                <c:pt idx="143">
                  <c:v>20800418</c:v>
                </c:pt>
                <c:pt idx="144">
                  <c:v>20777078</c:v>
                </c:pt>
                <c:pt idx="145">
                  <c:v>19879750</c:v>
                </c:pt>
                <c:pt idx="146">
                  <c:v>19865151</c:v>
                </c:pt>
                <c:pt idx="147">
                  <c:v>19688190</c:v>
                </c:pt>
                <c:pt idx="148">
                  <c:v>18651312</c:v>
                </c:pt>
                <c:pt idx="149">
                  <c:v>17802744</c:v>
                </c:pt>
                <c:pt idx="150">
                  <c:v>17928325</c:v>
                </c:pt>
                <c:pt idx="151">
                  <c:v>18206898</c:v>
                </c:pt>
                <c:pt idx="152">
                  <c:v>18160634</c:v>
                </c:pt>
                <c:pt idx="153">
                  <c:v>17519062</c:v>
                </c:pt>
                <c:pt idx="154">
                  <c:v>17061109</c:v>
                </c:pt>
                <c:pt idx="155">
                  <c:v>17107317</c:v>
                </c:pt>
                <c:pt idx="156">
                  <c:v>17271615</c:v>
                </c:pt>
                <c:pt idx="157">
                  <c:v>16551037</c:v>
                </c:pt>
                <c:pt idx="158">
                  <c:v>17367921</c:v>
                </c:pt>
                <c:pt idx="159">
                  <c:v>17383506</c:v>
                </c:pt>
                <c:pt idx="160">
                  <c:v>15769947</c:v>
                </c:pt>
                <c:pt idx="161">
                  <c:v>15565308</c:v>
                </c:pt>
                <c:pt idx="162">
                  <c:v>15119211</c:v>
                </c:pt>
                <c:pt idx="163">
                  <c:v>15327436</c:v>
                </c:pt>
                <c:pt idx="164">
                  <c:v>15376401</c:v>
                </c:pt>
                <c:pt idx="165">
                  <c:v>15114784</c:v>
                </c:pt>
                <c:pt idx="166">
                  <c:v>14993568</c:v>
                </c:pt>
                <c:pt idx="167">
                  <c:v>14807684</c:v>
                </c:pt>
                <c:pt idx="168">
                  <c:v>15234948</c:v>
                </c:pt>
                <c:pt idx="169">
                  <c:v>14588951</c:v>
                </c:pt>
                <c:pt idx="170">
                  <c:v>14539775</c:v>
                </c:pt>
                <c:pt idx="171">
                  <c:v>14625565</c:v>
                </c:pt>
                <c:pt idx="172">
                  <c:v>14428605</c:v>
                </c:pt>
                <c:pt idx="173">
                  <c:v>14466935</c:v>
                </c:pt>
                <c:pt idx="174">
                  <c:v>14308270</c:v>
                </c:pt>
                <c:pt idx="175">
                  <c:v>13295873</c:v>
                </c:pt>
                <c:pt idx="176">
                  <c:v>13101397</c:v>
                </c:pt>
                <c:pt idx="177">
                  <c:v>12812772</c:v>
                </c:pt>
                <c:pt idx="178">
                  <c:v>12673013</c:v>
                </c:pt>
                <c:pt idx="179">
                  <c:v>12632869</c:v>
                </c:pt>
                <c:pt idx="180">
                  <c:v>12826150</c:v>
                </c:pt>
                <c:pt idx="181">
                  <c:v>12752685</c:v>
                </c:pt>
                <c:pt idx="182">
                  <c:v>12748660</c:v>
                </c:pt>
                <c:pt idx="183">
                  <c:v>12893111</c:v>
                </c:pt>
                <c:pt idx="184">
                  <c:v>12702113</c:v>
                </c:pt>
                <c:pt idx="185">
                  <c:v>12604126</c:v>
                </c:pt>
                <c:pt idx="186">
                  <c:v>12345375</c:v>
                </c:pt>
                <c:pt idx="187">
                  <c:v>12179380</c:v>
                </c:pt>
                <c:pt idx="188">
                  <c:v>11904101</c:v>
                </c:pt>
                <c:pt idx="189">
                  <c:v>11832063</c:v>
                </c:pt>
                <c:pt idx="190">
                  <c:v>12042869</c:v>
                </c:pt>
                <c:pt idx="191">
                  <c:v>11904785</c:v>
                </c:pt>
                <c:pt idx="192">
                  <c:v>11770610</c:v>
                </c:pt>
                <c:pt idx="193">
                  <c:v>11800341</c:v>
                </c:pt>
                <c:pt idx="194">
                  <c:v>11848851</c:v>
                </c:pt>
                <c:pt idx="195">
                  <c:v>12032997</c:v>
                </c:pt>
                <c:pt idx="196">
                  <c:v>12100110</c:v>
                </c:pt>
                <c:pt idx="197">
                  <c:v>11949494</c:v>
                </c:pt>
                <c:pt idx="198">
                  <c:v>12022707</c:v>
                </c:pt>
                <c:pt idx="199">
                  <c:v>11995320</c:v>
                </c:pt>
                <c:pt idx="200">
                  <c:v>11930598</c:v>
                </c:pt>
                <c:pt idx="201">
                  <c:v>12005744</c:v>
                </c:pt>
                <c:pt idx="202">
                  <c:v>11432373</c:v>
                </c:pt>
                <c:pt idx="203">
                  <c:v>11758483</c:v>
                </c:pt>
                <c:pt idx="204">
                  <c:v>11673461</c:v>
                </c:pt>
                <c:pt idx="205">
                  <c:v>12204580</c:v>
                </c:pt>
                <c:pt idx="206">
                  <c:v>12378723</c:v>
                </c:pt>
                <c:pt idx="207">
                  <c:v>12211625</c:v>
                </c:pt>
                <c:pt idx="208">
                  <c:v>12216539</c:v>
                </c:pt>
                <c:pt idx="209">
                  <c:v>12245454</c:v>
                </c:pt>
                <c:pt idx="210">
                  <c:v>12046899</c:v>
                </c:pt>
                <c:pt idx="211">
                  <c:v>11917343</c:v>
                </c:pt>
                <c:pt idx="212">
                  <c:v>11518923</c:v>
                </c:pt>
                <c:pt idx="213">
                  <c:v>11651046</c:v>
                </c:pt>
                <c:pt idx="214">
                  <c:v>11605014</c:v>
                </c:pt>
                <c:pt idx="215">
                  <c:v>11562865</c:v>
                </c:pt>
                <c:pt idx="216">
                  <c:v>11428090</c:v>
                </c:pt>
                <c:pt idx="217">
                  <c:v>11304428</c:v>
                </c:pt>
                <c:pt idx="218">
                  <c:v>11570034</c:v>
                </c:pt>
                <c:pt idx="219">
                  <c:v>11470494</c:v>
                </c:pt>
                <c:pt idx="220">
                  <c:v>11346884</c:v>
                </c:pt>
                <c:pt idx="221">
                  <c:v>11728752</c:v>
                </c:pt>
                <c:pt idx="222">
                  <c:v>11431381</c:v>
                </c:pt>
                <c:pt idx="223">
                  <c:v>12735421</c:v>
                </c:pt>
                <c:pt idx="224">
                  <c:v>13356285</c:v>
                </c:pt>
                <c:pt idx="225">
                  <c:v>13033093</c:v>
                </c:pt>
                <c:pt idx="226">
                  <c:v>13067331</c:v>
                </c:pt>
                <c:pt idx="227">
                  <c:v>12838999</c:v>
                </c:pt>
                <c:pt idx="228">
                  <c:v>12878759</c:v>
                </c:pt>
                <c:pt idx="229">
                  <c:v>12634291</c:v>
                </c:pt>
                <c:pt idx="230">
                  <c:v>12818355</c:v>
                </c:pt>
                <c:pt idx="231">
                  <c:v>12681977</c:v>
                </c:pt>
                <c:pt idx="232">
                  <c:v>13137725</c:v>
                </c:pt>
                <c:pt idx="233">
                  <c:v>13015271</c:v>
                </c:pt>
                <c:pt idx="234">
                  <c:v>13034214</c:v>
                </c:pt>
                <c:pt idx="235">
                  <c:v>12934535</c:v>
                </c:pt>
                <c:pt idx="236">
                  <c:v>13253514</c:v>
                </c:pt>
                <c:pt idx="237">
                  <c:v>13119524</c:v>
                </c:pt>
                <c:pt idx="238">
                  <c:v>13379442</c:v>
                </c:pt>
                <c:pt idx="239">
                  <c:v>13673077</c:v>
                </c:pt>
                <c:pt idx="240">
                  <c:v>13269618</c:v>
                </c:pt>
                <c:pt idx="241">
                  <c:v>13239374</c:v>
                </c:pt>
                <c:pt idx="242">
                  <c:v>13131337</c:v>
                </c:pt>
                <c:pt idx="243">
                  <c:v>13148371</c:v>
                </c:pt>
                <c:pt idx="244">
                  <c:v>12926106</c:v>
                </c:pt>
                <c:pt idx="245">
                  <c:v>12731506</c:v>
                </c:pt>
                <c:pt idx="246">
                  <c:v>13253224</c:v>
                </c:pt>
                <c:pt idx="247">
                  <c:v>13027424</c:v>
                </c:pt>
                <c:pt idx="248">
                  <c:v>13114795</c:v>
                </c:pt>
                <c:pt idx="249">
                  <c:v>12944559</c:v>
                </c:pt>
                <c:pt idx="250">
                  <c:v>13143501</c:v>
                </c:pt>
                <c:pt idx="251">
                  <c:v>13106959</c:v>
                </c:pt>
                <c:pt idx="252">
                  <c:v>12503184</c:v>
                </c:pt>
                <c:pt idx="253">
                  <c:v>12548323</c:v>
                </c:pt>
                <c:pt idx="254">
                  <c:v>12333276</c:v>
                </c:pt>
                <c:pt idx="255">
                  <c:v>13120985</c:v>
                </c:pt>
                <c:pt idx="256">
                  <c:v>12634368</c:v>
                </c:pt>
                <c:pt idx="257">
                  <c:v>12397544</c:v>
                </c:pt>
                <c:pt idx="258">
                  <c:v>12385554</c:v>
                </c:pt>
                <c:pt idx="259">
                  <c:v>12176185</c:v>
                </c:pt>
                <c:pt idx="260">
                  <c:v>12263272</c:v>
                </c:pt>
                <c:pt idx="261">
                  <c:v>11051875</c:v>
                </c:pt>
                <c:pt idx="262">
                  <c:v>10797420</c:v>
                </c:pt>
                <c:pt idx="263">
                  <c:v>10640966</c:v>
                </c:pt>
                <c:pt idx="264">
                  <c:v>10690259</c:v>
                </c:pt>
                <c:pt idx="265">
                  <c:v>10628102</c:v>
                </c:pt>
                <c:pt idx="266">
                  <c:v>10460205</c:v>
                </c:pt>
                <c:pt idx="267">
                  <c:v>10225162</c:v>
                </c:pt>
                <c:pt idx="268">
                  <c:v>10249246</c:v>
                </c:pt>
                <c:pt idx="269">
                  <c:v>10219369</c:v>
                </c:pt>
                <c:pt idx="270">
                  <c:v>10210836</c:v>
                </c:pt>
                <c:pt idx="271">
                  <c:v>10189453</c:v>
                </c:pt>
                <c:pt idx="272">
                  <c:v>10257079</c:v>
                </c:pt>
                <c:pt idx="273">
                  <c:v>10313287</c:v>
                </c:pt>
                <c:pt idx="274">
                  <c:v>10313734</c:v>
                </c:pt>
                <c:pt idx="275">
                  <c:v>10350427</c:v>
                </c:pt>
                <c:pt idx="276">
                  <c:v>10310088</c:v>
                </c:pt>
                <c:pt idx="277">
                  <c:v>10353003</c:v>
                </c:pt>
                <c:pt idx="278">
                  <c:v>10352065</c:v>
                </c:pt>
                <c:pt idx="279">
                  <c:v>10519838</c:v>
                </c:pt>
                <c:pt idx="280">
                  <c:v>10323401</c:v>
                </c:pt>
                <c:pt idx="281">
                  <c:v>10460861</c:v>
                </c:pt>
                <c:pt idx="282">
                  <c:v>10124421</c:v>
                </c:pt>
                <c:pt idx="283">
                  <c:v>10189743</c:v>
                </c:pt>
                <c:pt idx="284">
                  <c:v>10139329</c:v>
                </c:pt>
                <c:pt idx="285">
                  <c:v>10179615</c:v>
                </c:pt>
                <c:pt idx="286">
                  <c:v>10296676</c:v>
                </c:pt>
                <c:pt idx="287">
                  <c:v>10195886</c:v>
                </c:pt>
                <c:pt idx="288">
                  <c:v>10254867</c:v>
                </c:pt>
                <c:pt idx="289">
                  <c:v>10202122</c:v>
                </c:pt>
                <c:pt idx="290">
                  <c:v>10092563</c:v>
                </c:pt>
                <c:pt idx="291">
                  <c:v>10223696</c:v>
                </c:pt>
                <c:pt idx="292">
                  <c:v>10337388</c:v>
                </c:pt>
                <c:pt idx="293">
                  <c:v>10391834</c:v>
                </c:pt>
                <c:pt idx="294">
                  <c:v>10744471</c:v>
                </c:pt>
                <c:pt idx="295">
                  <c:v>10765736</c:v>
                </c:pt>
                <c:pt idx="296">
                  <c:v>10380698</c:v>
                </c:pt>
                <c:pt idx="297">
                  <c:v>10412733</c:v>
                </c:pt>
                <c:pt idx="298">
                  <c:v>10363280</c:v>
                </c:pt>
                <c:pt idx="299">
                  <c:v>10501436</c:v>
                </c:pt>
                <c:pt idx="300">
                  <c:v>10577771</c:v>
                </c:pt>
                <c:pt idx="301">
                  <c:v>10642228</c:v>
                </c:pt>
                <c:pt idx="302">
                  <c:v>10544797</c:v>
                </c:pt>
                <c:pt idx="303">
                  <c:v>10473483</c:v>
                </c:pt>
                <c:pt idx="304">
                  <c:v>10572217</c:v>
                </c:pt>
                <c:pt idx="305">
                  <c:v>10578428</c:v>
                </c:pt>
                <c:pt idx="306">
                  <c:v>10400951</c:v>
                </c:pt>
                <c:pt idx="307">
                  <c:v>11012742</c:v>
                </c:pt>
                <c:pt idx="308">
                  <c:v>10929735</c:v>
                </c:pt>
                <c:pt idx="309">
                  <c:v>10902721</c:v>
                </c:pt>
                <c:pt idx="310">
                  <c:v>10888621</c:v>
                </c:pt>
                <c:pt idx="311">
                  <c:v>10771272</c:v>
                </c:pt>
                <c:pt idx="312">
                  <c:v>10784498</c:v>
                </c:pt>
                <c:pt idx="313">
                  <c:v>10935243</c:v>
                </c:pt>
                <c:pt idx="314">
                  <c:v>10774663</c:v>
                </c:pt>
                <c:pt idx="315">
                  <c:v>10633056</c:v>
                </c:pt>
                <c:pt idx="316">
                  <c:v>11344319</c:v>
                </c:pt>
                <c:pt idx="317">
                  <c:v>10556353</c:v>
                </c:pt>
                <c:pt idx="318">
                  <c:v>10823418</c:v>
                </c:pt>
                <c:pt idx="319">
                  <c:v>10531879</c:v>
                </c:pt>
                <c:pt idx="320">
                  <c:v>10628534</c:v>
                </c:pt>
                <c:pt idx="321">
                  <c:v>10243892</c:v>
                </c:pt>
                <c:pt idx="322">
                  <c:v>9857875</c:v>
                </c:pt>
                <c:pt idx="323">
                  <c:v>9938078</c:v>
                </c:pt>
                <c:pt idx="324">
                  <c:v>9808017</c:v>
                </c:pt>
                <c:pt idx="325">
                  <c:v>10275434</c:v>
                </c:pt>
                <c:pt idx="326">
                  <c:v>10245632</c:v>
                </c:pt>
                <c:pt idx="327">
                  <c:v>10133145</c:v>
                </c:pt>
                <c:pt idx="328">
                  <c:v>10625444</c:v>
                </c:pt>
                <c:pt idx="329">
                  <c:v>10855355</c:v>
                </c:pt>
                <c:pt idx="330">
                  <c:v>10852607</c:v>
                </c:pt>
                <c:pt idx="331">
                  <c:v>10790308</c:v>
                </c:pt>
                <c:pt idx="332">
                  <c:v>10462578</c:v>
                </c:pt>
                <c:pt idx="333">
                  <c:v>10408110</c:v>
                </c:pt>
                <c:pt idx="334">
                  <c:v>10860581</c:v>
                </c:pt>
                <c:pt idx="335">
                  <c:v>10343161</c:v>
                </c:pt>
                <c:pt idx="336">
                  <c:v>9823760</c:v>
                </c:pt>
                <c:pt idx="337">
                  <c:v>9597614</c:v>
                </c:pt>
                <c:pt idx="338">
                  <c:v>9770151</c:v>
                </c:pt>
                <c:pt idx="339">
                  <c:v>10704569</c:v>
                </c:pt>
                <c:pt idx="340">
                  <c:v>10982138</c:v>
                </c:pt>
                <c:pt idx="341">
                  <c:v>11103592</c:v>
                </c:pt>
                <c:pt idx="342">
                  <c:v>10341794</c:v>
                </c:pt>
                <c:pt idx="343">
                  <c:v>10045343</c:v>
                </c:pt>
                <c:pt idx="344">
                  <c:v>9944460</c:v>
                </c:pt>
                <c:pt idx="345">
                  <c:v>9927516</c:v>
                </c:pt>
                <c:pt idx="346">
                  <c:v>10029194</c:v>
                </c:pt>
                <c:pt idx="347">
                  <c:v>9891029</c:v>
                </c:pt>
                <c:pt idx="348">
                  <c:v>9660943</c:v>
                </c:pt>
                <c:pt idx="349">
                  <c:v>9819922</c:v>
                </c:pt>
                <c:pt idx="350">
                  <c:v>8710871</c:v>
                </c:pt>
                <c:pt idx="351">
                  <c:v>8698087</c:v>
                </c:pt>
                <c:pt idx="352">
                  <c:v>8568955</c:v>
                </c:pt>
                <c:pt idx="353">
                  <c:v>8446297</c:v>
                </c:pt>
                <c:pt idx="354">
                  <c:v>8425058</c:v>
                </c:pt>
                <c:pt idx="355">
                  <c:v>8289854</c:v>
                </c:pt>
                <c:pt idx="356">
                  <c:v>7941157</c:v>
                </c:pt>
                <c:pt idx="357">
                  <c:v>7676849</c:v>
                </c:pt>
                <c:pt idx="358">
                  <c:v>7678674</c:v>
                </c:pt>
                <c:pt idx="359">
                  <c:v>8021735</c:v>
                </c:pt>
                <c:pt idx="360">
                  <c:v>8097875</c:v>
                </c:pt>
                <c:pt idx="361">
                  <c:v>7917700</c:v>
                </c:pt>
                <c:pt idx="362">
                  <c:v>7940707</c:v>
                </c:pt>
                <c:pt idx="363">
                  <c:v>7411058</c:v>
                </c:pt>
                <c:pt idx="364">
                  <c:v>7634566</c:v>
                </c:pt>
                <c:pt idx="365">
                  <c:v>7637478</c:v>
                </c:pt>
                <c:pt idx="366">
                  <c:v>7778125</c:v>
                </c:pt>
                <c:pt idx="367">
                  <c:v>7653150</c:v>
                </c:pt>
                <c:pt idx="368">
                  <c:v>7660302</c:v>
                </c:pt>
                <c:pt idx="369">
                  <c:v>8147442</c:v>
                </c:pt>
                <c:pt idx="370">
                  <c:v>8183157</c:v>
                </c:pt>
                <c:pt idx="371">
                  <c:v>8007218</c:v>
                </c:pt>
                <c:pt idx="372">
                  <c:v>8113625</c:v>
                </c:pt>
                <c:pt idx="373">
                  <c:v>7577329</c:v>
                </c:pt>
                <c:pt idx="374">
                  <c:v>7662571</c:v>
                </c:pt>
                <c:pt idx="375">
                  <c:v>7512902</c:v>
                </c:pt>
                <c:pt idx="376">
                  <c:v>7580113</c:v>
                </c:pt>
                <c:pt idx="377">
                  <c:v>7371634</c:v>
                </c:pt>
                <c:pt idx="378">
                  <c:v>7184038</c:v>
                </c:pt>
                <c:pt idx="379">
                  <c:v>7174216</c:v>
                </c:pt>
                <c:pt idx="380">
                  <c:v>6607630</c:v>
                </c:pt>
                <c:pt idx="381">
                  <c:v>6964844</c:v>
                </c:pt>
                <c:pt idx="382">
                  <c:v>7218798</c:v>
                </c:pt>
                <c:pt idx="383">
                  <c:v>7493994</c:v>
                </c:pt>
                <c:pt idx="384">
                  <c:v>7454521</c:v>
                </c:pt>
                <c:pt idx="385">
                  <c:v>7514483</c:v>
                </c:pt>
                <c:pt idx="386">
                  <c:v>7159123</c:v>
                </c:pt>
                <c:pt idx="387">
                  <c:v>6505215</c:v>
                </c:pt>
                <c:pt idx="388">
                  <c:v>6901103</c:v>
                </c:pt>
                <c:pt idx="389">
                  <c:v>6916402</c:v>
                </c:pt>
                <c:pt idx="390">
                  <c:v>6907939</c:v>
                </c:pt>
                <c:pt idx="391">
                  <c:v>5844885</c:v>
                </c:pt>
                <c:pt idx="392">
                  <c:v>5830593</c:v>
                </c:pt>
                <c:pt idx="393">
                  <c:v>5594999</c:v>
                </c:pt>
                <c:pt idx="394">
                  <c:v>6016576</c:v>
                </c:pt>
                <c:pt idx="395">
                  <c:v>5802405</c:v>
                </c:pt>
                <c:pt idx="396">
                  <c:v>6207810</c:v>
                </c:pt>
                <c:pt idx="397">
                  <c:v>5546249</c:v>
                </c:pt>
                <c:pt idx="398">
                  <c:v>8827325</c:v>
                </c:pt>
                <c:pt idx="399">
                  <c:v>8825428</c:v>
                </c:pt>
                <c:pt idx="400">
                  <c:v>8840954</c:v>
                </c:pt>
                <c:pt idx="401">
                  <c:v>9046782</c:v>
                </c:pt>
                <c:pt idx="402">
                  <c:v>9941447</c:v>
                </c:pt>
                <c:pt idx="403">
                  <c:v>10178650</c:v>
                </c:pt>
                <c:pt idx="404">
                  <c:v>10129799</c:v>
                </c:pt>
                <c:pt idx="405">
                  <c:v>9768829</c:v>
                </c:pt>
                <c:pt idx="406">
                  <c:v>9805136</c:v>
                </c:pt>
                <c:pt idx="407">
                  <c:v>9896500</c:v>
                </c:pt>
                <c:pt idx="408">
                  <c:v>9553718</c:v>
                </c:pt>
                <c:pt idx="409">
                  <c:v>9595062</c:v>
                </c:pt>
                <c:pt idx="410">
                  <c:v>9676454</c:v>
                </c:pt>
                <c:pt idx="411">
                  <c:v>9801463</c:v>
                </c:pt>
                <c:pt idx="412">
                  <c:v>9841662</c:v>
                </c:pt>
                <c:pt idx="413">
                  <c:v>10423181</c:v>
                </c:pt>
                <c:pt idx="414">
                  <c:v>10767362</c:v>
                </c:pt>
                <c:pt idx="415">
                  <c:v>11073463</c:v>
                </c:pt>
                <c:pt idx="416">
                  <c:v>10781875</c:v>
                </c:pt>
                <c:pt idx="417">
                  <c:v>10807827</c:v>
                </c:pt>
                <c:pt idx="418">
                  <c:v>10720836</c:v>
                </c:pt>
                <c:pt idx="419">
                  <c:v>10748631</c:v>
                </c:pt>
                <c:pt idx="420">
                  <c:v>11316121</c:v>
                </c:pt>
                <c:pt idx="421">
                  <c:v>10811957</c:v>
                </c:pt>
                <c:pt idx="422">
                  <c:v>11084529</c:v>
                </c:pt>
                <c:pt idx="423">
                  <c:v>11034310</c:v>
                </c:pt>
                <c:pt idx="424">
                  <c:v>11505936</c:v>
                </c:pt>
                <c:pt idx="425">
                  <c:v>11396884</c:v>
                </c:pt>
                <c:pt idx="426">
                  <c:v>11521488</c:v>
                </c:pt>
                <c:pt idx="427">
                  <c:v>11390030</c:v>
                </c:pt>
                <c:pt idx="428">
                  <c:v>10997698</c:v>
                </c:pt>
                <c:pt idx="429">
                  <c:v>11287867</c:v>
                </c:pt>
                <c:pt idx="430">
                  <c:v>11007191</c:v>
                </c:pt>
                <c:pt idx="431">
                  <c:v>10930007</c:v>
                </c:pt>
                <c:pt idx="432">
                  <c:v>10856208</c:v>
                </c:pt>
                <c:pt idx="433">
                  <c:v>10726357</c:v>
                </c:pt>
                <c:pt idx="434">
                  <c:v>10243830</c:v>
                </c:pt>
                <c:pt idx="435">
                  <c:v>10369419</c:v>
                </c:pt>
                <c:pt idx="436">
                  <c:v>10426150</c:v>
                </c:pt>
                <c:pt idx="437">
                  <c:v>10480276</c:v>
                </c:pt>
                <c:pt idx="438">
                  <c:v>10433027</c:v>
                </c:pt>
                <c:pt idx="439">
                  <c:v>10609837</c:v>
                </c:pt>
                <c:pt idx="440">
                  <c:v>10395203</c:v>
                </c:pt>
                <c:pt idx="441">
                  <c:v>10442021</c:v>
                </c:pt>
                <c:pt idx="442">
                  <c:v>9941297</c:v>
                </c:pt>
                <c:pt idx="443">
                  <c:v>9592073</c:v>
                </c:pt>
                <c:pt idx="444">
                  <c:v>9336582</c:v>
                </c:pt>
                <c:pt idx="445">
                  <c:v>9423151</c:v>
                </c:pt>
                <c:pt idx="446">
                  <c:v>9379727</c:v>
                </c:pt>
                <c:pt idx="447">
                  <c:v>9685849</c:v>
                </c:pt>
                <c:pt idx="448">
                  <c:v>9758395</c:v>
                </c:pt>
                <c:pt idx="449">
                  <c:v>9659926</c:v>
                </c:pt>
                <c:pt idx="450">
                  <c:v>9714155</c:v>
                </c:pt>
                <c:pt idx="451">
                  <c:v>9978106</c:v>
                </c:pt>
                <c:pt idx="452">
                  <c:v>9962740</c:v>
                </c:pt>
                <c:pt idx="453">
                  <c:v>9733726</c:v>
                </c:pt>
                <c:pt idx="454">
                  <c:v>9826586</c:v>
                </c:pt>
                <c:pt idx="455">
                  <c:v>9849743</c:v>
                </c:pt>
                <c:pt idx="456">
                  <c:v>9087037</c:v>
                </c:pt>
                <c:pt idx="457">
                  <c:v>9140928</c:v>
                </c:pt>
                <c:pt idx="458">
                  <c:v>8968032</c:v>
                </c:pt>
                <c:pt idx="459">
                  <c:v>9111985</c:v>
                </c:pt>
                <c:pt idx="460">
                  <c:v>8791221</c:v>
                </c:pt>
                <c:pt idx="461">
                  <c:v>9015257</c:v>
                </c:pt>
                <c:pt idx="462">
                  <c:v>9108792</c:v>
                </c:pt>
                <c:pt idx="463">
                  <c:v>8668651</c:v>
                </c:pt>
                <c:pt idx="464">
                  <c:v>8269315</c:v>
                </c:pt>
                <c:pt idx="465">
                  <c:v>8268578</c:v>
                </c:pt>
                <c:pt idx="466">
                  <c:v>8195191</c:v>
                </c:pt>
                <c:pt idx="467">
                  <c:v>7794168</c:v>
                </c:pt>
                <c:pt idx="468">
                  <c:v>8033729</c:v>
                </c:pt>
                <c:pt idx="469">
                  <c:v>8026392</c:v>
                </c:pt>
                <c:pt idx="470">
                  <c:v>8137295</c:v>
                </c:pt>
                <c:pt idx="471">
                  <c:v>8281963</c:v>
                </c:pt>
                <c:pt idx="472">
                  <c:v>8165184</c:v>
                </c:pt>
                <c:pt idx="473">
                  <c:v>8134052</c:v>
                </c:pt>
                <c:pt idx="474">
                  <c:v>8077012</c:v>
                </c:pt>
                <c:pt idx="475">
                  <c:v>8117390</c:v>
                </c:pt>
                <c:pt idx="476">
                  <c:v>8170252</c:v>
                </c:pt>
                <c:pt idx="477">
                  <c:v>8207179</c:v>
                </c:pt>
                <c:pt idx="478">
                  <c:v>8381195</c:v>
                </c:pt>
                <c:pt idx="479">
                  <c:v>8023669</c:v>
                </c:pt>
                <c:pt idx="480">
                  <c:v>8054529</c:v>
                </c:pt>
                <c:pt idx="481">
                  <c:v>8036708</c:v>
                </c:pt>
                <c:pt idx="482">
                  <c:v>8119228</c:v>
                </c:pt>
                <c:pt idx="483">
                  <c:v>7409279</c:v>
                </c:pt>
                <c:pt idx="484">
                  <c:v>7735044</c:v>
                </c:pt>
                <c:pt idx="485">
                  <c:v>7980314</c:v>
                </c:pt>
                <c:pt idx="486">
                  <c:v>7949488</c:v>
                </c:pt>
                <c:pt idx="487">
                  <c:v>8111286</c:v>
                </c:pt>
                <c:pt idx="488">
                  <c:v>8081662</c:v>
                </c:pt>
                <c:pt idx="489">
                  <c:v>8052979</c:v>
                </c:pt>
                <c:pt idx="490">
                  <c:v>8120698</c:v>
                </c:pt>
                <c:pt idx="491">
                  <c:v>8257691</c:v>
                </c:pt>
                <c:pt idx="492">
                  <c:v>8440059</c:v>
                </c:pt>
                <c:pt idx="493">
                  <c:v>8431013</c:v>
                </c:pt>
                <c:pt idx="494">
                  <c:v>8420702</c:v>
                </c:pt>
                <c:pt idx="495">
                  <c:v>8310588</c:v>
                </c:pt>
                <c:pt idx="496">
                  <c:v>8091593</c:v>
                </c:pt>
                <c:pt idx="497">
                  <c:v>8167589</c:v>
                </c:pt>
                <c:pt idx="498">
                  <c:v>8169645</c:v>
                </c:pt>
                <c:pt idx="499">
                  <c:v>8283792</c:v>
                </c:pt>
                <c:pt idx="500">
                  <c:v>8445956</c:v>
                </c:pt>
                <c:pt idx="501">
                  <c:v>8659752</c:v>
                </c:pt>
                <c:pt idx="502">
                  <c:v>8327100</c:v>
                </c:pt>
                <c:pt idx="503">
                  <c:v>8403594</c:v>
                </c:pt>
                <c:pt idx="504">
                  <c:v>8054032</c:v>
                </c:pt>
                <c:pt idx="505">
                  <c:v>7973432</c:v>
                </c:pt>
                <c:pt idx="506">
                  <c:v>7863844</c:v>
                </c:pt>
                <c:pt idx="507">
                  <c:v>8254230</c:v>
                </c:pt>
                <c:pt idx="508">
                  <c:v>8141292</c:v>
                </c:pt>
                <c:pt idx="509">
                  <c:v>8527541</c:v>
                </c:pt>
                <c:pt idx="510">
                  <c:v>8956574</c:v>
                </c:pt>
                <c:pt idx="511">
                  <c:v>9156160</c:v>
                </c:pt>
                <c:pt idx="512">
                  <c:v>9271241</c:v>
                </c:pt>
                <c:pt idx="513">
                  <c:v>9571036</c:v>
                </c:pt>
                <c:pt idx="514">
                  <c:v>9540670</c:v>
                </c:pt>
                <c:pt idx="515">
                  <c:v>9475098</c:v>
                </c:pt>
                <c:pt idx="516">
                  <c:v>9716219</c:v>
                </c:pt>
                <c:pt idx="517">
                  <c:v>9827983</c:v>
                </c:pt>
                <c:pt idx="518">
                  <c:v>9836240</c:v>
                </c:pt>
                <c:pt idx="519">
                  <c:v>9771666</c:v>
                </c:pt>
                <c:pt idx="520">
                  <c:v>10103872</c:v>
                </c:pt>
                <c:pt idx="521">
                  <c:v>9833919</c:v>
                </c:pt>
                <c:pt idx="522">
                  <c:v>9824210</c:v>
                </c:pt>
                <c:pt idx="523">
                  <c:v>10340454</c:v>
                </c:pt>
                <c:pt idx="524">
                  <c:v>10444576</c:v>
                </c:pt>
                <c:pt idx="525">
                  <c:v>10424099</c:v>
                </c:pt>
                <c:pt idx="526">
                  <c:v>10502297</c:v>
                </c:pt>
                <c:pt idx="527">
                  <c:v>10304519</c:v>
                </c:pt>
                <c:pt idx="528">
                  <c:v>10404227</c:v>
                </c:pt>
                <c:pt idx="529">
                  <c:v>10333250</c:v>
                </c:pt>
                <c:pt idx="530">
                  <c:v>10264608</c:v>
                </c:pt>
                <c:pt idx="531">
                  <c:v>10271461</c:v>
                </c:pt>
                <c:pt idx="532">
                  <c:v>10519118</c:v>
                </c:pt>
                <c:pt idx="533">
                  <c:v>10327720</c:v>
                </c:pt>
                <c:pt idx="534">
                  <c:v>10657504</c:v>
                </c:pt>
                <c:pt idx="535">
                  <c:v>10315250</c:v>
                </c:pt>
                <c:pt idx="536">
                  <c:v>9663338</c:v>
                </c:pt>
                <c:pt idx="537">
                  <c:v>8361000</c:v>
                </c:pt>
                <c:pt idx="538">
                  <c:v>8384635</c:v>
                </c:pt>
                <c:pt idx="539">
                  <c:v>9013406</c:v>
                </c:pt>
                <c:pt idx="540">
                  <c:v>9198085</c:v>
                </c:pt>
                <c:pt idx="541">
                  <c:v>9173937</c:v>
                </c:pt>
                <c:pt idx="542">
                  <c:v>8913385</c:v>
                </c:pt>
                <c:pt idx="543">
                  <c:v>8896255</c:v>
                </c:pt>
                <c:pt idx="544">
                  <c:v>9042090</c:v>
                </c:pt>
                <c:pt idx="545">
                  <c:v>8979178</c:v>
                </c:pt>
                <c:pt idx="546">
                  <c:v>9155294</c:v>
                </c:pt>
                <c:pt idx="547">
                  <c:v>9344212</c:v>
                </c:pt>
                <c:pt idx="548">
                  <c:v>9284317</c:v>
                </c:pt>
                <c:pt idx="549">
                  <c:v>9301667</c:v>
                </c:pt>
                <c:pt idx="550">
                  <c:v>9285155</c:v>
                </c:pt>
                <c:pt idx="551">
                  <c:v>9580518</c:v>
                </c:pt>
                <c:pt idx="552">
                  <c:v>9590857</c:v>
                </c:pt>
                <c:pt idx="553">
                  <c:v>9181418</c:v>
                </c:pt>
                <c:pt idx="554">
                  <c:v>9200207</c:v>
                </c:pt>
                <c:pt idx="555">
                  <c:v>8912934</c:v>
                </c:pt>
                <c:pt idx="556">
                  <c:v>9095188</c:v>
                </c:pt>
                <c:pt idx="557">
                  <c:v>9155929</c:v>
                </c:pt>
                <c:pt idx="558">
                  <c:v>9216240</c:v>
                </c:pt>
                <c:pt idx="559">
                  <c:v>9364692</c:v>
                </c:pt>
                <c:pt idx="560">
                  <c:v>9309166</c:v>
                </c:pt>
                <c:pt idx="561">
                  <c:v>9254037</c:v>
                </c:pt>
                <c:pt idx="562">
                  <c:v>9042396</c:v>
                </c:pt>
                <c:pt idx="563">
                  <c:v>9200533</c:v>
                </c:pt>
                <c:pt idx="564">
                  <c:v>9207150</c:v>
                </c:pt>
                <c:pt idx="565">
                  <c:v>9058889</c:v>
                </c:pt>
                <c:pt idx="566">
                  <c:v>9469520</c:v>
                </c:pt>
                <c:pt idx="567">
                  <c:v>9618557</c:v>
                </c:pt>
                <c:pt idx="568">
                  <c:v>10855674</c:v>
                </c:pt>
                <c:pt idx="569">
                  <c:v>11236227</c:v>
                </c:pt>
                <c:pt idx="570">
                  <c:v>11179686</c:v>
                </c:pt>
                <c:pt idx="571">
                  <c:v>11360356</c:v>
                </c:pt>
                <c:pt idx="572">
                  <c:v>11454944</c:v>
                </c:pt>
                <c:pt idx="573">
                  <c:v>11378886</c:v>
                </c:pt>
                <c:pt idx="574">
                  <c:v>11426890</c:v>
                </c:pt>
                <c:pt idx="575">
                  <c:v>11466524</c:v>
                </c:pt>
                <c:pt idx="576">
                  <c:v>11545653</c:v>
                </c:pt>
                <c:pt idx="577">
                  <c:v>11557186</c:v>
                </c:pt>
                <c:pt idx="578">
                  <c:v>11559974</c:v>
                </c:pt>
                <c:pt idx="579">
                  <c:v>11615293</c:v>
                </c:pt>
                <c:pt idx="580">
                  <c:v>11356708</c:v>
                </c:pt>
                <c:pt idx="581">
                  <c:v>11287088</c:v>
                </c:pt>
                <c:pt idx="582">
                  <c:v>11531440</c:v>
                </c:pt>
                <c:pt idx="583">
                  <c:v>11650048</c:v>
                </c:pt>
                <c:pt idx="584">
                  <c:v>11734823</c:v>
                </c:pt>
                <c:pt idx="585">
                  <c:v>11551890</c:v>
                </c:pt>
                <c:pt idx="586">
                  <c:v>11799848</c:v>
                </c:pt>
                <c:pt idx="587">
                  <c:v>11821003</c:v>
                </c:pt>
                <c:pt idx="588">
                  <c:v>11853413</c:v>
                </c:pt>
                <c:pt idx="589">
                  <c:v>11544591</c:v>
                </c:pt>
                <c:pt idx="590">
                  <c:v>10887637</c:v>
                </c:pt>
                <c:pt idx="591">
                  <c:v>10745592</c:v>
                </c:pt>
                <c:pt idx="592">
                  <c:v>10709341</c:v>
                </c:pt>
                <c:pt idx="593">
                  <c:v>10611183</c:v>
                </c:pt>
                <c:pt idx="594">
                  <c:v>10883679</c:v>
                </c:pt>
                <c:pt idx="595">
                  <c:v>11364661</c:v>
                </c:pt>
                <c:pt idx="596">
                  <c:v>11571436</c:v>
                </c:pt>
                <c:pt idx="597">
                  <c:v>11312240</c:v>
                </c:pt>
                <c:pt idx="598">
                  <c:v>11336165</c:v>
                </c:pt>
                <c:pt idx="599">
                  <c:v>11612881</c:v>
                </c:pt>
                <c:pt idx="600">
                  <c:v>11303914</c:v>
                </c:pt>
                <c:pt idx="601">
                  <c:v>11311717</c:v>
                </c:pt>
                <c:pt idx="602">
                  <c:v>12009277</c:v>
                </c:pt>
                <c:pt idx="603">
                  <c:v>12179790</c:v>
                </c:pt>
                <c:pt idx="604">
                  <c:v>11543531</c:v>
                </c:pt>
                <c:pt idx="605">
                  <c:v>11416259</c:v>
                </c:pt>
                <c:pt idx="606">
                  <c:v>11575362</c:v>
                </c:pt>
                <c:pt idx="607">
                  <c:v>11505299</c:v>
                </c:pt>
                <c:pt idx="608">
                  <c:v>11215376</c:v>
                </c:pt>
                <c:pt idx="609">
                  <c:v>12157226</c:v>
                </c:pt>
                <c:pt idx="610">
                  <c:v>12700366</c:v>
                </c:pt>
                <c:pt idx="611">
                  <c:v>12857648</c:v>
                </c:pt>
                <c:pt idx="612">
                  <c:v>12668464</c:v>
                </c:pt>
                <c:pt idx="613">
                  <c:v>13236293</c:v>
                </c:pt>
                <c:pt idx="614">
                  <c:v>13351742</c:v>
                </c:pt>
                <c:pt idx="615">
                  <c:v>13324474</c:v>
                </c:pt>
                <c:pt idx="616">
                  <c:v>12806981</c:v>
                </c:pt>
                <c:pt idx="617">
                  <c:v>13172378</c:v>
                </c:pt>
                <c:pt idx="618">
                  <c:v>12240187</c:v>
                </c:pt>
                <c:pt idx="619">
                  <c:v>12074543</c:v>
                </c:pt>
                <c:pt idx="620">
                  <c:v>11735849</c:v>
                </c:pt>
                <c:pt idx="621">
                  <c:v>11603625</c:v>
                </c:pt>
                <c:pt idx="622">
                  <c:v>11253227</c:v>
                </c:pt>
                <c:pt idx="623">
                  <c:v>10719662</c:v>
                </c:pt>
                <c:pt idx="624">
                  <c:v>10621164</c:v>
                </c:pt>
                <c:pt idx="625">
                  <c:v>10658782</c:v>
                </c:pt>
                <c:pt idx="626">
                  <c:v>10574895</c:v>
                </c:pt>
                <c:pt idx="627">
                  <c:v>11012975</c:v>
                </c:pt>
                <c:pt idx="628">
                  <c:v>11059323</c:v>
                </c:pt>
                <c:pt idx="629">
                  <c:v>10947839</c:v>
                </c:pt>
                <c:pt idx="630">
                  <c:v>11046966</c:v>
                </c:pt>
                <c:pt idx="631">
                  <c:v>11540513</c:v>
                </c:pt>
                <c:pt idx="632">
                  <c:v>11826149</c:v>
                </c:pt>
                <c:pt idx="633">
                  <c:v>12013636</c:v>
                </c:pt>
                <c:pt idx="634">
                  <c:v>11749861</c:v>
                </c:pt>
                <c:pt idx="635">
                  <c:v>11901327</c:v>
                </c:pt>
                <c:pt idx="636">
                  <c:v>10816041</c:v>
                </c:pt>
                <c:pt idx="637">
                  <c:v>10574856</c:v>
                </c:pt>
                <c:pt idx="638">
                  <c:v>12156399</c:v>
                </c:pt>
                <c:pt idx="639">
                  <c:v>11443388</c:v>
                </c:pt>
                <c:pt idx="640">
                  <c:v>12711259</c:v>
                </c:pt>
                <c:pt idx="641">
                  <c:v>13183907</c:v>
                </c:pt>
                <c:pt idx="642">
                  <c:v>12673638</c:v>
                </c:pt>
                <c:pt idx="643">
                  <c:v>13563855</c:v>
                </c:pt>
                <c:pt idx="644">
                  <c:v>14029466</c:v>
                </c:pt>
                <c:pt idx="645">
                  <c:v>13708287</c:v>
                </c:pt>
                <c:pt idx="646">
                  <c:v>12776495</c:v>
                </c:pt>
                <c:pt idx="647">
                  <c:v>12506149</c:v>
                </c:pt>
                <c:pt idx="648">
                  <c:v>12249421</c:v>
                </c:pt>
                <c:pt idx="649">
                  <c:v>12513833</c:v>
                </c:pt>
                <c:pt idx="650">
                  <c:v>13346009</c:v>
                </c:pt>
                <c:pt idx="651">
                  <c:v>12052173</c:v>
                </c:pt>
                <c:pt idx="652">
                  <c:v>11808329</c:v>
                </c:pt>
                <c:pt idx="653">
                  <c:v>12069443</c:v>
                </c:pt>
                <c:pt idx="654">
                  <c:v>13343891</c:v>
                </c:pt>
                <c:pt idx="655">
                  <c:v>13843712</c:v>
                </c:pt>
                <c:pt idx="656">
                  <c:v>12477424</c:v>
                </c:pt>
                <c:pt idx="657">
                  <c:v>14523103</c:v>
                </c:pt>
                <c:pt idx="658">
                  <c:v>13155935</c:v>
                </c:pt>
                <c:pt idx="659">
                  <c:v>12285843</c:v>
                </c:pt>
                <c:pt idx="660">
                  <c:v>12112082</c:v>
                </c:pt>
                <c:pt idx="661">
                  <c:v>11940611</c:v>
                </c:pt>
                <c:pt idx="662">
                  <c:v>11318978</c:v>
                </c:pt>
                <c:pt idx="663">
                  <c:v>10630107</c:v>
                </c:pt>
                <c:pt idx="664">
                  <c:v>10347105</c:v>
                </c:pt>
                <c:pt idx="665">
                  <c:v>10133146</c:v>
                </c:pt>
                <c:pt idx="666">
                  <c:v>10399356</c:v>
                </c:pt>
                <c:pt idx="667">
                  <c:v>10035767</c:v>
                </c:pt>
                <c:pt idx="668">
                  <c:v>9861582</c:v>
                </c:pt>
                <c:pt idx="669">
                  <c:v>9700306</c:v>
                </c:pt>
                <c:pt idx="670">
                  <c:v>9183807</c:v>
                </c:pt>
                <c:pt idx="671">
                  <c:v>9088892</c:v>
                </c:pt>
                <c:pt idx="672">
                  <c:v>8845495</c:v>
                </c:pt>
                <c:pt idx="673">
                  <c:v>8926517</c:v>
                </c:pt>
                <c:pt idx="674">
                  <c:v>8578115</c:v>
                </c:pt>
                <c:pt idx="675">
                  <c:v>8874966</c:v>
                </c:pt>
                <c:pt idx="676">
                  <c:v>8975188</c:v>
                </c:pt>
                <c:pt idx="677">
                  <c:v>8727568</c:v>
                </c:pt>
                <c:pt idx="678">
                  <c:v>8730032</c:v>
                </c:pt>
                <c:pt idx="679">
                  <c:v>8600089</c:v>
                </c:pt>
                <c:pt idx="680">
                  <c:v>9159339</c:v>
                </c:pt>
                <c:pt idx="681">
                  <c:v>9755118</c:v>
                </c:pt>
                <c:pt idx="682">
                  <c:v>9555461</c:v>
                </c:pt>
                <c:pt idx="683">
                  <c:v>9567160</c:v>
                </c:pt>
                <c:pt idx="684">
                  <c:v>9282606</c:v>
                </c:pt>
                <c:pt idx="685">
                  <c:v>9661985</c:v>
                </c:pt>
                <c:pt idx="686">
                  <c:v>9729460</c:v>
                </c:pt>
                <c:pt idx="687">
                  <c:v>9825211</c:v>
                </c:pt>
                <c:pt idx="688">
                  <c:v>9677302</c:v>
                </c:pt>
                <c:pt idx="689">
                  <c:v>8984776</c:v>
                </c:pt>
                <c:pt idx="690">
                  <c:v>8912059</c:v>
                </c:pt>
                <c:pt idx="691">
                  <c:v>8794317</c:v>
                </c:pt>
                <c:pt idx="692">
                  <c:v>8569177</c:v>
                </c:pt>
                <c:pt idx="693">
                  <c:v>8885231</c:v>
                </c:pt>
                <c:pt idx="694">
                  <c:v>8901947</c:v>
                </c:pt>
                <c:pt idx="695">
                  <c:v>9146725</c:v>
                </c:pt>
                <c:pt idx="696">
                  <c:v>8112986</c:v>
                </c:pt>
                <c:pt idx="697">
                  <c:v>8194088</c:v>
                </c:pt>
                <c:pt idx="698">
                  <c:v>8797734</c:v>
                </c:pt>
                <c:pt idx="699">
                  <c:v>9155068</c:v>
                </c:pt>
                <c:pt idx="700">
                  <c:v>8919919</c:v>
                </c:pt>
                <c:pt idx="701">
                  <c:v>8719637</c:v>
                </c:pt>
                <c:pt idx="702">
                  <c:v>7779553</c:v>
                </c:pt>
                <c:pt idx="703">
                  <c:v>8038858</c:v>
                </c:pt>
                <c:pt idx="704">
                  <c:v>7117320</c:v>
                </c:pt>
                <c:pt idx="705">
                  <c:v>6889345</c:v>
                </c:pt>
                <c:pt idx="706">
                  <c:v>6675038</c:v>
                </c:pt>
                <c:pt idx="707">
                  <c:v>6504375</c:v>
                </c:pt>
                <c:pt idx="708">
                  <c:v>6412107</c:v>
                </c:pt>
                <c:pt idx="709">
                  <c:v>6466670</c:v>
                </c:pt>
                <c:pt idx="710">
                  <c:v>6506234</c:v>
                </c:pt>
                <c:pt idx="711">
                  <c:v>6436076</c:v>
                </c:pt>
                <c:pt idx="712">
                  <c:v>6142623</c:v>
                </c:pt>
                <c:pt idx="713">
                  <c:v>6028160</c:v>
                </c:pt>
                <c:pt idx="714">
                  <c:v>5970173</c:v>
                </c:pt>
                <c:pt idx="715">
                  <c:v>5854831</c:v>
                </c:pt>
                <c:pt idx="716">
                  <c:v>5896992</c:v>
                </c:pt>
                <c:pt idx="717">
                  <c:v>5878194</c:v>
                </c:pt>
                <c:pt idx="718">
                  <c:v>5890531</c:v>
                </c:pt>
                <c:pt idx="719">
                  <c:v>5813730</c:v>
                </c:pt>
                <c:pt idx="720">
                  <c:v>6097527</c:v>
                </c:pt>
                <c:pt idx="721">
                  <c:v>6217467</c:v>
                </c:pt>
                <c:pt idx="722">
                  <c:v>6024442</c:v>
                </c:pt>
                <c:pt idx="723">
                  <c:v>5929787</c:v>
                </c:pt>
                <c:pt idx="724">
                  <c:v>5955846</c:v>
                </c:pt>
                <c:pt idx="725">
                  <c:v>5917828</c:v>
                </c:pt>
                <c:pt idx="726">
                  <c:v>5911772</c:v>
                </c:pt>
                <c:pt idx="727">
                  <c:v>5859948</c:v>
                </c:pt>
                <c:pt idx="728">
                  <c:v>5841673</c:v>
                </c:pt>
                <c:pt idx="729">
                  <c:v>5653721</c:v>
                </c:pt>
                <c:pt idx="730">
                  <c:v>5765982</c:v>
                </c:pt>
                <c:pt idx="731">
                  <c:v>5686611</c:v>
                </c:pt>
                <c:pt idx="732">
                  <c:v>5678748</c:v>
                </c:pt>
                <c:pt idx="733">
                  <c:v>5650796</c:v>
                </c:pt>
                <c:pt idx="734">
                  <c:v>5940968</c:v>
                </c:pt>
                <c:pt idx="735">
                  <c:v>5807529</c:v>
                </c:pt>
                <c:pt idx="736">
                  <c:v>5902161</c:v>
                </c:pt>
                <c:pt idx="737">
                  <c:v>5800766</c:v>
                </c:pt>
                <c:pt idx="738">
                  <c:v>5645585</c:v>
                </c:pt>
                <c:pt idx="739">
                  <c:v>5619771</c:v>
                </c:pt>
                <c:pt idx="740">
                  <c:v>5492704</c:v>
                </c:pt>
                <c:pt idx="741">
                  <c:v>5548742</c:v>
                </c:pt>
                <c:pt idx="742">
                  <c:v>5444815</c:v>
                </c:pt>
                <c:pt idx="743">
                  <c:v>4639570</c:v>
                </c:pt>
                <c:pt idx="744">
                  <c:v>4580681</c:v>
                </c:pt>
                <c:pt idx="745">
                  <c:v>4582082</c:v>
                </c:pt>
                <c:pt idx="746">
                  <c:v>4572838</c:v>
                </c:pt>
                <c:pt idx="747">
                  <c:v>4540182</c:v>
                </c:pt>
                <c:pt idx="748">
                  <c:v>4560220</c:v>
                </c:pt>
                <c:pt idx="749">
                  <c:v>4446428</c:v>
                </c:pt>
                <c:pt idx="750">
                  <c:v>4421870</c:v>
                </c:pt>
                <c:pt idx="751">
                  <c:v>4487809</c:v>
                </c:pt>
                <c:pt idx="752">
                  <c:v>4503048</c:v>
                </c:pt>
                <c:pt idx="753">
                  <c:v>4489817</c:v>
                </c:pt>
                <c:pt idx="754">
                  <c:v>4495797</c:v>
                </c:pt>
                <c:pt idx="755">
                  <c:v>4560678</c:v>
                </c:pt>
                <c:pt idx="756">
                  <c:v>4542506</c:v>
                </c:pt>
                <c:pt idx="757">
                  <c:v>4499345</c:v>
                </c:pt>
                <c:pt idx="758">
                  <c:v>4491224</c:v>
                </c:pt>
                <c:pt idx="759">
                  <c:v>4517441</c:v>
                </c:pt>
                <c:pt idx="760">
                  <c:v>4419460</c:v>
                </c:pt>
                <c:pt idx="761">
                  <c:v>4378688</c:v>
                </c:pt>
                <c:pt idx="762">
                  <c:v>4358992</c:v>
                </c:pt>
                <c:pt idx="763">
                  <c:v>4361714</c:v>
                </c:pt>
                <c:pt idx="764">
                  <c:v>4357330</c:v>
                </c:pt>
                <c:pt idx="765">
                  <c:v>4409071</c:v>
                </c:pt>
                <c:pt idx="766">
                  <c:v>4422141</c:v>
                </c:pt>
                <c:pt idx="767">
                  <c:v>4352760</c:v>
                </c:pt>
                <c:pt idx="768">
                  <c:v>4364311</c:v>
                </c:pt>
                <c:pt idx="769">
                  <c:v>4355897</c:v>
                </c:pt>
                <c:pt idx="770">
                  <c:v>4347453</c:v>
                </c:pt>
                <c:pt idx="771">
                  <c:v>4197027</c:v>
                </c:pt>
                <c:pt idx="772">
                  <c:v>4292558</c:v>
                </c:pt>
                <c:pt idx="773">
                  <c:v>4311793</c:v>
                </c:pt>
                <c:pt idx="774">
                  <c:v>4306402</c:v>
                </c:pt>
                <c:pt idx="775">
                  <c:v>4301048</c:v>
                </c:pt>
                <c:pt idx="776">
                  <c:v>4296878</c:v>
                </c:pt>
                <c:pt idx="777">
                  <c:v>4300572</c:v>
                </c:pt>
                <c:pt idx="778">
                  <c:v>4332191</c:v>
                </c:pt>
                <c:pt idx="779">
                  <c:v>4251555</c:v>
                </c:pt>
                <c:pt idx="780">
                  <c:v>4622102</c:v>
                </c:pt>
                <c:pt idx="781">
                  <c:v>4469241</c:v>
                </c:pt>
                <c:pt idx="782">
                  <c:v>4411881</c:v>
                </c:pt>
                <c:pt idx="783">
                  <c:v>4462874</c:v>
                </c:pt>
                <c:pt idx="784">
                  <c:v>4404044</c:v>
                </c:pt>
                <c:pt idx="785">
                  <c:v>4369031</c:v>
                </c:pt>
                <c:pt idx="786">
                  <c:v>4099151</c:v>
                </c:pt>
                <c:pt idx="787">
                  <c:v>4050003</c:v>
                </c:pt>
                <c:pt idx="788">
                  <c:v>4039987</c:v>
                </c:pt>
                <c:pt idx="789">
                  <c:v>4035602</c:v>
                </c:pt>
                <c:pt idx="790">
                  <c:v>4052550</c:v>
                </c:pt>
                <c:pt idx="791">
                  <c:v>4076493</c:v>
                </c:pt>
                <c:pt idx="792">
                  <c:v>4070804</c:v>
                </c:pt>
                <c:pt idx="793">
                  <c:v>4117396</c:v>
                </c:pt>
                <c:pt idx="794">
                  <c:v>4096214</c:v>
                </c:pt>
                <c:pt idx="795">
                  <c:v>4091278</c:v>
                </c:pt>
                <c:pt idx="796">
                  <c:v>3793024</c:v>
                </c:pt>
                <c:pt idx="797">
                  <c:v>3808975</c:v>
                </c:pt>
                <c:pt idx="798">
                  <c:v>3867653</c:v>
                </c:pt>
                <c:pt idx="799">
                  <c:v>3859616</c:v>
                </c:pt>
                <c:pt idx="800">
                  <c:v>3865037</c:v>
                </c:pt>
                <c:pt idx="801">
                  <c:v>3928689</c:v>
                </c:pt>
                <c:pt idx="802">
                  <c:v>3891740</c:v>
                </c:pt>
                <c:pt idx="803">
                  <c:v>3858097</c:v>
                </c:pt>
                <c:pt idx="804">
                  <c:v>3889772</c:v>
                </c:pt>
                <c:pt idx="805">
                  <c:v>3847301</c:v>
                </c:pt>
                <c:pt idx="806">
                  <c:v>3872220</c:v>
                </c:pt>
                <c:pt idx="807">
                  <c:v>3998877</c:v>
                </c:pt>
                <c:pt idx="808">
                  <c:v>4019512</c:v>
                </c:pt>
                <c:pt idx="809">
                  <c:v>4016506</c:v>
                </c:pt>
                <c:pt idx="810">
                  <c:v>4017733</c:v>
                </c:pt>
                <c:pt idx="811">
                  <c:v>4000168</c:v>
                </c:pt>
                <c:pt idx="812">
                  <c:v>4021874</c:v>
                </c:pt>
                <c:pt idx="813">
                  <c:v>3990025</c:v>
                </c:pt>
                <c:pt idx="814">
                  <c:v>4017898</c:v>
                </c:pt>
                <c:pt idx="815">
                  <c:v>4160220</c:v>
                </c:pt>
                <c:pt idx="816">
                  <c:v>4081302</c:v>
                </c:pt>
                <c:pt idx="817">
                  <c:v>4104426</c:v>
                </c:pt>
                <c:pt idx="818">
                  <c:v>4078142</c:v>
                </c:pt>
                <c:pt idx="819">
                  <c:v>4050993</c:v>
                </c:pt>
                <c:pt idx="820">
                  <c:v>4135097</c:v>
                </c:pt>
                <c:pt idx="821">
                  <c:v>3964274</c:v>
                </c:pt>
                <c:pt idx="822">
                  <c:v>4085165</c:v>
                </c:pt>
                <c:pt idx="823">
                  <c:v>4114247</c:v>
                </c:pt>
                <c:pt idx="824">
                  <c:v>4104829</c:v>
                </c:pt>
                <c:pt idx="825">
                  <c:v>4502457</c:v>
                </c:pt>
                <c:pt idx="826">
                  <c:v>4497494</c:v>
                </c:pt>
                <c:pt idx="827">
                  <c:v>4491246</c:v>
                </c:pt>
                <c:pt idx="828">
                  <c:v>4548579</c:v>
                </c:pt>
                <c:pt idx="829">
                  <c:v>4290347</c:v>
                </c:pt>
                <c:pt idx="830">
                  <c:v>4304320</c:v>
                </c:pt>
                <c:pt idx="831">
                  <c:v>4280916</c:v>
                </c:pt>
                <c:pt idx="832">
                  <c:v>4399932</c:v>
                </c:pt>
                <c:pt idx="833">
                  <c:v>4288479</c:v>
                </c:pt>
                <c:pt idx="834">
                  <c:v>4175988</c:v>
                </c:pt>
                <c:pt idx="835">
                  <c:v>4313509</c:v>
                </c:pt>
                <c:pt idx="836">
                  <c:v>4262692</c:v>
                </c:pt>
                <c:pt idx="837">
                  <c:v>4378185</c:v>
                </c:pt>
                <c:pt idx="838">
                  <c:v>4077949</c:v>
                </c:pt>
                <c:pt idx="839">
                  <c:v>4303852</c:v>
                </c:pt>
                <c:pt idx="840">
                  <c:v>4257205</c:v>
                </c:pt>
                <c:pt idx="841">
                  <c:v>4550773</c:v>
                </c:pt>
                <c:pt idx="842">
                  <c:v>4461937</c:v>
                </c:pt>
                <c:pt idx="843">
                  <c:v>4478899</c:v>
                </c:pt>
                <c:pt idx="844">
                  <c:v>4347641</c:v>
                </c:pt>
                <c:pt idx="845">
                  <c:v>4613080</c:v>
                </c:pt>
                <c:pt idx="846">
                  <c:v>4179614</c:v>
                </c:pt>
                <c:pt idx="847">
                  <c:v>4123947</c:v>
                </c:pt>
                <c:pt idx="848">
                  <c:v>3956365</c:v>
                </c:pt>
                <c:pt idx="849">
                  <c:v>3629416</c:v>
                </c:pt>
                <c:pt idx="850">
                  <c:v>3611477</c:v>
                </c:pt>
                <c:pt idx="851">
                  <c:v>3617863</c:v>
                </c:pt>
                <c:pt idx="852">
                  <c:v>3697297</c:v>
                </c:pt>
                <c:pt idx="853">
                  <c:v>3890630</c:v>
                </c:pt>
                <c:pt idx="854">
                  <c:v>3821048</c:v>
                </c:pt>
                <c:pt idx="855">
                  <c:v>3908154</c:v>
                </c:pt>
                <c:pt idx="856">
                  <c:v>4032649</c:v>
                </c:pt>
                <c:pt idx="857">
                  <c:v>3878540</c:v>
                </c:pt>
                <c:pt idx="858">
                  <c:v>3815859</c:v>
                </c:pt>
                <c:pt idx="859">
                  <c:v>3928735</c:v>
                </c:pt>
                <c:pt idx="860">
                  <c:v>4188590</c:v>
                </c:pt>
                <c:pt idx="861">
                  <c:v>4414978</c:v>
                </c:pt>
                <c:pt idx="862">
                  <c:v>4344949</c:v>
                </c:pt>
                <c:pt idx="863">
                  <c:v>4619146</c:v>
                </c:pt>
                <c:pt idx="864">
                  <c:v>4702599</c:v>
                </c:pt>
                <c:pt idx="865">
                  <c:v>4482342</c:v>
                </c:pt>
                <c:pt idx="866">
                  <c:v>4774203</c:v>
                </c:pt>
                <c:pt idx="867">
                  <c:v>4750296</c:v>
                </c:pt>
                <c:pt idx="868">
                  <c:v>4263039</c:v>
                </c:pt>
                <c:pt idx="869">
                  <c:v>4216635</c:v>
                </c:pt>
                <c:pt idx="870">
                  <c:v>4474199</c:v>
                </c:pt>
                <c:pt idx="871">
                  <c:v>4330030</c:v>
                </c:pt>
                <c:pt idx="872">
                  <c:v>4850369</c:v>
                </c:pt>
                <c:pt idx="873">
                  <c:v>4871379</c:v>
                </c:pt>
                <c:pt idx="874">
                  <c:v>5134957</c:v>
                </c:pt>
                <c:pt idx="875">
                  <c:v>4967257</c:v>
                </c:pt>
                <c:pt idx="876">
                  <c:v>5435456</c:v>
                </c:pt>
                <c:pt idx="877">
                  <c:v>6274569</c:v>
                </c:pt>
                <c:pt idx="878">
                  <c:v>6197347</c:v>
                </c:pt>
                <c:pt idx="879">
                  <c:v>6221024</c:v>
                </c:pt>
                <c:pt idx="880">
                  <c:v>6301895</c:v>
                </c:pt>
                <c:pt idx="881">
                  <c:v>6402671</c:v>
                </c:pt>
                <c:pt idx="882">
                  <c:v>7095719</c:v>
                </c:pt>
                <c:pt idx="883">
                  <c:v>7108863</c:v>
                </c:pt>
                <c:pt idx="884">
                  <c:v>7153494</c:v>
                </c:pt>
                <c:pt idx="885">
                  <c:v>7151207</c:v>
                </c:pt>
                <c:pt idx="886">
                  <c:v>7124874</c:v>
                </c:pt>
                <c:pt idx="887">
                  <c:v>7200858</c:v>
                </c:pt>
                <c:pt idx="888">
                  <c:v>7286125</c:v>
                </c:pt>
                <c:pt idx="889">
                  <c:v>7208992</c:v>
                </c:pt>
                <c:pt idx="890">
                  <c:v>7162855</c:v>
                </c:pt>
                <c:pt idx="891">
                  <c:v>7114286</c:v>
                </c:pt>
                <c:pt idx="892">
                  <c:v>7097694</c:v>
                </c:pt>
                <c:pt idx="893">
                  <c:v>7128021</c:v>
                </c:pt>
                <c:pt idx="894">
                  <c:v>7116127</c:v>
                </c:pt>
                <c:pt idx="895">
                  <c:v>7048991</c:v>
                </c:pt>
                <c:pt idx="896">
                  <c:v>7067580</c:v>
                </c:pt>
                <c:pt idx="897">
                  <c:v>7065750</c:v>
                </c:pt>
                <c:pt idx="898">
                  <c:v>7237310</c:v>
                </c:pt>
                <c:pt idx="899">
                  <c:v>7230605</c:v>
                </c:pt>
                <c:pt idx="900">
                  <c:v>7224323</c:v>
                </c:pt>
                <c:pt idx="901">
                  <c:v>7226041</c:v>
                </c:pt>
                <c:pt idx="902">
                  <c:v>7247854</c:v>
                </c:pt>
                <c:pt idx="903">
                  <c:v>7225427</c:v>
                </c:pt>
                <c:pt idx="904">
                  <c:v>7238170</c:v>
                </c:pt>
                <c:pt idx="905">
                  <c:v>7232803</c:v>
                </c:pt>
                <c:pt idx="906">
                  <c:v>7240435</c:v>
                </c:pt>
                <c:pt idx="907">
                  <c:v>7213902</c:v>
                </c:pt>
                <c:pt idx="908">
                  <c:v>7226510</c:v>
                </c:pt>
                <c:pt idx="909">
                  <c:v>7302070</c:v>
                </c:pt>
                <c:pt idx="910">
                  <c:v>7359733</c:v>
                </c:pt>
                <c:pt idx="911">
                  <c:v>7360212</c:v>
                </c:pt>
                <c:pt idx="912">
                  <c:v>7019222</c:v>
                </c:pt>
                <c:pt idx="913">
                  <c:v>7013710</c:v>
                </c:pt>
                <c:pt idx="914">
                  <c:v>7000979</c:v>
                </c:pt>
                <c:pt idx="915">
                  <c:v>6980516</c:v>
                </c:pt>
                <c:pt idx="916">
                  <c:v>7347928</c:v>
                </c:pt>
                <c:pt idx="917">
                  <c:v>7411649</c:v>
                </c:pt>
                <c:pt idx="918">
                  <c:v>7422349</c:v>
                </c:pt>
                <c:pt idx="919">
                  <c:v>7367364</c:v>
                </c:pt>
                <c:pt idx="920">
                  <c:v>7351030</c:v>
                </c:pt>
                <c:pt idx="921">
                  <c:v>7389155</c:v>
                </c:pt>
                <c:pt idx="922">
                  <c:v>7338064</c:v>
                </c:pt>
                <c:pt idx="923">
                  <c:v>7255386</c:v>
                </c:pt>
                <c:pt idx="924">
                  <c:v>7315091</c:v>
                </c:pt>
                <c:pt idx="925">
                  <c:v>7352491</c:v>
                </c:pt>
                <c:pt idx="926">
                  <c:v>7392592</c:v>
                </c:pt>
                <c:pt idx="927">
                  <c:v>7366260</c:v>
                </c:pt>
                <c:pt idx="928">
                  <c:v>7413312</c:v>
                </c:pt>
                <c:pt idx="929">
                  <c:v>7449708</c:v>
                </c:pt>
                <c:pt idx="930">
                  <c:v>7246917</c:v>
                </c:pt>
                <c:pt idx="931">
                  <c:v>7192769</c:v>
                </c:pt>
                <c:pt idx="932">
                  <c:v>7358952</c:v>
                </c:pt>
                <c:pt idx="933">
                  <c:v>7487510</c:v>
                </c:pt>
                <c:pt idx="934">
                  <c:v>7500174</c:v>
                </c:pt>
                <c:pt idx="935">
                  <c:v>7514646</c:v>
                </c:pt>
                <c:pt idx="936">
                  <c:v>7274443</c:v>
                </c:pt>
                <c:pt idx="937">
                  <c:v>7139290</c:v>
                </c:pt>
                <c:pt idx="938">
                  <c:v>7108897</c:v>
                </c:pt>
                <c:pt idx="939">
                  <c:v>7008366</c:v>
                </c:pt>
                <c:pt idx="940">
                  <c:v>7271665</c:v>
                </c:pt>
                <c:pt idx="941">
                  <c:v>7300697</c:v>
                </c:pt>
                <c:pt idx="942">
                  <c:v>7266677</c:v>
                </c:pt>
                <c:pt idx="943">
                  <c:v>7271810</c:v>
                </c:pt>
                <c:pt idx="944">
                  <c:v>7087139</c:v>
                </c:pt>
                <c:pt idx="945">
                  <c:v>7052997</c:v>
                </c:pt>
                <c:pt idx="946">
                  <c:v>7062481</c:v>
                </c:pt>
                <c:pt idx="947">
                  <c:v>7030302</c:v>
                </c:pt>
                <c:pt idx="948">
                  <c:v>6946753</c:v>
                </c:pt>
                <c:pt idx="949">
                  <c:v>7215754</c:v>
                </c:pt>
                <c:pt idx="950">
                  <c:v>7285043</c:v>
                </c:pt>
                <c:pt idx="951">
                  <c:v>7579227</c:v>
                </c:pt>
                <c:pt idx="952">
                  <c:v>8213909</c:v>
                </c:pt>
                <c:pt idx="953">
                  <c:v>8100547</c:v>
                </c:pt>
                <c:pt idx="954">
                  <c:v>8114673</c:v>
                </c:pt>
                <c:pt idx="955">
                  <c:v>8026003</c:v>
                </c:pt>
                <c:pt idx="956">
                  <c:v>7852311</c:v>
                </c:pt>
                <c:pt idx="957">
                  <c:v>7786090</c:v>
                </c:pt>
                <c:pt idx="958">
                  <c:v>7863000</c:v>
                </c:pt>
                <c:pt idx="959">
                  <c:v>7917807</c:v>
                </c:pt>
                <c:pt idx="960">
                  <c:v>7681665</c:v>
                </c:pt>
                <c:pt idx="961">
                  <c:v>7483750</c:v>
                </c:pt>
                <c:pt idx="962">
                  <c:v>7546155</c:v>
                </c:pt>
                <c:pt idx="963">
                  <c:v>7497920</c:v>
                </c:pt>
                <c:pt idx="964">
                  <c:v>7291414</c:v>
                </c:pt>
                <c:pt idx="965">
                  <c:v>7114933</c:v>
                </c:pt>
                <c:pt idx="966">
                  <c:v>7239955</c:v>
                </c:pt>
                <c:pt idx="967">
                  <c:v>7038860</c:v>
                </c:pt>
                <c:pt idx="968">
                  <c:v>7259269</c:v>
                </c:pt>
                <c:pt idx="969">
                  <c:v>7167430</c:v>
                </c:pt>
                <c:pt idx="970">
                  <c:v>7342460</c:v>
                </c:pt>
                <c:pt idx="971">
                  <c:v>7068093</c:v>
                </c:pt>
                <c:pt idx="972">
                  <c:v>7038849</c:v>
                </c:pt>
                <c:pt idx="973">
                  <c:v>6917442</c:v>
                </c:pt>
                <c:pt idx="974">
                  <c:v>7026631</c:v>
                </c:pt>
                <c:pt idx="975">
                  <c:v>7054659</c:v>
                </c:pt>
                <c:pt idx="976">
                  <c:v>7024578</c:v>
                </c:pt>
                <c:pt idx="977">
                  <c:v>6900705</c:v>
                </c:pt>
                <c:pt idx="978">
                  <c:v>7328625</c:v>
                </c:pt>
                <c:pt idx="979">
                  <c:v>7035814</c:v>
                </c:pt>
                <c:pt idx="980">
                  <c:v>7534919</c:v>
                </c:pt>
                <c:pt idx="981">
                  <c:v>7756600</c:v>
                </c:pt>
                <c:pt idx="982">
                  <c:v>7886788</c:v>
                </c:pt>
                <c:pt idx="983">
                  <c:v>7847033</c:v>
                </c:pt>
                <c:pt idx="984">
                  <c:v>8295059</c:v>
                </c:pt>
                <c:pt idx="985">
                  <c:v>8443189</c:v>
                </c:pt>
                <c:pt idx="986">
                  <c:v>8507635</c:v>
                </c:pt>
                <c:pt idx="987">
                  <c:v>8681171</c:v>
                </c:pt>
                <c:pt idx="988">
                  <c:v>9127523</c:v>
                </c:pt>
                <c:pt idx="989">
                  <c:v>9169900</c:v>
                </c:pt>
                <c:pt idx="990">
                  <c:v>9140544</c:v>
                </c:pt>
                <c:pt idx="991">
                  <c:v>9110262</c:v>
                </c:pt>
                <c:pt idx="992">
                  <c:v>8872124</c:v>
                </c:pt>
                <c:pt idx="993">
                  <c:v>9128538</c:v>
                </c:pt>
                <c:pt idx="994">
                  <c:v>9399536</c:v>
                </c:pt>
                <c:pt idx="995">
                  <c:v>8603814</c:v>
                </c:pt>
                <c:pt idx="996">
                  <c:v>8277319</c:v>
                </c:pt>
                <c:pt idx="997">
                  <c:v>8278211</c:v>
                </c:pt>
                <c:pt idx="998">
                  <c:v>8205507</c:v>
                </c:pt>
                <c:pt idx="999">
                  <c:v>8331288</c:v>
                </c:pt>
                <c:pt idx="1000">
                  <c:v>8224085</c:v>
                </c:pt>
                <c:pt idx="1001">
                  <c:v>8168587</c:v>
                </c:pt>
                <c:pt idx="1002">
                  <c:v>7522233</c:v>
                </c:pt>
                <c:pt idx="1003">
                  <c:v>7095887</c:v>
                </c:pt>
                <c:pt idx="1004">
                  <c:v>7002698</c:v>
                </c:pt>
                <c:pt idx="1005">
                  <c:v>6960220</c:v>
                </c:pt>
                <c:pt idx="1006">
                  <c:v>6949911</c:v>
                </c:pt>
                <c:pt idx="1007">
                  <c:v>7135017</c:v>
                </c:pt>
                <c:pt idx="1008">
                  <c:v>7062760</c:v>
                </c:pt>
                <c:pt idx="1009">
                  <c:v>7522233</c:v>
                </c:pt>
                <c:pt idx="1010">
                  <c:v>7558083</c:v>
                </c:pt>
                <c:pt idx="1011">
                  <c:v>7650748</c:v>
                </c:pt>
                <c:pt idx="1012">
                  <c:v>7446082</c:v>
                </c:pt>
                <c:pt idx="1013">
                  <c:v>7407744</c:v>
                </c:pt>
                <c:pt idx="1014">
                  <c:v>7361339</c:v>
                </c:pt>
                <c:pt idx="1015">
                  <c:v>7285511</c:v>
                </c:pt>
                <c:pt idx="1016">
                  <c:v>7379895</c:v>
                </c:pt>
                <c:pt idx="1017">
                  <c:v>7125097</c:v>
                </c:pt>
                <c:pt idx="1018">
                  <c:v>7145382</c:v>
                </c:pt>
                <c:pt idx="1019">
                  <c:v>6938184</c:v>
                </c:pt>
                <c:pt idx="1020">
                  <c:v>6586873</c:v>
                </c:pt>
                <c:pt idx="1021">
                  <c:v>6869932</c:v>
                </c:pt>
                <c:pt idx="1022">
                  <c:v>6799126</c:v>
                </c:pt>
                <c:pt idx="1023">
                  <c:v>6972639</c:v>
                </c:pt>
                <c:pt idx="1024">
                  <c:v>6887896</c:v>
                </c:pt>
                <c:pt idx="1025">
                  <c:v>6875902</c:v>
                </c:pt>
                <c:pt idx="1026">
                  <c:v>6787990</c:v>
                </c:pt>
                <c:pt idx="1027">
                  <c:v>7508833</c:v>
                </c:pt>
                <c:pt idx="1028">
                  <c:v>7561062</c:v>
                </c:pt>
                <c:pt idx="1029">
                  <c:v>7553687</c:v>
                </c:pt>
                <c:pt idx="1030">
                  <c:v>7514501</c:v>
                </c:pt>
                <c:pt idx="1031">
                  <c:v>7251682</c:v>
                </c:pt>
                <c:pt idx="1032">
                  <c:v>7308463</c:v>
                </c:pt>
                <c:pt idx="1033">
                  <c:v>7204049</c:v>
                </c:pt>
                <c:pt idx="1034">
                  <c:v>7448146</c:v>
                </c:pt>
                <c:pt idx="1035">
                  <c:v>7085019</c:v>
                </c:pt>
                <c:pt idx="1036">
                  <c:v>7344391</c:v>
                </c:pt>
                <c:pt idx="1037">
                  <c:v>7706525</c:v>
                </c:pt>
                <c:pt idx="1038">
                  <c:v>7571628</c:v>
                </c:pt>
                <c:pt idx="1039">
                  <c:v>8403947</c:v>
                </c:pt>
                <c:pt idx="1040">
                  <c:v>8507646</c:v>
                </c:pt>
                <c:pt idx="1041">
                  <c:v>8567139</c:v>
                </c:pt>
                <c:pt idx="1042">
                  <c:v>8540071</c:v>
                </c:pt>
                <c:pt idx="1043">
                  <c:v>8517510</c:v>
                </c:pt>
                <c:pt idx="1044">
                  <c:v>8384410</c:v>
                </c:pt>
                <c:pt idx="1045">
                  <c:v>8614013</c:v>
                </c:pt>
                <c:pt idx="1046">
                  <c:v>8528322</c:v>
                </c:pt>
                <c:pt idx="1047">
                  <c:v>8414513</c:v>
                </c:pt>
                <c:pt idx="1048">
                  <c:v>8361760</c:v>
                </c:pt>
                <c:pt idx="1049">
                  <c:v>8263963</c:v>
                </c:pt>
                <c:pt idx="1050">
                  <c:v>8337681</c:v>
                </c:pt>
                <c:pt idx="1051">
                  <c:v>7962114</c:v>
                </c:pt>
                <c:pt idx="1052">
                  <c:v>8221229</c:v>
                </c:pt>
                <c:pt idx="1053">
                  <c:v>8207460</c:v>
                </c:pt>
                <c:pt idx="1054">
                  <c:v>8346106</c:v>
                </c:pt>
                <c:pt idx="1055">
                  <c:v>8465716</c:v>
                </c:pt>
                <c:pt idx="1056">
                  <c:v>8432778</c:v>
                </c:pt>
                <c:pt idx="1057">
                  <c:v>8972766</c:v>
                </c:pt>
                <c:pt idx="1058">
                  <c:v>9393645</c:v>
                </c:pt>
                <c:pt idx="1059">
                  <c:v>9498817</c:v>
                </c:pt>
                <c:pt idx="1060">
                  <c:v>9201944</c:v>
                </c:pt>
                <c:pt idx="1061">
                  <c:v>9206173</c:v>
                </c:pt>
                <c:pt idx="1062">
                  <c:v>9031388</c:v>
                </c:pt>
                <c:pt idx="1063">
                  <c:v>9337678</c:v>
                </c:pt>
                <c:pt idx="1064">
                  <c:v>9495615</c:v>
                </c:pt>
                <c:pt idx="1065">
                  <c:v>9725921</c:v>
                </c:pt>
                <c:pt idx="1066">
                  <c:v>9733899</c:v>
                </c:pt>
                <c:pt idx="1067">
                  <c:v>9489489</c:v>
                </c:pt>
                <c:pt idx="1068">
                  <c:v>9418750</c:v>
                </c:pt>
                <c:pt idx="1069">
                  <c:v>10090945</c:v>
                </c:pt>
                <c:pt idx="1070">
                  <c:v>10404743</c:v>
                </c:pt>
                <c:pt idx="1071">
                  <c:v>10303923</c:v>
                </c:pt>
                <c:pt idx="1072">
                  <c:v>10458110</c:v>
                </c:pt>
                <c:pt idx="1073">
                  <c:v>10772523</c:v>
                </c:pt>
                <c:pt idx="1074">
                  <c:v>10999415</c:v>
                </c:pt>
                <c:pt idx="1075">
                  <c:v>10823803</c:v>
                </c:pt>
                <c:pt idx="1076">
                  <c:v>10871894</c:v>
                </c:pt>
                <c:pt idx="1077">
                  <c:v>10305150</c:v>
                </c:pt>
                <c:pt idx="1078">
                  <c:v>10174705</c:v>
                </c:pt>
                <c:pt idx="1079">
                  <c:v>10310315</c:v>
                </c:pt>
                <c:pt idx="1080">
                  <c:v>10509514</c:v>
                </c:pt>
                <c:pt idx="1081">
                  <c:v>10430741</c:v>
                </c:pt>
                <c:pt idx="1082">
                  <c:v>10027468</c:v>
                </c:pt>
                <c:pt idx="1083">
                  <c:v>10356017</c:v>
                </c:pt>
                <c:pt idx="1084">
                  <c:v>9869799</c:v>
                </c:pt>
                <c:pt idx="1085">
                  <c:v>10820166</c:v>
                </c:pt>
                <c:pt idx="1086">
                  <c:v>9964796</c:v>
                </c:pt>
                <c:pt idx="1087">
                  <c:v>9821509</c:v>
                </c:pt>
                <c:pt idx="1088">
                  <c:v>9925409</c:v>
                </c:pt>
                <c:pt idx="1089">
                  <c:v>9869900</c:v>
                </c:pt>
                <c:pt idx="1090">
                  <c:v>9254530</c:v>
                </c:pt>
                <c:pt idx="1091">
                  <c:v>9108488</c:v>
                </c:pt>
                <c:pt idx="1092">
                  <c:v>8816904</c:v>
                </c:pt>
                <c:pt idx="1093">
                  <c:v>8991611</c:v>
                </c:pt>
                <c:pt idx="1094">
                  <c:v>9293360</c:v>
                </c:pt>
                <c:pt idx="1095">
                  <c:v>8910796</c:v>
                </c:pt>
                <c:pt idx="1096">
                  <c:v>8810064</c:v>
                </c:pt>
                <c:pt idx="1097">
                  <c:v>8802578</c:v>
                </c:pt>
                <c:pt idx="1098">
                  <c:v>7775033</c:v>
                </c:pt>
                <c:pt idx="1099">
                  <c:v>7626010</c:v>
                </c:pt>
                <c:pt idx="1100">
                  <c:v>7554568</c:v>
                </c:pt>
                <c:pt idx="1101">
                  <c:v>7836623</c:v>
                </c:pt>
                <c:pt idx="1102">
                  <c:v>7711177</c:v>
                </c:pt>
                <c:pt idx="1103">
                  <c:v>7404597</c:v>
                </c:pt>
                <c:pt idx="1104">
                  <c:v>7600025</c:v>
                </c:pt>
                <c:pt idx="1105">
                  <c:v>7647299</c:v>
                </c:pt>
                <c:pt idx="1106">
                  <c:v>8319293</c:v>
                </c:pt>
                <c:pt idx="1107">
                  <c:v>7903882</c:v>
                </c:pt>
                <c:pt idx="1108">
                  <c:v>7636577</c:v>
                </c:pt>
                <c:pt idx="1109">
                  <c:v>7780846</c:v>
                </c:pt>
                <c:pt idx="1110">
                  <c:v>7688226</c:v>
                </c:pt>
                <c:pt idx="1111">
                  <c:v>7995263</c:v>
                </c:pt>
                <c:pt idx="1112">
                  <c:v>8875359</c:v>
                </c:pt>
                <c:pt idx="1113">
                  <c:v>8739860</c:v>
                </c:pt>
                <c:pt idx="1114">
                  <c:v>9159791</c:v>
                </c:pt>
                <c:pt idx="1115">
                  <c:v>9479325</c:v>
                </c:pt>
                <c:pt idx="1116">
                  <c:v>9671616</c:v>
                </c:pt>
                <c:pt idx="1117">
                  <c:v>9907601</c:v>
                </c:pt>
                <c:pt idx="1118">
                  <c:v>9738953</c:v>
                </c:pt>
                <c:pt idx="1119">
                  <c:v>9963011</c:v>
                </c:pt>
                <c:pt idx="1120">
                  <c:v>9945370</c:v>
                </c:pt>
                <c:pt idx="1121">
                  <c:v>9629809</c:v>
                </c:pt>
                <c:pt idx="1122">
                  <c:v>9175724</c:v>
                </c:pt>
                <c:pt idx="1123">
                  <c:v>8833406</c:v>
                </c:pt>
                <c:pt idx="1124">
                  <c:v>9303669</c:v>
                </c:pt>
                <c:pt idx="1125">
                  <c:v>9261839</c:v>
                </c:pt>
                <c:pt idx="1126">
                  <c:v>9227194</c:v>
                </c:pt>
                <c:pt idx="1127">
                  <c:v>10259325</c:v>
                </c:pt>
                <c:pt idx="1128">
                  <c:v>10270784</c:v>
                </c:pt>
                <c:pt idx="1129">
                  <c:v>10687535</c:v>
                </c:pt>
                <c:pt idx="1130">
                  <c:v>9892405</c:v>
                </c:pt>
                <c:pt idx="1131">
                  <c:v>10418545</c:v>
                </c:pt>
                <c:pt idx="1132">
                  <c:v>10482657</c:v>
                </c:pt>
                <c:pt idx="1133">
                  <c:v>11119271</c:v>
                </c:pt>
                <c:pt idx="1134">
                  <c:v>12027875</c:v>
                </c:pt>
                <c:pt idx="1135">
                  <c:v>12913125</c:v>
                </c:pt>
                <c:pt idx="1136">
                  <c:v>12845397</c:v>
                </c:pt>
                <c:pt idx="1137">
                  <c:v>12819847</c:v>
                </c:pt>
                <c:pt idx="1138">
                  <c:v>12369858</c:v>
                </c:pt>
                <c:pt idx="1139">
                  <c:v>12218782</c:v>
                </c:pt>
                <c:pt idx="1140">
                  <c:v>11601651</c:v>
                </c:pt>
                <c:pt idx="1141">
                  <c:v>11967287</c:v>
                </c:pt>
                <c:pt idx="1142">
                  <c:v>11566839</c:v>
                </c:pt>
                <c:pt idx="1143">
                  <c:v>10783603</c:v>
                </c:pt>
                <c:pt idx="1144">
                  <c:v>10949116</c:v>
                </c:pt>
                <c:pt idx="1145">
                  <c:v>11493644</c:v>
                </c:pt>
                <c:pt idx="1146">
                  <c:v>11163265</c:v>
                </c:pt>
                <c:pt idx="1147">
                  <c:v>11928013</c:v>
                </c:pt>
                <c:pt idx="1148">
                  <c:v>12723891</c:v>
                </c:pt>
                <c:pt idx="1149">
                  <c:v>12524837</c:v>
                </c:pt>
                <c:pt idx="1150">
                  <c:v>11773367</c:v>
                </c:pt>
                <c:pt idx="1151">
                  <c:v>12399202</c:v>
                </c:pt>
                <c:pt idx="1152">
                  <c:v>11418665</c:v>
                </c:pt>
                <c:pt idx="1153">
                  <c:v>11343351</c:v>
                </c:pt>
                <c:pt idx="1154">
                  <c:v>10593810</c:v>
                </c:pt>
                <c:pt idx="1155">
                  <c:v>9593724</c:v>
                </c:pt>
                <c:pt idx="1156">
                  <c:v>9959987</c:v>
                </c:pt>
                <c:pt idx="1157">
                  <c:v>9071166</c:v>
                </c:pt>
                <c:pt idx="1158">
                  <c:v>9620046</c:v>
                </c:pt>
                <c:pt idx="1159">
                  <c:v>9748449</c:v>
                </c:pt>
                <c:pt idx="1160">
                  <c:v>9222486</c:v>
                </c:pt>
                <c:pt idx="1161">
                  <c:v>8503607</c:v>
                </c:pt>
                <c:pt idx="1162">
                  <c:v>8651670</c:v>
                </c:pt>
                <c:pt idx="1163">
                  <c:v>7760472</c:v>
                </c:pt>
                <c:pt idx="1164">
                  <c:v>9235228</c:v>
                </c:pt>
                <c:pt idx="1165">
                  <c:v>10237077</c:v>
                </c:pt>
                <c:pt idx="1166">
                  <c:v>9853074</c:v>
                </c:pt>
                <c:pt idx="1167">
                  <c:v>10232201</c:v>
                </c:pt>
                <c:pt idx="1168">
                  <c:v>11404382</c:v>
                </c:pt>
                <c:pt idx="1169">
                  <c:v>11276292</c:v>
                </c:pt>
                <c:pt idx="1170">
                  <c:v>12604169</c:v>
                </c:pt>
                <c:pt idx="1171">
                  <c:v>13150783</c:v>
                </c:pt>
                <c:pt idx="1172">
                  <c:v>12765174</c:v>
                </c:pt>
                <c:pt idx="1173">
                  <c:v>12464698</c:v>
                </c:pt>
                <c:pt idx="1174">
                  <c:v>12562886</c:v>
                </c:pt>
                <c:pt idx="1175">
                  <c:v>12674462</c:v>
                </c:pt>
                <c:pt idx="1176">
                  <c:v>12126620</c:v>
                </c:pt>
                <c:pt idx="1177">
                  <c:v>12196914</c:v>
                </c:pt>
                <c:pt idx="1178">
                  <c:v>12943027</c:v>
                </c:pt>
                <c:pt idx="1179">
                  <c:v>14392523</c:v>
                </c:pt>
                <c:pt idx="1180">
                  <c:v>12951173</c:v>
                </c:pt>
                <c:pt idx="1181">
                  <c:v>12803334</c:v>
                </c:pt>
                <c:pt idx="1182">
                  <c:v>12483888</c:v>
                </c:pt>
                <c:pt idx="1183">
                  <c:v>12820739</c:v>
                </c:pt>
                <c:pt idx="1184">
                  <c:v>15419699</c:v>
                </c:pt>
                <c:pt idx="1185">
                  <c:v>15366365</c:v>
                </c:pt>
                <c:pt idx="1186">
                  <c:v>16022661</c:v>
                </c:pt>
                <c:pt idx="1187">
                  <c:v>15599114</c:v>
                </c:pt>
                <c:pt idx="1188">
                  <c:v>14957771</c:v>
                </c:pt>
                <c:pt idx="1189">
                  <c:v>16706738</c:v>
                </c:pt>
                <c:pt idx="1190">
                  <c:v>16285090</c:v>
                </c:pt>
                <c:pt idx="1191">
                  <c:v>16926321</c:v>
                </c:pt>
                <c:pt idx="1192">
                  <c:v>18385189</c:v>
                </c:pt>
                <c:pt idx="1193">
                  <c:v>19556077</c:v>
                </c:pt>
                <c:pt idx="1194">
                  <c:v>19447289</c:v>
                </c:pt>
                <c:pt idx="1195">
                  <c:v>17405098</c:v>
                </c:pt>
                <c:pt idx="1196">
                  <c:v>16960799</c:v>
                </c:pt>
                <c:pt idx="1197">
                  <c:v>16716557</c:v>
                </c:pt>
                <c:pt idx="1198">
                  <c:v>15238275</c:v>
                </c:pt>
                <c:pt idx="1199">
                  <c:v>15795267</c:v>
                </c:pt>
                <c:pt idx="1200">
                  <c:v>14451659</c:v>
                </c:pt>
                <c:pt idx="1201">
                  <c:v>16352928</c:v>
                </c:pt>
                <c:pt idx="1202">
                  <c:v>16297474</c:v>
                </c:pt>
                <c:pt idx="1203">
                  <c:v>17672101</c:v>
                </c:pt>
                <c:pt idx="1204">
                  <c:v>17963651</c:v>
                </c:pt>
                <c:pt idx="1205">
                  <c:v>15650440</c:v>
                </c:pt>
                <c:pt idx="1206">
                  <c:v>15537970</c:v>
                </c:pt>
                <c:pt idx="1207">
                  <c:v>16400906</c:v>
                </c:pt>
                <c:pt idx="1208">
                  <c:v>15433088</c:v>
                </c:pt>
                <c:pt idx="1209">
                  <c:v>17632380</c:v>
                </c:pt>
                <c:pt idx="1210">
                  <c:v>18549207</c:v>
                </c:pt>
                <c:pt idx="1211">
                  <c:v>19834683</c:v>
                </c:pt>
                <c:pt idx="1212">
                  <c:v>21327024</c:v>
                </c:pt>
                <c:pt idx="1213">
                  <c:v>21356705</c:v>
                </c:pt>
                <c:pt idx="1214">
                  <c:v>21754587</c:v>
                </c:pt>
                <c:pt idx="1215">
                  <c:v>19756804</c:v>
                </c:pt>
                <c:pt idx="1216">
                  <c:v>18481591</c:v>
                </c:pt>
                <c:pt idx="1217">
                  <c:v>18307754</c:v>
                </c:pt>
                <c:pt idx="1218">
                  <c:v>19431557</c:v>
                </c:pt>
                <c:pt idx="1219">
                  <c:v>18897551</c:v>
                </c:pt>
                <c:pt idx="1220">
                  <c:v>17244651</c:v>
                </c:pt>
                <c:pt idx="1221">
                  <c:v>16935359</c:v>
                </c:pt>
                <c:pt idx="1222">
                  <c:v>18487617</c:v>
                </c:pt>
                <c:pt idx="1223">
                  <c:v>19971923</c:v>
                </c:pt>
                <c:pt idx="1224">
                  <c:v>15946007</c:v>
                </c:pt>
                <c:pt idx="1225">
                  <c:v>13296280</c:v>
                </c:pt>
                <c:pt idx="1226">
                  <c:v>13006738</c:v>
                </c:pt>
                <c:pt idx="1227">
                  <c:v>12634071</c:v>
                </c:pt>
                <c:pt idx="1228">
                  <c:v>12356691</c:v>
                </c:pt>
                <c:pt idx="1229">
                  <c:v>12246230</c:v>
                </c:pt>
                <c:pt idx="1230">
                  <c:v>11418329</c:v>
                </c:pt>
                <c:pt idx="1231">
                  <c:v>11033401</c:v>
                </c:pt>
                <c:pt idx="1232">
                  <c:v>11223293</c:v>
                </c:pt>
                <c:pt idx="1233">
                  <c:v>10955006</c:v>
                </c:pt>
                <c:pt idx="1234">
                  <c:v>10410735</c:v>
                </c:pt>
                <c:pt idx="1235">
                  <c:v>9808633</c:v>
                </c:pt>
                <c:pt idx="1236">
                  <c:v>9209209</c:v>
                </c:pt>
                <c:pt idx="1237">
                  <c:v>8969407</c:v>
                </c:pt>
                <c:pt idx="1238">
                  <c:v>9209052</c:v>
                </c:pt>
                <c:pt idx="1239">
                  <c:v>9005658</c:v>
                </c:pt>
                <c:pt idx="1240">
                  <c:v>9150016</c:v>
                </c:pt>
                <c:pt idx="1241">
                  <c:v>8966864</c:v>
                </c:pt>
                <c:pt idx="1242">
                  <c:v>8692005</c:v>
                </c:pt>
                <c:pt idx="1243">
                  <c:v>8601449</c:v>
                </c:pt>
                <c:pt idx="1244">
                  <c:v>8782985</c:v>
                </c:pt>
                <c:pt idx="1245">
                  <c:v>8162450</c:v>
                </c:pt>
                <c:pt idx="1246">
                  <c:v>7403962</c:v>
                </c:pt>
                <c:pt idx="1247">
                  <c:v>7318873</c:v>
                </c:pt>
                <c:pt idx="1248">
                  <c:v>6638901</c:v>
                </c:pt>
                <c:pt idx="1249">
                  <c:v>7093611</c:v>
                </c:pt>
                <c:pt idx="1250">
                  <c:v>7384313</c:v>
                </c:pt>
                <c:pt idx="1251">
                  <c:v>7970582</c:v>
                </c:pt>
                <c:pt idx="1252">
                  <c:v>8323288</c:v>
                </c:pt>
                <c:pt idx="1253">
                  <c:v>7971475</c:v>
                </c:pt>
                <c:pt idx="1254">
                  <c:v>7835775</c:v>
                </c:pt>
                <c:pt idx="1255">
                  <c:v>8264956</c:v>
                </c:pt>
                <c:pt idx="1256">
                  <c:v>8234317</c:v>
                </c:pt>
                <c:pt idx="1257">
                  <c:v>8042192</c:v>
                </c:pt>
                <c:pt idx="1258">
                  <c:v>7897968</c:v>
                </c:pt>
                <c:pt idx="1259">
                  <c:v>7550752</c:v>
                </c:pt>
                <c:pt idx="1260">
                  <c:v>7217238</c:v>
                </c:pt>
                <c:pt idx="1261">
                  <c:v>6840253</c:v>
                </c:pt>
                <c:pt idx="1262">
                  <c:v>6866273</c:v>
                </c:pt>
                <c:pt idx="1263">
                  <c:v>6419117</c:v>
                </c:pt>
                <c:pt idx="1264">
                  <c:v>6450147</c:v>
                </c:pt>
                <c:pt idx="1265">
                  <c:v>6588424</c:v>
                </c:pt>
                <c:pt idx="1266">
                  <c:v>6416562</c:v>
                </c:pt>
                <c:pt idx="1267">
                  <c:v>6166452</c:v>
                </c:pt>
                <c:pt idx="1268">
                  <c:v>6616865</c:v>
                </c:pt>
                <c:pt idx="1269">
                  <c:v>6704006</c:v>
                </c:pt>
                <c:pt idx="1270">
                  <c:v>6729870</c:v>
                </c:pt>
                <c:pt idx="1271">
                  <c:v>6707387</c:v>
                </c:pt>
                <c:pt idx="1272">
                  <c:v>6369387</c:v>
                </c:pt>
                <c:pt idx="1273">
                  <c:v>6237916</c:v>
                </c:pt>
                <c:pt idx="1274">
                  <c:v>6254452</c:v>
                </c:pt>
                <c:pt idx="1275">
                  <c:v>6388433</c:v>
                </c:pt>
                <c:pt idx="1276">
                  <c:v>6335546</c:v>
                </c:pt>
                <c:pt idx="1277">
                  <c:v>6506928</c:v>
                </c:pt>
                <c:pt idx="1278">
                  <c:v>6300980</c:v>
                </c:pt>
                <c:pt idx="1279">
                  <c:v>6077491</c:v>
                </c:pt>
                <c:pt idx="1280">
                  <c:v>5385235</c:v>
                </c:pt>
                <c:pt idx="1281">
                  <c:v>5335595</c:v>
                </c:pt>
                <c:pt idx="1282">
                  <c:v>5324470</c:v>
                </c:pt>
                <c:pt idx="1283">
                  <c:v>5144229</c:v>
                </c:pt>
                <c:pt idx="1284">
                  <c:v>4939385</c:v>
                </c:pt>
                <c:pt idx="1285">
                  <c:v>4876813</c:v>
                </c:pt>
                <c:pt idx="1286">
                  <c:v>4829504</c:v>
                </c:pt>
                <c:pt idx="1287">
                  <c:v>4718987</c:v>
                </c:pt>
                <c:pt idx="1288">
                  <c:v>4817309</c:v>
                </c:pt>
                <c:pt idx="1289">
                  <c:v>4919781</c:v>
                </c:pt>
                <c:pt idx="1290">
                  <c:v>4913555</c:v>
                </c:pt>
                <c:pt idx="1291">
                  <c:v>4840996</c:v>
                </c:pt>
                <c:pt idx="1292">
                  <c:v>4645023</c:v>
                </c:pt>
                <c:pt idx="1293">
                  <c:v>4658033</c:v>
                </c:pt>
                <c:pt idx="1294">
                  <c:v>4686976</c:v>
                </c:pt>
                <c:pt idx="1295">
                  <c:v>4342962</c:v>
                </c:pt>
                <c:pt idx="1296">
                  <c:v>4380586</c:v>
                </c:pt>
                <c:pt idx="1297">
                  <c:v>4109197</c:v>
                </c:pt>
                <c:pt idx="1298">
                  <c:v>4231441</c:v>
                </c:pt>
                <c:pt idx="1299">
                  <c:v>4051021</c:v>
                </c:pt>
                <c:pt idx="1300">
                  <c:v>4051401</c:v>
                </c:pt>
                <c:pt idx="1301">
                  <c:v>4358136</c:v>
                </c:pt>
                <c:pt idx="1302">
                  <c:v>4379358</c:v>
                </c:pt>
                <c:pt idx="1303">
                  <c:v>4535823</c:v>
                </c:pt>
                <c:pt idx="1304">
                  <c:v>3997665</c:v>
                </c:pt>
                <c:pt idx="1305">
                  <c:v>4044706</c:v>
                </c:pt>
                <c:pt idx="1306">
                  <c:v>4058631</c:v>
                </c:pt>
                <c:pt idx="1307">
                  <c:v>3520194</c:v>
                </c:pt>
                <c:pt idx="1308">
                  <c:v>4332072</c:v>
                </c:pt>
                <c:pt idx="1309">
                  <c:v>4609028</c:v>
                </c:pt>
                <c:pt idx="1310">
                  <c:v>4643015</c:v>
                </c:pt>
                <c:pt idx="1311">
                  <c:v>4600247</c:v>
                </c:pt>
                <c:pt idx="1312">
                  <c:v>4715305</c:v>
                </c:pt>
                <c:pt idx="1313">
                  <c:v>4718307</c:v>
                </c:pt>
                <c:pt idx="1314">
                  <c:v>5132402</c:v>
                </c:pt>
                <c:pt idx="1315">
                  <c:v>5129322</c:v>
                </c:pt>
                <c:pt idx="1316">
                  <c:v>4883195</c:v>
                </c:pt>
                <c:pt idx="1317">
                  <c:v>4726742</c:v>
                </c:pt>
                <c:pt idx="1318">
                  <c:v>5113523</c:v>
                </c:pt>
                <c:pt idx="1319">
                  <c:v>5108848</c:v>
                </c:pt>
                <c:pt idx="1320">
                  <c:v>5458351</c:v>
                </c:pt>
                <c:pt idx="1321">
                  <c:v>5247895</c:v>
                </c:pt>
                <c:pt idx="1322">
                  <c:v>5093818</c:v>
                </c:pt>
                <c:pt idx="1323">
                  <c:v>5109127</c:v>
                </c:pt>
                <c:pt idx="1324">
                  <c:v>4890035</c:v>
                </c:pt>
                <c:pt idx="1325">
                  <c:v>4890280</c:v>
                </c:pt>
                <c:pt idx="1326">
                  <c:v>4856271</c:v>
                </c:pt>
                <c:pt idx="1327">
                  <c:v>4877694</c:v>
                </c:pt>
                <c:pt idx="1328">
                  <c:v>4836500</c:v>
                </c:pt>
                <c:pt idx="1329">
                  <c:v>4632136</c:v>
                </c:pt>
                <c:pt idx="1330">
                  <c:v>4575232</c:v>
                </c:pt>
                <c:pt idx="1331">
                  <c:v>4465016</c:v>
                </c:pt>
                <c:pt idx="1332">
                  <c:v>4560883</c:v>
                </c:pt>
                <c:pt idx="1333">
                  <c:v>4679199</c:v>
                </c:pt>
                <c:pt idx="1334">
                  <c:v>4642289</c:v>
                </c:pt>
                <c:pt idx="1335">
                  <c:v>4833164</c:v>
                </c:pt>
                <c:pt idx="1336">
                  <c:v>4883306</c:v>
                </c:pt>
                <c:pt idx="1337">
                  <c:v>4666066</c:v>
                </c:pt>
                <c:pt idx="1338">
                  <c:v>4825844</c:v>
                </c:pt>
                <c:pt idx="1339">
                  <c:v>4544816</c:v>
                </c:pt>
                <c:pt idx="1340">
                  <c:v>4334437</c:v>
                </c:pt>
                <c:pt idx="1341">
                  <c:v>4073247</c:v>
                </c:pt>
                <c:pt idx="1342">
                  <c:v>3772726</c:v>
                </c:pt>
                <c:pt idx="1343">
                  <c:v>3729423</c:v>
                </c:pt>
                <c:pt idx="1344">
                  <c:v>3815862</c:v>
                </c:pt>
                <c:pt idx="1345">
                  <c:v>3770115</c:v>
                </c:pt>
                <c:pt idx="1346">
                  <c:v>3586013</c:v>
                </c:pt>
                <c:pt idx="1347">
                  <c:v>3629495</c:v>
                </c:pt>
                <c:pt idx="1348">
                  <c:v>3231143</c:v>
                </c:pt>
                <c:pt idx="1349">
                  <c:v>3129430</c:v>
                </c:pt>
                <c:pt idx="1350">
                  <c:v>3024480</c:v>
                </c:pt>
                <c:pt idx="1351">
                  <c:v>3032949</c:v>
                </c:pt>
                <c:pt idx="1352">
                  <c:v>3208214</c:v>
                </c:pt>
                <c:pt idx="1353">
                  <c:v>3076375</c:v>
                </c:pt>
                <c:pt idx="1354">
                  <c:v>3042087</c:v>
                </c:pt>
                <c:pt idx="1355">
                  <c:v>3134205</c:v>
                </c:pt>
                <c:pt idx="1356">
                  <c:v>2981088</c:v>
                </c:pt>
                <c:pt idx="1357">
                  <c:v>2822281</c:v>
                </c:pt>
                <c:pt idx="1358">
                  <c:v>2874756</c:v>
                </c:pt>
                <c:pt idx="1359">
                  <c:v>3073786</c:v>
                </c:pt>
                <c:pt idx="1360">
                  <c:v>3046495</c:v>
                </c:pt>
                <c:pt idx="1361">
                  <c:v>3135444</c:v>
                </c:pt>
                <c:pt idx="1362">
                  <c:v>2976603</c:v>
                </c:pt>
                <c:pt idx="1363">
                  <c:v>3143790</c:v>
                </c:pt>
                <c:pt idx="1364">
                  <c:v>2536622</c:v>
                </c:pt>
                <c:pt idx="1365">
                  <c:v>2587333</c:v>
                </c:pt>
                <c:pt idx="1366">
                  <c:v>2486390</c:v>
                </c:pt>
                <c:pt idx="1367">
                  <c:v>2153233</c:v>
                </c:pt>
                <c:pt idx="1368">
                  <c:v>2230265</c:v>
                </c:pt>
                <c:pt idx="1369">
                  <c:v>2491891</c:v>
                </c:pt>
                <c:pt idx="1370">
                  <c:v>2630871</c:v>
                </c:pt>
                <c:pt idx="1371">
                  <c:v>2676550</c:v>
                </c:pt>
                <c:pt idx="1372">
                  <c:v>2608433</c:v>
                </c:pt>
                <c:pt idx="1373">
                  <c:v>2647228</c:v>
                </c:pt>
                <c:pt idx="1374">
                  <c:v>2809996</c:v>
                </c:pt>
                <c:pt idx="1375">
                  <c:v>2869021</c:v>
                </c:pt>
                <c:pt idx="1376">
                  <c:v>2810242</c:v>
                </c:pt>
                <c:pt idx="1377">
                  <c:v>2910549</c:v>
                </c:pt>
                <c:pt idx="1378">
                  <c:v>2903219</c:v>
                </c:pt>
                <c:pt idx="1379">
                  <c:v>2902828</c:v>
                </c:pt>
                <c:pt idx="1380">
                  <c:v>2860898</c:v>
                </c:pt>
                <c:pt idx="1381">
                  <c:v>2796641</c:v>
                </c:pt>
                <c:pt idx="1382">
                  <c:v>2716395</c:v>
                </c:pt>
                <c:pt idx="1383">
                  <c:v>2768044</c:v>
                </c:pt>
                <c:pt idx="1384">
                  <c:v>2833294</c:v>
                </c:pt>
                <c:pt idx="1385">
                  <c:v>2872870</c:v>
                </c:pt>
                <c:pt idx="1386">
                  <c:v>2847944</c:v>
                </c:pt>
                <c:pt idx="1387">
                  <c:v>2765377</c:v>
                </c:pt>
                <c:pt idx="1388">
                  <c:v>2889182</c:v>
                </c:pt>
                <c:pt idx="1389">
                  <c:v>2910728</c:v>
                </c:pt>
                <c:pt idx="1390">
                  <c:v>3062684</c:v>
                </c:pt>
                <c:pt idx="1391">
                  <c:v>3018611</c:v>
                </c:pt>
                <c:pt idx="1392">
                  <c:v>3000414</c:v>
                </c:pt>
                <c:pt idx="1393">
                  <c:v>3036888</c:v>
                </c:pt>
                <c:pt idx="1394">
                  <c:v>2889395</c:v>
                </c:pt>
                <c:pt idx="1395">
                  <c:v>2843302</c:v>
                </c:pt>
                <c:pt idx="1396">
                  <c:v>2963347</c:v>
                </c:pt>
                <c:pt idx="1397">
                  <c:v>2810130</c:v>
                </c:pt>
                <c:pt idx="1398">
                  <c:v>2749901</c:v>
                </c:pt>
                <c:pt idx="1399">
                  <c:v>2796529</c:v>
                </c:pt>
                <c:pt idx="1400">
                  <c:v>3031566</c:v>
                </c:pt>
                <c:pt idx="1401">
                  <c:v>2967532</c:v>
                </c:pt>
                <c:pt idx="1402">
                  <c:v>3300566</c:v>
                </c:pt>
                <c:pt idx="1403">
                  <c:v>3288962</c:v>
                </c:pt>
                <c:pt idx="1404">
                  <c:v>3150719</c:v>
                </c:pt>
                <c:pt idx="1405">
                  <c:v>3130423</c:v>
                </c:pt>
                <c:pt idx="1406">
                  <c:v>3048458</c:v>
                </c:pt>
                <c:pt idx="1407">
                  <c:v>3194669</c:v>
                </c:pt>
                <c:pt idx="1408">
                  <c:v>2997858</c:v>
                </c:pt>
                <c:pt idx="1409">
                  <c:v>2802599</c:v>
                </c:pt>
                <c:pt idx="1410">
                  <c:v>2806549</c:v>
                </c:pt>
                <c:pt idx="1411">
                  <c:v>2776646</c:v>
                </c:pt>
                <c:pt idx="1412">
                  <c:v>2686637</c:v>
                </c:pt>
                <c:pt idx="1413">
                  <c:v>2551104</c:v>
                </c:pt>
                <c:pt idx="1414">
                  <c:v>2427321</c:v>
                </c:pt>
                <c:pt idx="1415">
                  <c:v>2516739</c:v>
                </c:pt>
                <c:pt idx="1416">
                  <c:v>2405374</c:v>
                </c:pt>
                <c:pt idx="1417">
                  <c:v>2274907</c:v>
                </c:pt>
                <c:pt idx="1418">
                  <c:v>2457391</c:v>
                </c:pt>
                <c:pt idx="1419">
                  <c:v>2571824</c:v>
                </c:pt>
                <c:pt idx="1420">
                  <c:v>2726537</c:v>
                </c:pt>
                <c:pt idx="1421">
                  <c:v>2589052</c:v>
                </c:pt>
                <c:pt idx="1422">
                  <c:v>2425011</c:v>
                </c:pt>
                <c:pt idx="1423">
                  <c:v>2277507</c:v>
                </c:pt>
                <c:pt idx="1424">
                  <c:v>2326076</c:v>
                </c:pt>
                <c:pt idx="1425">
                  <c:v>2217824</c:v>
                </c:pt>
                <c:pt idx="1426">
                  <c:v>2107296</c:v>
                </c:pt>
                <c:pt idx="1427">
                  <c:v>2051999</c:v>
                </c:pt>
                <c:pt idx="1428">
                  <c:v>1935245</c:v>
                </c:pt>
                <c:pt idx="1429">
                  <c:v>1939686</c:v>
                </c:pt>
                <c:pt idx="1430">
                  <c:v>2018325</c:v>
                </c:pt>
                <c:pt idx="1431">
                  <c:v>2013862</c:v>
                </c:pt>
                <c:pt idx="1432">
                  <c:v>1923853</c:v>
                </c:pt>
                <c:pt idx="1433">
                  <c:v>2062576</c:v>
                </c:pt>
                <c:pt idx="1434">
                  <c:v>1994024</c:v>
                </c:pt>
                <c:pt idx="1435">
                  <c:v>1958576</c:v>
                </c:pt>
                <c:pt idx="1436">
                  <c:v>1922860</c:v>
                </c:pt>
                <c:pt idx="1437">
                  <c:v>1781559</c:v>
                </c:pt>
                <c:pt idx="1438">
                  <c:v>1761576</c:v>
                </c:pt>
                <c:pt idx="1439">
                  <c:v>1735522</c:v>
                </c:pt>
                <c:pt idx="1440">
                  <c:v>1715684</c:v>
                </c:pt>
                <c:pt idx="1441">
                  <c:v>1662596</c:v>
                </c:pt>
                <c:pt idx="1442">
                  <c:v>1621011</c:v>
                </c:pt>
                <c:pt idx="1443">
                  <c:v>1586177</c:v>
                </c:pt>
                <c:pt idx="1444">
                  <c:v>1503933</c:v>
                </c:pt>
                <c:pt idx="1445">
                  <c:v>1474812</c:v>
                </c:pt>
                <c:pt idx="1446">
                  <c:v>1468887</c:v>
                </c:pt>
                <c:pt idx="1447">
                  <c:v>1470282</c:v>
                </c:pt>
                <c:pt idx="1448">
                  <c:v>1429389</c:v>
                </c:pt>
                <c:pt idx="1449">
                  <c:v>1411994</c:v>
                </c:pt>
                <c:pt idx="1450">
                  <c:v>1394878</c:v>
                </c:pt>
                <c:pt idx="1451">
                  <c:v>1346967</c:v>
                </c:pt>
                <c:pt idx="1452">
                  <c:v>1374303</c:v>
                </c:pt>
                <c:pt idx="1453">
                  <c:v>1363525</c:v>
                </c:pt>
                <c:pt idx="1454">
                  <c:v>1371369</c:v>
                </c:pt>
                <c:pt idx="1455">
                  <c:v>1350404</c:v>
                </c:pt>
                <c:pt idx="1456">
                  <c:v>1351943</c:v>
                </c:pt>
                <c:pt idx="1457">
                  <c:v>1332127</c:v>
                </c:pt>
                <c:pt idx="1458">
                  <c:v>1319887</c:v>
                </c:pt>
                <c:pt idx="1459">
                  <c:v>1308261</c:v>
                </c:pt>
                <c:pt idx="1460">
                  <c:v>1302705</c:v>
                </c:pt>
                <c:pt idx="1461">
                  <c:v>1304646</c:v>
                </c:pt>
                <c:pt idx="1462">
                  <c:v>1339335</c:v>
                </c:pt>
                <c:pt idx="1463">
                  <c:v>1344512</c:v>
                </c:pt>
                <c:pt idx="1464">
                  <c:v>1324562</c:v>
                </c:pt>
                <c:pt idx="1465">
                  <c:v>1325388</c:v>
                </c:pt>
                <c:pt idx="1466">
                  <c:v>1312088</c:v>
                </c:pt>
                <c:pt idx="1467">
                  <c:v>1313148</c:v>
                </c:pt>
                <c:pt idx="1468">
                  <c:v>1319597</c:v>
                </c:pt>
                <c:pt idx="1469">
                  <c:v>1254994</c:v>
                </c:pt>
                <c:pt idx="1470">
                  <c:v>1264445</c:v>
                </c:pt>
                <c:pt idx="1471">
                  <c:v>1276227</c:v>
                </c:pt>
                <c:pt idx="1472">
                  <c:v>1229767</c:v>
                </c:pt>
                <c:pt idx="1473">
                  <c:v>1205588</c:v>
                </c:pt>
                <c:pt idx="1474">
                  <c:v>1195870</c:v>
                </c:pt>
                <c:pt idx="1475">
                  <c:v>1145258</c:v>
                </c:pt>
                <c:pt idx="1476">
                  <c:v>1160366</c:v>
                </c:pt>
                <c:pt idx="1477">
                  <c:v>1168377</c:v>
                </c:pt>
                <c:pt idx="1478">
                  <c:v>1166837</c:v>
                </c:pt>
                <c:pt idx="1479">
                  <c:v>1078641</c:v>
                </c:pt>
                <c:pt idx="1480">
                  <c:v>1085396</c:v>
                </c:pt>
                <c:pt idx="1481">
                  <c:v>1046055</c:v>
                </c:pt>
                <c:pt idx="1482">
                  <c:v>1158826</c:v>
                </c:pt>
                <c:pt idx="1483">
                  <c:v>1170598</c:v>
                </c:pt>
                <c:pt idx="1484">
                  <c:v>1250263</c:v>
                </c:pt>
                <c:pt idx="1485">
                  <c:v>1176277</c:v>
                </c:pt>
                <c:pt idx="1486">
                  <c:v>1156762</c:v>
                </c:pt>
                <c:pt idx="1487">
                  <c:v>1086556</c:v>
                </c:pt>
                <c:pt idx="1488">
                  <c:v>1227602</c:v>
                </c:pt>
                <c:pt idx="1489">
                  <c:v>1325321</c:v>
                </c:pt>
                <c:pt idx="1490">
                  <c:v>1394276</c:v>
                </c:pt>
                <c:pt idx="1491">
                  <c:v>1383553</c:v>
                </c:pt>
                <c:pt idx="1492">
                  <c:v>1374538</c:v>
                </c:pt>
                <c:pt idx="1493">
                  <c:v>1362777</c:v>
                </c:pt>
                <c:pt idx="1494">
                  <c:v>1311954</c:v>
                </c:pt>
                <c:pt idx="1495">
                  <c:v>1246001</c:v>
                </c:pt>
                <c:pt idx="1496">
                  <c:v>1326080</c:v>
                </c:pt>
                <c:pt idx="1497">
                  <c:v>1283134</c:v>
                </c:pt>
                <c:pt idx="1498">
                  <c:v>1365188</c:v>
                </c:pt>
                <c:pt idx="1499">
                  <c:v>1420184</c:v>
                </c:pt>
                <c:pt idx="1500">
                  <c:v>1413813</c:v>
                </c:pt>
                <c:pt idx="1501">
                  <c:v>1400457</c:v>
                </c:pt>
                <c:pt idx="1502">
                  <c:v>1422594</c:v>
                </c:pt>
                <c:pt idx="1503">
                  <c:v>1395838</c:v>
                </c:pt>
                <c:pt idx="1504">
                  <c:v>1364027</c:v>
                </c:pt>
                <c:pt idx="1505">
                  <c:v>1316573</c:v>
                </c:pt>
                <c:pt idx="1506">
                  <c:v>1316573</c:v>
                </c:pt>
                <c:pt idx="1507">
                  <c:v>1300094</c:v>
                </c:pt>
                <c:pt idx="1508">
                  <c:v>1276261</c:v>
                </c:pt>
                <c:pt idx="1509">
                  <c:v>1309555</c:v>
                </c:pt>
                <c:pt idx="1510">
                  <c:v>1301790</c:v>
                </c:pt>
                <c:pt idx="1511">
                  <c:v>1246804</c:v>
                </c:pt>
                <c:pt idx="1512">
                  <c:v>1244417</c:v>
                </c:pt>
                <c:pt idx="1513">
                  <c:v>1205008</c:v>
                </c:pt>
                <c:pt idx="1514">
                  <c:v>1169180</c:v>
                </c:pt>
                <c:pt idx="1515">
                  <c:v>1176489</c:v>
                </c:pt>
                <c:pt idx="1516">
                  <c:v>1167328</c:v>
                </c:pt>
                <c:pt idx="1517">
                  <c:v>1146385</c:v>
                </c:pt>
                <c:pt idx="1518">
                  <c:v>1124115</c:v>
                </c:pt>
                <c:pt idx="1519">
                  <c:v>1120845</c:v>
                </c:pt>
                <c:pt idx="1520">
                  <c:v>1105327</c:v>
                </c:pt>
                <c:pt idx="1521">
                  <c:v>1114855</c:v>
                </c:pt>
                <c:pt idx="1522">
                  <c:v>1120734</c:v>
                </c:pt>
                <c:pt idx="1523">
                  <c:v>1103131</c:v>
                </c:pt>
                <c:pt idx="1524">
                  <c:v>1109501</c:v>
                </c:pt>
                <c:pt idx="1525">
                  <c:v>1186140</c:v>
                </c:pt>
                <c:pt idx="1526">
                  <c:v>1184221</c:v>
                </c:pt>
                <c:pt idx="1527">
                  <c:v>1158335</c:v>
                </c:pt>
                <c:pt idx="1528">
                  <c:v>1146274</c:v>
                </c:pt>
                <c:pt idx="1529">
                  <c:v>1163635</c:v>
                </c:pt>
                <c:pt idx="1530">
                  <c:v>1149141</c:v>
                </c:pt>
                <c:pt idx="1531">
                  <c:v>1128935</c:v>
                </c:pt>
                <c:pt idx="1532">
                  <c:v>1103521</c:v>
                </c:pt>
                <c:pt idx="1533">
                  <c:v>1082745</c:v>
                </c:pt>
                <c:pt idx="1534">
                  <c:v>1026933</c:v>
                </c:pt>
                <c:pt idx="1535">
                  <c:v>1025945</c:v>
                </c:pt>
                <c:pt idx="1536">
                  <c:v>1028281</c:v>
                </c:pt>
                <c:pt idx="1537">
                  <c:v>1026228</c:v>
                </c:pt>
                <c:pt idx="1538">
                  <c:v>1023814</c:v>
                </c:pt>
                <c:pt idx="1539">
                  <c:v>1005912</c:v>
                </c:pt>
                <c:pt idx="1540">
                  <c:v>996032</c:v>
                </c:pt>
                <c:pt idx="1541">
                  <c:v>1027636</c:v>
                </c:pt>
                <c:pt idx="1542">
                  <c:v>1031721</c:v>
                </c:pt>
                <c:pt idx="1543">
                  <c:v>1028503</c:v>
                </c:pt>
                <c:pt idx="1544">
                  <c:v>998642</c:v>
                </c:pt>
                <c:pt idx="1545">
                  <c:v>1003157</c:v>
                </c:pt>
                <c:pt idx="1546">
                  <c:v>989261</c:v>
                </c:pt>
                <c:pt idx="1547">
                  <c:v>1013049</c:v>
                </c:pt>
                <c:pt idx="1548">
                  <c:v>927800</c:v>
                </c:pt>
                <c:pt idx="1549">
                  <c:v>916936</c:v>
                </c:pt>
                <c:pt idx="1550">
                  <c:v>913158</c:v>
                </c:pt>
                <c:pt idx="1551">
                  <c:v>919376</c:v>
                </c:pt>
                <c:pt idx="1552">
                  <c:v>898009</c:v>
                </c:pt>
                <c:pt idx="1553">
                  <c:v>867797</c:v>
                </c:pt>
                <c:pt idx="1554">
                  <c:v>1012760</c:v>
                </c:pt>
                <c:pt idx="1555">
                  <c:v>1007347</c:v>
                </c:pt>
                <c:pt idx="1556">
                  <c:v>1016687</c:v>
                </c:pt>
                <c:pt idx="1557">
                  <c:v>1013771</c:v>
                </c:pt>
                <c:pt idx="1558">
                  <c:v>1006648</c:v>
                </c:pt>
                <c:pt idx="1559">
                  <c:v>1130698</c:v>
                </c:pt>
                <c:pt idx="1560">
                  <c:v>1288411</c:v>
                </c:pt>
                <c:pt idx="1561">
                  <c:v>1164684</c:v>
                </c:pt>
                <c:pt idx="1562">
                  <c:v>1140037</c:v>
                </c:pt>
                <c:pt idx="1563">
                  <c:v>1113900</c:v>
                </c:pt>
                <c:pt idx="1564">
                  <c:v>1075314</c:v>
                </c:pt>
                <c:pt idx="1565">
                  <c:v>1072519</c:v>
                </c:pt>
                <c:pt idx="1566">
                  <c:v>1086197</c:v>
                </c:pt>
                <c:pt idx="1567">
                  <c:v>1088902</c:v>
                </c:pt>
                <c:pt idx="1568">
                  <c:v>1041233</c:v>
                </c:pt>
                <c:pt idx="1569">
                  <c:v>1012683</c:v>
                </c:pt>
                <c:pt idx="1570">
                  <c:v>999933</c:v>
                </c:pt>
                <c:pt idx="1571">
                  <c:v>1002877</c:v>
                </c:pt>
                <c:pt idx="1572">
                  <c:v>1028721</c:v>
                </c:pt>
                <c:pt idx="1573">
                  <c:v>964627</c:v>
                </c:pt>
                <c:pt idx="1574">
                  <c:v>930865</c:v>
                </c:pt>
                <c:pt idx="1575">
                  <c:v>893592</c:v>
                </c:pt>
                <c:pt idx="1576">
                  <c:v>884485</c:v>
                </c:pt>
                <c:pt idx="1577">
                  <c:v>882049</c:v>
                </c:pt>
                <c:pt idx="1578">
                  <c:v>882382</c:v>
                </c:pt>
                <c:pt idx="1579">
                  <c:v>875775</c:v>
                </c:pt>
                <c:pt idx="1580">
                  <c:v>868166</c:v>
                </c:pt>
                <c:pt idx="1581">
                  <c:v>871952</c:v>
                </c:pt>
                <c:pt idx="1582">
                  <c:v>870920</c:v>
                </c:pt>
                <c:pt idx="1583">
                  <c:v>870397</c:v>
                </c:pt>
                <c:pt idx="1584">
                  <c:v>858842</c:v>
                </c:pt>
                <c:pt idx="1585">
                  <c:v>864330</c:v>
                </c:pt>
                <c:pt idx="1586">
                  <c:v>862259</c:v>
                </c:pt>
                <c:pt idx="1587">
                  <c:v>860046</c:v>
                </c:pt>
                <c:pt idx="1588">
                  <c:v>857058</c:v>
                </c:pt>
                <c:pt idx="1589">
                  <c:v>852697</c:v>
                </c:pt>
                <c:pt idx="1590">
                  <c:v>846534</c:v>
                </c:pt>
                <c:pt idx="1591">
                  <c:v>863462</c:v>
                </c:pt>
                <c:pt idx="1592">
                  <c:v>860431</c:v>
                </c:pt>
                <c:pt idx="1593">
                  <c:v>868005</c:v>
                </c:pt>
                <c:pt idx="1594">
                  <c:v>844385</c:v>
                </c:pt>
                <c:pt idx="1595">
                  <c:v>832019</c:v>
                </c:pt>
                <c:pt idx="1596">
                  <c:v>820764</c:v>
                </c:pt>
                <c:pt idx="1597">
                  <c:v>820997</c:v>
                </c:pt>
                <c:pt idx="1598">
                  <c:v>816782</c:v>
                </c:pt>
                <c:pt idx="1599">
                  <c:v>820516</c:v>
                </c:pt>
                <c:pt idx="1600">
                  <c:v>827509</c:v>
                </c:pt>
                <c:pt idx="1601">
                  <c:v>825991</c:v>
                </c:pt>
                <c:pt idx="1602">
                  <c:v>830795</c:v>
                </c:pt>
                <c:pt idx="1603">
                  <c:v>838329</c:v>
                </c:pt>
                <c:pt idx="1604">
                  <c:v>824830</c:v>
                </c:pt>
                <c:pt idx="1605">
                  <c:v>815656</c:v>
                </c:pt>
                <c:pt idx="1606">
                  <c:v>838630</c:v>
                </c:pt>
                <c:pt idx="1607">
                  <c:v>838595</c:v>
                </c:pt>
                <c:pt idx="1608">
                  <c:v>826759</c:v>
                </c:pt>
                <c:pt idx="1609">
                  <c:v>830353</c:v>
                </c:pt>
                <c:pt idx="1610">
                  <c:v>794002</c:v>
                </c:pt>
                <c:pt idx="1611">
                  <c:v>786640</c:v>
                </c:pt>
                <c:pt idx="1612">
                  <c:v>783304</c:v>
                </c:pt>
                <c:pt idx="1613">
                  <c:v>786677</c:v>
                </c:pt>
                <c:pt idx="1614">
                  <c:v>799349</c:v>
                </c:pt>
                <c:pt idx="1615">
                  <c:v>798370</c:v>
                </c:pt>
                <c:pt idx="1616">
                  <c:v>807005</c:v>
                </c:pt>
                <c:pt idx="1617">
                  <c:v>792026</c:v>
                </c:pt>
                <c:pt idx="1618">
                  <c:v>784531</c:v>
                </c:pt>
                <c:pt idx="1619">
                  <c:v>793894</c:v>
                </c:pt>
                <c:pt idx="1620">
                  <c:v>784852</c:v>
                </c:pt>
                <c:pt idx="1621">
                  <c:v>784648</c:v>
                </c:pt>
                <c:pt idx="1622">
                  <c:v>768430</c:v>
                </c:pt>
                <c:pt idx="1623">
                  <c:v>826594</c:v>
                </c:pt>
                <c:pt idx="1624">
                  <c:v>814280</c:v>
                </c:pt>
                <c:pt idx="1625">
                  <c:v>782123</c:v>
                </c:pt>
                <c:pt idx="1626">
                  <c:v>783118</c:v>
                </c:pt>
                <c:pt idx="1627">
                  <c:v>797193</c:v>
                </c:pt>
                <c:pt idx="1628">
                  <c:v>769491</c:v>
                </c:pt>
                <c:pt idx="1629">
                  <c:v>767998</c:v>
                </c:pt>
                <c:pt idx="1630">
                  <c:v>756830</c:v>
                </c:pt>
                <c:pt idx="1631">
                  <c:v>733716</c:v>
                </c:pt>
                <c:pt idx="1632">
                  <c:v>729446</c:v>
                </c:pt>
                <c:pt idx="1633">
                  <c:v>733139</c:v>
                </c:pt>
                <c:pt idx="1634">
                  <c:v>733388</c:v>
                </c:pt>
                <c:pt idx="1635">
                  <c:v>706090</c:v>
                </c:pt>
                <c:pt idx="1636">
                  <c:v>703890</c:v>
                </c:pt>
                <c:pt idx="1637">
                  <c:v>703514</c:v>
                </c:pt>
                <c:pt idx="1638">
                  <c:v>711816</c:v>
                </c:pt>
                <c:pt idx="1639">
                  <c:v>713191</c:v>
                </c:pt>
                <c:pt idx="1640">
                  <c:v>715912</c:v>
                </c:pt>
                <c:pt idx="1641">
                  <c:v>712581</c:v>
                </c:pt>
                <c:pt idx="1642">
                  <c:v>714514</c:v>
                </c:pt>
                <c:pt idx="1643">
                  <c:v>710506</c:v>
                </c:pt>
                <c:pt idx="1644">
                  <c:v>709843</c:v>
                </c:pt>
                <c:pt idx="1645">
                  <c:v>715288</c:v>
                </c:pt>
                <c:pt idx="1646">
                  <c:v>690654</c:v>
                </c:pt>
                <c:pt idx="1647">
                  <c:v>688153</c:v>
                </c:pt>
                <c:pt idx="1648">
                  <c:v>690781</c:v>
                </c:pt>
                <c:pt idx="1649">
                  <c:v>688564</c:v>
                </c:pt>
                <c:pt idx="1650">
                  <c:v>683990</c:v>
                </c:pt>
                <c:pt idx="1651">
                  <c:v>683421</c:v>
                </c:pt>
                <c:pt idx="1652">
                  <c:v>680846</c:v>
                </c:pt>
                <c:pt idx="1653">
                  <c:v>682999</c:v>
                </c:pt>
                <c:pt idx="1654">
                  <c:v>681614</c:v>
                </c:pt>
                <c:pt idx="1655">
                  <c:v>685063</c:v>
                </c:pt>
                <c:pt idx="1656">
                  <c:v>680323</c:v>
                </c:pt>
                <c:pt idx="1657">
                  <c:v>675813</c:v>
                </c:pt>
                <c:pt idx="1658">
                  <c:v>674737</c:v>
                </c:pt>
                <c:pt idx="1659">
                  <c:v>676341</c:v>
                </c:pt>
                <c:pt idx="1660">
                  <c:v>678435</c:v>
                </c:pt>
                <c:pt idx="1661">
                  <c:v>670383</c:v>
                </c:pt>
                <c:pt idx="1662">
                  <c:v>672390</c:v>
                </c:pt>
                <c:pt idx="1663">
                  <c:v>672632</c:v>
                </c:pt>
                <c:pt idx="1664">
                  <c:v>665331</c:v>
                </c:pt>
                <c:pt idx="1665">
                  <c:v>666280</c:v>
                </c:pt>
                <c:pt idx="1666">
                  <c:v>678735</c:v>
                </c:pt>
                <c:pt idx="1667">
                  <c:v>679756</c:v>
                </c:pt>
                <c:pt idx="1668">
                  <c:v>680478</c:v>
                </c:pt>
                <c:pt idx="1669">
                  <c:v>676138</c:v>
                </c:pt>
                <c:pt idx="1670">
                  <c:v>677241</c:v>
                </c:pt>
                <c:pt idx="1671">
                  <c:v>677445</c:v>
                </c:pt>
                <c:pt idx="1672">
                  <c:v>681382</c:v>
                </c:pt>
                <c:pt idx="1673">
                  <c:v>679772</c:v>
                </c:pt>
                <c:pt idx="1674">
                  <c:v>678658</c:v>
                </c:pt>
                <c:pt idx="1675">
                  <c:v>676958</c:v>
                </c:pt>
                <c:pt idx="1676">
                  <c:v>695692</c:v>
                </c:pt>
                <c:pt idx="1677">
                  <c:v>694969</c:v>
                </c:pt>
                <c:pt idx="1678">
                  <c:v>698824</c:v>
                </c:pt>
                <c:pt idx="1679">
                  <c:v>685689</c:v>
                </c:pt>
                <c:pt idx="1680">
                  <c:v>681105</c:v>
                </c:pt>
                <c:pt idx="1681">
                  <c:v>676814</c:v>
                </c:pt>
                <c:pt idx="1682">
                  <c:v>679095</c:v>
                </c:pt>
                <c:pt idx="1683">
                  <c:v>667466</c:v>
                </c:pt>
                <c:pt idx="1684">
                  <c:v>642166</c:v>
                </c:pt>
                <c:pt idx="1685">
                  <c:v>638558</c:v>
                </c:pt>
                <c:pt idx="1686">
                  <c:v>642094</c:v>
                </c:pt>
                <c:pt idx="1687">
                  <c:v>644360</c:v>
                </c:pt>
                <c:pt idx="1688">
                  <c:v>640571</c:v>
                </c:pt>
                <c:pt idx="1689">
                  <c:v>640353</c:v>
                </c:pt>
                <c:pt idx="1690">
                  <c:v>635929</c:v>
                </c:pt>
                <c:pt idx="1691">
                  <c:v>646756</c:v>
                </c:pt>
                <c:pt idx="1692">
                  <c:v>644648</c:v>
                </c:pt>
                <c:pt idx="1693">
                  <c:v>647349</c:v>
                </c:pt>
                <c:pt idx="1694">
                  <c:v>650956</c:v>
                </c:pt>
                <c:pt idx="1695">
                  <c:v>654681</c:v>
                </c:pt>
                <c:pt idx="1696">
                  <c:v>648605</c:v>
                </c:pt>
                <c:pt idx="1697">
                  <c:v>649039</c:v>
                </c:pt>
                <c:pt idx="1698">
                  <c:v>642270</c:v>
                </c:pt>
                <c:pt idx="1699">
                  <c:v>640806</c:v>
                </c:pt>
                <c:pt idx="1700">
                  <c:v>639576</c:v>
                </c:pt>
                <c:pt idx="1701">
                  <c:v>644288</c:v>
                </c:pt>
                <c:pt idx="1702">
                  <c:v>632909</c:v>
                </c:pt>
                <c:pt idx="1703">
                  <c:v>636516</c:v>
                </c:pt>
                <c:pt idx="1704">
                  <c:v>653381</c:v>
                </c:pt>
                <c:pt idx="1705">
                  <c:v>655580</c:v>
                </c:pt>
                <c:pt idx="1706">
                  <c:v>657322</c:v>
                </c:pt>
                <c:pt idx="1707">
                  <c:v>660650</c:v>
                </c:pt>
                <c:pt idx="1708">
                  <c:v>655850</c:v>
                </c:pt>
                <c:pt idx="1709">
                  <c:v>659480</c:v>
                </c:pt>
                <c:pt idx="1710">
                  <c:v>661305</c:v>
                </c:pt>
                <c:pt idx="1711">
                  <c:v>655824</c:v>
                </c:pt>
                <c:pt idx="1712">
                  <c:v>641615</c:v>
                </c:pt>
                <c:pt idx="1713">
                  <c:v>645237</c:v>
                </c:pt>
                <c:pt idx="1714">
                  <c:v>631921</c:v>
                </c:pt>
                <c:pt idx="1715">
                  <c:v>610844</c:v>
                </c:pt>
                <c:pt idx="1716">
                  <c:v>676459</c:v>
                </c:pt>
                <c:pt idx="1717">
                  <c:v>696999</c:v>
                </c:pt>
                <c:pt idx="1718">
                  <c:v>730881</c:v>
                </c:pt>
                <c:pt idx="1719">
                  <c:v>733051</c:v>
                </c:pt>
                <c:pt idx="1720">
                  <c:v>730867</c:v>
                </c:pt>
                <c:pt idx="1721">
                  <c:v>730105</c:v>
                </c:pt>
                <c:pt idx="1722">
                  <c:v>727240</c:v>
                </c:pt>
                <c:pt idx="1723">
                  <c:v>729821</c:v>
                </c:pt>
                <c:pt idx="1724">
                  <c:v>737841</c:v>
                </c:pt>
                <c:pt idx="1725">
                  <c:v>731449</c:v>
                </c:pt>
                <c:pt idx="1726">
                  <c:v>725940</c:v>
                </c:pt>
                <c:pt idx="1727">
                  <c:v>742000</c:v>
                </c:pt>
                <c:pt idx="1728">
                  <c:v>742750</c:v>
                </c:pt>
                <c:pt idx="1729">
                  <c:v>750761</c:v>
                </c:pt>
                <c:pt idx="1730">
                  <c:v>751031</c:v>
                </c:pt>
                <c:pt idx="1731">
                  <c:v>758119</c:v>
                </c:pt>
                <c:pt idx="1732">
                  <c:v>737263</c:v>
                </c:pt>
                <c:pt idx="1733">
                  <c:v>740039</c:v>
                </c:pt>
                <c:pt idx="1734">
                  <c:v>734263</c:v>
                </c:pt>
                <c:pt idx="1735">
                  <c:v>730235</c:v>
                </c:pt>
                <c:pt idx="1736">
                  <c:v>741485</c:v>
                </c:pt>
                <c:pt idx="1737">
                  <c:v>722638</c:v>
                </c:pt>
                <c:pt idx="1738">
                  <c:v>724535</c:v>
                </c:pt>
                <c:pt idx="1739">
                  <c:v>726321</c:v>
                </c:pt>
                <c:pt idx="1740">
                  <c:v>743685</c:v>
                </c:pt>
                <c:pt idx="1741">
                  <c:v>714719</c:v>
                </c:pt>
                <c:pt idx="1742">
                  <c:v>755745</c:v>
                </c:pt>
                <c:pt idx="1743">
                  <c:v>748265</c:v>
                </c:pt>
                <c:pt idx="1744">
                  <c:v>762809</c:v>
                </c:pt>
                <c:pt idx="1745">
                  <c:v>734917</c:v>
                </c:pt>
                <c:pt idx="1746">
                  <c:v>785169</c:v>
                </c:pt>
                <c:pt idx="1747">
                  <c:v>754590</c:v>
                </c:pt>
                <c:pt idx="1748">
                  <c:v>751288</c:v>
                </c:pt>
                <c:pt idx="1749">
                  <c:v>713969</c:v>
                </c:pt>
                <c:pt idx="1750">
                  <c:v>721903</c:v>
                </c:pt>
                <c:pt idx="1751">
                  <c:v>731135</c:v>
                </c:pt>
                <c:pt idx="1752">
                  <c:v>702228</c:v>
                </c:pt>
                <c:pt idx="1753">
                  <c:v>742123</c:v>
                </c:pt>
                <c:pt idx="1754">
                  <c:v>742320</c:v>
                </c:pt>
                <c:pt idx="1755">
                  <c:v>696214</c:v>
                </c:pt>
                <c:pt idx="1756">
                  <c:v>665128</c:v>
                </c:pt>
                <c:pt idx="1757">
                  <c:v>743829</c:v>
                </c:pt>
                <c:pt idx="1758">
                  <c:v>822574</c:v>
                </c:pt>
                <c:pt idx="1759">
                  <c:v>852203</c:v>
                </c:pt>
                <c:pt idx="1760">
                  <c:v>843774</c:v>
                </c:pt>
                <c:pt idx="1761">
                  <c:v>835609</c:v>
                </c:pt>
                <c:pt idx="1762">
                  <c:v>855022</c:v>
                </c:pt>
                <c:pt idx="1763">
                  <c:v>774867</c:v>
                </c:pt>
                <c:pt idx="1764">
                  <c:v>764925</c:v>
                </c:pt>
                <c:pt idx="1765">
                  <c:v>785921</c:v>
                </c:pt>
                <c:pt idx="1766">
                  <c:v>750671</c:v>
                </c:pt>
                <c:pt idx="1767">
                  <c:v>676967</c:v>
                </c:pt>
                <c:pt idx="1768">
                  <c:v>644323</c:v>
                </c:pt>
                <c:pt idx="1769">
                  <c:v>641154</c:v>
                </c:pt>
                <c:pt idx="1770">
                  <c:v>648981</c:v>
                </c:pt>
                <c:pt idx="1771">
                  <c:v>643349</c:v>
                </c:pt>
                <c:pt idx="1772">
                  <c:v>653324</c:v>
                </c:pt>
                <c:pt idx="1773">
                  <c:v>641541</c:v>
                </c:pt>
                <c:pt idx="1774">
                  <c:v>639031</c:v>
                </c:pt>
                <c:pt idx="1775">
                  <c:v>635089</c:v>
                </c:pt>
                <c:pt idx="1776">
                  <c:v>600252</c:v>
                </c:pt>
                <c:pt idx="1777">
                  <c:v>599078</c:v>
                </c:pt>
                <c:pt idx="1778">
                  <c:v>592904</c:v>
                </c:pt>
                <c:pt idx="1779">
                  <c:v>595669</c:v>
                </c:pt>
                <c:pt idx="1780">
                  <c:v>587154</c:v>
                </c:pt>
                <c:pt idx="1781">
                  <c:v>591402</c:v>
                </c:pt>
                <c:pt idx="1782">
                  <c:v>528276</c:v>
                </c:pt>
                <c:pt idx="1783">
                  <c:v>505872</c:v>
                </c:pt>
                <c:pt idx="1784">
                  <c:v>501648</c:v>
                </c:pt>
                <c:pt idx="1785">
                  <c:v>497612</c:v>
                </c:pt>
                <c:pt idx="1786">
                  <c:v>495574</c:v>
                </c:pt>
                <c:pt idx="1787">
                  <c:v>490183</c:v>
                </c:pt>
                <c:pt idx="1788">
                  <c:v>494495</c:v>
                </c:pt>
                <c:pt idx="1789">
                  <c:v>493924</c:v>
                </c:pt>
                <c:pt idx="1790">
                  <c:v>489504</c:v>
                </c:pt>
                <c:pt idx="1791">
                  <c:v>507250</c:v>
                </c:pt>
                <c:pt idx="1792">
                  <c:v>506317</c:v>
                </c:pt>
                <c:pt idx="1793">
                  <c:v>506741</c:v>
                </c:pt>
                <c:pt idx="1794">
                  <c:v>510540</c:v>
                </c:pt>
                <c:pt idx="1795">
                  <c:v>508423</c:v>
                </c:pt>
                <c:pt idx="1796">
                  <c:v>508422</c:v>
                </c:pt>
                <c:pt idx="1797">
                  <c:v>507414</c:v>
                </c:pt>
                <c:pt idx="1798">
                  <c:v>505140</c:v>
                </c:pt>
                <c:pt idx="1799">
                  <c:v>503094</c:v>
                </c:pt>
                <c:pt idx="1800">
                  <c:v>513792</c:v>
                </c:pt>
                <c:pt idx="1801">
                  <c:v>511633</c:v>
                </c:pt>
                <c:pt idx="1802">
                  <c:v>511620</c:v>
                </c:pt>
                <c:pt idx="1803">
                  <c:v>512811</c:v>
                </c:pt>
                <c:pt idx="1804">
                  <c:v>499838</c:v>
                </c:pt>
                <c:pt idx="1805">
                  <c:v>498438</c:v>
                </c:pt>
                <c:pt idx="1806">
                  <c:v>502435</c:v>
                </c:pt>
                <c:pt idx="1807">
                  <c:v>496148</c:v>
                </c:pt>
                <c:pt idx="1808">
                  <c:v>504188</c:v>
                </c:pt>
                <c:pt idx="1809">
                  <c:v>500219</c:v>
                </c:pt>
                <c:pt idx="1810">
                  <c:v>507783</c:v>
                </c:pt>
                <c:pt idx="1811">
                  <c:v>500992</c:v>
                </c:pt>
                <c:pt idx="1812">
                  <c:v>496168</c:v>
                </c:pt>
                <c:pt idx="1813">
                  <c:v>520047</c:v>
                </c:pt>
                <c:pt idx="1814">
                  <c:v>514845</c:v>
                </c:pt>
                <c:pt idx="1815">
                  <c:v>511641</c:v>
                </c:pt>
                <c:pt idx="1816">
                  <c:v>502411</c:v>
                </c:pt>
                <c:pt idx="1817">
                  <c:v>497339</c:v>
                </c:pt>
                <c:pt idx="1818">
                  <c:v>501454</c:v>
                </c:pt>
                <c:pt idx="1819">
                  <c:v>492488</c:v>
                </c:pt>
                <c:pt idx="1820">
                  <c:v>485927</c:v>
                </c:pt>
                <c:pt idx="1821">
                  <c:v>478208</c:v>
                </c:pt>
                <c:pt idx="1822">
                  <c:v>476878</c:v>
                </c:pt>
                <c:pt idx="1823">
                  <c:v>480419</c:v>
                </c:pt>
                <c:pt idx="1824">
                  <c:v>479460</c:v>
                </c:pt>
                <c:pt idx="1825">
                  <c:v>473401</c:v>
                </c:pt>
                <c:pt idx="1826">
                  <c:v>472789</c:v>
                </c:pt>
                <c:pt idx="1827">
                  <c:v>474414</c:v>
                </c:pt>
                <c:pt idx="1828">
                  <c:v>471393</c:v>
                </c:pt>
                <c:pt idx="1829">
                  <c:v>470368</c:v>
                </c:pt>
                <c:pt idx="1830">
                  <c:v>467966</c:v>
                </c:pt>
                <c:pt idx="1831">
                  <c:v>469012</c:v>
                </c:pt>
                <c:pt idx="1832">
                  <c:v>471686</c:v>
                </c:pt>
                <c:pt idx="1833">
                  <c:v>472431</c:v>
                </c:pt>
                <c:pt idx="1834">
                  <c:v>473119</c:v>
                </c:pt>
                <c:pt idx="1835">
                  <c:v>470234</c:v>
                </c:pt>
                <c:pt idx="1836">
                  <c:v>469631</c:v>
                </c:pt>
                <c:pt idx="1837">
                  <c:v>469597</c:v>
                </c:pt>
                <c:pt idx="1838">
                  <c:v>466347</c:v>
                </c:pt>
                <c:pt idx="1839">
                  <c:v>464973</c:v>
                </c:pt>
                <c:pt idx="1840">
                  <c:v>462839</c:v>
                </c:pt>
                <c:pt idx="1841">
                  <c:v>464735</c:v>
                </c:pt>
                <c:pt idx="1842">
                  <c:v>473344</c:v>
                </c:pt>
                <c:pt idx="1843">
                  <c:v>476171</c:v>
                </c:pt>
                <c:pt idx="1844">
                  <c:v>466330</c:v>
                </c:pt>
                <c:pt idx="1845">
                  <c:v>465473</c:v>
                </c:pt>
                <c:pt idx="1846">
                  <c:v>464599</c:v>
                </c:pt>
                <c:pt idx="1847">
                  <c:v>466437</c:v>
                </c:pt>
                <c:pt idx="1848">
                  <c:v>466491</c:v>
                </c:pt>
                <c:pt idx="1849">
                  <c:v>461155</c:v>
                </c:pt>
                <c:pt idx="1850">
                  <c:v>461655</c:v>
                </c:pt>
                <c:pt idx="1851">
                  <c:v>457961</c:v>
                </c:pt>
                <c:pt idx="1852">
                  <c:v>456961</c:v>
                </c:pt>
                <c:pt idx="1853">
                  <c:v>469316</c:v>
                </c:pt>
                <c:pt idx="1854">
                  <c:v>465288</c:v>
                </c:pt>
                <c:pt idx="1855">
                  <c:v>465086</c:v>
                </c:pt>
                <c:pt idx="1856">
                  <c:v>464648</c:v>
                </c:pt>
                <c:pt idx="1857">
                  <c:v>462001</c:v>
                </c:pt>
                <c:pt idx="1858">
                  <c:v>459277</c:v>
                </c:pt>
                <c:pt idx="1859">
                  <c:v>470508</c:v>
                </c:pt>
                <c:pt idx="1860">
                  <c:v>465422</c:v>
                </c:pt>
                <c:pt idx="1861">
                  <c:v>462888</c:v>
                </c:pt>
                <c:pt idx="1862">
                  <c:v>461897</c:v>
                </c:pt>
                <c:pt idx="1863">
                  <c:v>462286</c:v>
                </c:pt>
                <c:pt idx="1864">
                  <c:v>454907</c:v>
                </c:pt>
                <c:pt idx="1865">
                  <c:v>446943</c:v>
                </c:pt>
                <c:pt idx="1866">
                  <c:v>458513</c:v>
                </c:pt>
                <c:pt idx="1867">
                  <c:v>470465</c:v>
                </c:pt>
                <c:pt idx="1868">
                  <c:v>473074</c:v>
                </c:pt>
                <c:pt idx="1869">
                  <c:v>485497</c:v>
                </c:pt>
                <c:pt idx="1870">
                  <c:v>488369</c:v>
                </c:pt>
                <c:pt idx="1871">
                  <c:v>483690</c:v>
                </c:pt>
                <c:pt idx="1872">
                  <c:v>482591</c:v>
                </c:pt>
                <c:pt idx="1873">
                  <c:v>482182</c:v>
                </c:pt>
                <c:pt idx="1874">
                  <c:v>473693</c:v>
                </c:pt>
                <c:pt idx="1875">
                  <c:v>474151</c:v>
                </c:pt>
                <c:pt idx="1876">
                  <c:v>469444</c:v>
                </c:pt>
                <c:pt idx="1877">
                  <c:v>488425</c:v>
                </c:pt>
                <c:pt idx="1878">
                  <c:v>489597</c:v>
                </c:pt>
                <c:pt idx="1879">
                  <c:v>487774</c:v>
                </c:pt>
                <c:pt idx="1880">
                  <c:v>469499</c:v>
                </c:pt>
                <c:pt idx="1881">
                  <c:v>471271</c:v>
                </c:pt>
                <c:pt idx="1882">
                  <c:v>464519</c:v>
                </c:pt>
                <c:pt idx="1883">
                  <c:v>454662</c:v>
                </c:pt>
                <c:pt idx="1884">
                  <c:v>446514</c:v>
                </c:pt>
                <c:pt idx="1885">
                  <c:v>454374</c:v>
                </c:pt>
                <c:pt idx="1886">
                  <c:v>437225</c:v>
                </c:pt>
                <c:pt idx="1887">
                  <c:v>428749</c:v>
                </c:pt>
                <c:pt idx="1888">
                  <c:v>423606</c:v>
                </c:pt>
                <c:pt idx="1889">
                  <c:v>425832</c:v>
                </c:pt>
                <c:pt idx="1890">
                  <c:v>419561</c:v>
                </c:pt>
                <c:pt idx="1891">
                  <c:v>416680</c:v>
                </c:pt>
                <c:pt idx="1892">
                  <c:v>420221</c:v>
                </c:pt>
                <c:pt idx="1893">
                  <c:v>420111</c:v>
                </c:pt>
                <c:pt idx="1894">
                  <c:v>431299</c:v>
                </c:pt>
                <c:pt idx="1895">
                  <c:v>434697</c:v>
                </c:pt>
                <c:pt idx="1896">
                  <c:v>412777</c:v>
                </c:pt>
                <c:pt idx="1897">
                  <c:v>417797</c:v>
                </c:pt>
                <c:pt idx="1898">
                  <c:v>416244</c:v>
                </c:pt>
                <c:pt idx="1899">
                  <c:v>411459</c:v>
                </c:pt>
                <c:pt idx="1900">
                  <c:v>422045</c:v>
                </c:pt>
                <c:pt idx="1901">
                  <c:v>423405</c:v>
                </c:pt>
                <c:pt idx="1902">
                  <c:v>424315</c:v>
                </c:pt>
                <c:pt idx="1903">
                  <c:v>440697</c:v>
                </c:pt>
                <c:pt idx="1904">
                  <c:v>437552</c:v>
                </c:pt>
                <c:pt idx="1905">
                  <c:v>437076</c:v>
                </c:pt>
                <c:pt idx="1906">
                  <c:v>449622</c:v>
                </c:pt>
                <c:pt idx="1907">
                  <c:v>432350</c:v>
                </c:pt>
                <c:pt idx="1908">
                  <c:v>426773</c:v>
                </c:pt>
                <c:pt idx="1909">
                  <c:v>457757</c:v>
                </c:pt>
                <c:pt idx="1910">
                  <c:v>468879</c:v>
                </c:pt>
                <c:pt idx="1911">
                  <c:v>424158</c:v>
                </c:pt>
                <c:pt idx="1912">
                  <c:v>431990</c:v>
                </c:pt>
                <c:pt idx="1913">
                  <c:v>426557</c:v>
                </c:pt>
                <c:pt idx="1914">
                  <c:v>432401</c:v>
                </c:pt>
                <c:pt idx="1915">
                  <c:v>406509</c:v>
                </c:pt>
                <c:pt idx="1916">
                  <c:v>480122</c:v>
                </c:pt>
                <c:pt idx="1917">
                  <c:v>482426</c:v>
                </c:pt>
                <c:pt idx="1918">
                  <c:v>486129</c:v>
                </c:pt>
                <c:pt idx="1919">
                  <c:v>500342</c:v>
                </c:pt>
                <c:pt idx="1920">
                  <c:v>499854</c:v>
                </c:pt>
                <c:pt idx="1921">
                  <c:v>499430</c:v>
                </c:pt>
                <c:pt idx="1922">
                  <c:v>505700</c:v>
                </c:pt>
                <c:pt idx="1923">
                  <c:v>511076</c:v>
                </c:pt>
                <c:pt idx="1924">
                  <c:v>478782</c:v>
                </c:pt>
                <c:pt idx="1925">
                  <c:v>481967</c:v>
                </c:pt>
                <c:pt idx="1926">
                  <c:v>483229</c:v>
                </c:pt>
                <c:pt idx="1927">
                  <c:v>479793</c:v>
                </c:pt>
                <c:pt idx="1928">
                  <c:v>483617</c:v>
                </c:pt>
                <c:pt idx="1929">
                  <c:v>484616</c:v>
                </c:pt>
                <c:pt idx="1930">
                  <c:v>480413</c:v>
                </c:pt>
                <c:pt idx="1931">
                  <c:v>476009</c:v>
                </c:pt>
                <c:pt idx="1932">
                  <c:v>483109</c:v>
                </c:pt>
                <c:pt idx="1933">
                  <c:v>471166</c:v>
                </c:pt>
                <c:pt idx="1934">
                  <c:v>471773</c:v>
                </c:pt>
                <c:pt idx="1935">
                  <c:v>465581</c:v>
                </c:pt>
                <c:pt idx="1936">
                  <c:v>508403</c:v>
                </c:pt>
                <c:pt idx="1937">
                  <c:v>507658</c:v>
                </c:pt>
                <c:pt idx="1938">
                  <c:v>493617</c:v>
                </c:pt>
                <c:pt idx="1939">
                  <c:v>487113</c:v>
                </c:pt>
                <c:pt idx="1940">
                  <c:v>489420</c:v>
                </c:pt>
                <c:pt idx="1941">
                  <c:v>493934</c:v>
                </c:pt>
                <c:pt idx="1942">
                  <c:v>515844</c:v>
                </c:pt>
                <c:pt idx="1943">
                  <c:v>517288</c:v>
                </c:pt>
                <c:pt idx="1944">
                  <c:v>508878</c:v>
                </c:pt>
                <c:pt idx="1945">
                  <c:v>507601</c:v>
                </c:pt>
                <c:pt idx="1946">
                  <c:v>519191</c:v>
                </c:pt>
                <c:pt idx="1947">
                  <c:v>495604</c:v>
                </c:pt>
                <c:pt idx="1948">
                  <c:v>483970</c:v>
                </c:pt>
                <c:pt idx="1949">
                  <c:v>485356</c:v>
                </c:pt>
                <c:pt idx="1950">
                  <c:v>504258</c:v>
                </c:pt>
                <c:pt idx="1951">
                  <c:v>463578</c:v>
                </c:pt>
                <c:pt idx="1952">
                  <c:v>465904</c:v>
                </c:pt>
                <c:pt idx="1953">
                  <c:v>463672</c:v>
                </c:pt>
                <c:pt idx="1954">
                  <c:v>441327</c:v>
                </c:pt>
                <c:pt idx="1955">
                  <c:v>433792</c:v>
                </c:pt>
                <c:pt idx="1956">
                  <c:v>433977</c:v>
                </c:pt>
                <c:pt idx="1957">
                  <c:v>405228</c:v>
                </c:pt>
                <c:pt idx="1958">
                  <c:v>402844</c:v>
                </c:pt>
                <c:pt idx="1959">
                  <c:v>400770</c:v>
                </c:pt>
                <c:pt idx="1960">
                  <c:v>404453</c:v>
                </c:pt>
                <c:pt idx="1961">
                  <c:v>421003</c:v>
                </c:pt>
                <c:pt idx="1962">
                  <c:v>414278</c:v>
                </c:pt>
                <c:pt idx="1963">
                  <c:v>398755</c:v>
                </c:pt>
                <c:pt idx="1964">
                  <c:v>399492</c:v>
                </c:pt>
                <c:pt idx="1965">
                  <c:v>393514</c:v>
                </c:pt>
                <c:pt idx="1966">
                  <c:v>366202</c:v>
                </c:pt>
                <c:pt idx="1967">
                  <c:v>357097</c:v>
                </c:pt>
                <c:pt idx="1968">
                  <c:v>360445</c:v>
                </c:pt>
                <c:pt idx="1969">
                  <c:v>362107</c:v>
                </c:pt>
                <c:pt idx="1970">
                  <c:v>364775</c:v>
                </c:pt>
                <c:pt idx="1971">
                  <c:v>359302</c:v>
                </c:pt>
                <c:pt idx="1972">
                  <c:v>363907</c:v>
                </c:pt>
                <c:pt idx="1973">
                  <c:v>373325</c:v>
                </c:pt>
                <c:pt idx="1974">
                  <c:v>373887</c:v>
                </c:pt>
                <c:pt idx="1975">
                  <c:v>369042</c:v>
                </c:pt>
                <c:pt idx="1976">
                  <c:v>357231</c:v>
                </c:pt>
                <c:pt idx="1977">
                  <c:v>371446</c:v>
                </c:pt>
                <c:pt idx="1978">
                  <c:v>375738</c:v>
                </c:pt>
                <c:pt idx="1979">
                  <c:v>377299</c:v>
                </c:pt>
                <c:pt idx="1980">
                  <c:v>347098</c:v>
                </c:pt>
                <c:pt idx="1981">
                  <c:v>375812</c:v>
                </c:pt>
                <c:pt idx="1982">
                  <c:v>424279</c:v>
                </c:pt>
                <c:pt idx="1983">
                  <c:v>416592</c:v>
                </c:pt>
                <c:pt idx="1984">
                  <c:v>431224</c:v>
                </c:pt>
                <c:pt idx="1985">
                  <c:v>417822</c:v>
                </c:pt>
                <c:pt idx="1986">
                  <c:v>431082</c:v>
                </c:pt>
                <c:pt idx="1987">
                  <c:v>459209</c:v>
                </c:pt>
                <c:pt idx="1988">
                  <c:v>450120</c:v>
                </c:pt>
                <c:pt idx="1989">
                  <c:v>403003</c:v>
                </c:pt>
                <c:pt idx="1990">
                  <c:v>363106</c:v>
                </c:pt>
                <c:pt idx="1991">
                  <c:v>350537</c:v>
                </c:pt>
                <c:pt idx="1992">
                  <c:v>365989</c:v>
                </c:pt>
                <c:pt idx="1993">
                  <c:v>350190</c:v>
                </c:pt>
                <c:pt idx="1994">
                  <c:v>339883</c:v>
                </c:pt>
                <c:pt idx="1995">
                  <c:v>327799</c:v>
                </c:pt>
                <c:pt idx="1996">
                  <c:v>318329</c:v>
                </c:pt>
                <c:pt idx="1997">
                  <c:v>316521</c:v>
                </c:pt>
                <c:pt idx="1998">
                  <c:v>314261</c:v>
                </c:pt>
                <c:pt idx="1999">
                  <c:v>308506</c:v>
                </c:pt>
                <c:pt idx="2000">
                  <c:v>305746</c:v>
                </c:pt>
                <c:pt idx="2001">
                  <c:v>297098</c:v>
                </c:pt>
                <c:pt idx="2002">
                  <c:v>300658</c:v>
                </c:pt>
                <c:pt idx="2003">
                  <c:v>293935</c:v>
                </c:pt>
                <c:pt idx="2004">
                  <c:v>291933</c:v>
                </c:pt>
                <c:pt idx="2005">
                  <c:v>301972</c:v>
                </c:pt>
                <c:pt idx="2006">
                  <c:v>293301</c:v>
                </c:pt>
                <c:pt idx="2007">
                  <c:v>283762</c:v>
                </c:pt>
                <c:pt idx="2008">
                  <c:v>281161</c:v>
                </c:pt>
                <c:pt idx="2009">
                  <c:v>278393</c:v>
                </c:pt>
                <c:pt idx="2010">
                  <c:v>273707</c:v>
                </c:pt>
                <c:pt idx="2011">
                  <c:v>275651</c:v>
                </c:pt>
                <c:pt idx="2012">
                  <c:v>273297</c:v>
                </c:pt>
                <c:pt idx="2013">
                  <c:v>272171</c:v>
                </c:pt>
                <c:pt idx="2014">
                  <c:v>270355</c:v>
                </c:pt>
                <c:pt idx="2015">
                  <c:v>271097</c:v>
                </c:pt>
                <c:pt idx="2016">
                  <c:v>274549</c:v>
                </c:pt>
                <c:pt idx="2017">
                  <c:v>268212</c:v>
                </c:pt>
                <c:pt idx="2018">
                  <c:v>265842</c:v>
                </c:pt>
                <c:pt idx="2019">
                  <c:v>266367</c:v>
                </c:pt>
                <c:pt idx="2020">
                  <c:v>264764</c:v>
                </c:pt>
                <c:pt idx="2021">
                  <c:v>265050</c:v>
                </c:pt>
                <c:pt idx="2022">
                  <c:v>263388</c:v>
                </c:pt>
                <c:pt idx="2023">
                  <c:v>264088</c:v>
                </c:pt>
                <c:pt idx="2024">
                  <c:v>266827</c:v>
                </c:pt>
                <c:pt idx="2025">
                  <c:v>259703</c:v>
                </c:pt>
                <c:pt idx="2026">
                  <c:v>261469</c:v>
                </c:pt>
                <c:pt idx="2027">
                  <c:v>262366</c:v>
                </c:pt>
                <c:pt idx="2028">
                  <c:v>261680</c:v>
                </c:pt>
                <c:pt idx="2029">
                  <c:v>256943</c:v>
                </c:pt>
                <c:pt idx="2030">
                  <c:v>257316</c:v>
                </c:pt>
                <c:pt idx="2031">
                  <c:v>253374</c:v>
                </c:pt>
                <c:pt idx="2032">
                  <c:v>257979</c:v>
                </c:pt>
                <c:pt idx="2033">
                  <c:v>258293</c:v>
                </c:pt>
                <c:pt idx="2034">
                  <c:v>259946</c:v>
                </c:pt>
                <c:pt idx="2035">
                  <c:v>256415</c:v>
                </c:pt>
                <c:pt idx="2036">
                  <c:v>255613</c:v>
                </c:pt>
                <c:pt idx="2037">
                  <c:v>256966</c:v>
                </c:pt>
                <c:pt idx="2038">
                  <c:v>257345</c:v>
                </c:pt>
                <c:pt idx="2039">
                  <c:v>257198</c:v>
                </c:pt>
                <c:pt idx="2040">
                  <c:v>262461</c:v>
                </c:pt>
                <c:pt idx="2041">
                  <c:v>267904</c:v>
                </c:pt>
                <c:pt idx="2042">
                  <c:v>266085</c:v>
                </c:pt>
                <c:pt idx="2043">
                  <c:v>265740</c:v>
                </c:pt>
                <c:pt idx="2044">
                  <c:v>271809</c:v>
                </c:pt>
                <c:pt idx="2045">
                  <c:v>267614</c:v>
                </c:pt>
                <c:pt idx="2046">
                  <c:v>267606</c:v>
                </c:pt>
                <c:pt idx="2047">
                  <c:v>262227</c:v>
                </c:pt>
                <c:pt idx="2048">
                  <c:v>256959</c:v>
                </c:pt>
                <c:pt idx="2049">
                  <c:v>253484</c:v>
                </c:pt>
                <c:pt idx="2050">
                  <c:v>255828</c:v>
                </c:pt>
                <c:pt idx="2051">
                  <c:v>254530</c:v>
                </c:pt>
                <c:pt idx="2052">
                  <c:v>256689</c:v>
                </c:pt>
                <c:pt idx="2053">
                  <c:v>255244</c:v>
                </c:pt>
                <c:pt idx="2054">
                  <c:v>256381</c:v>
                </c:pt>
                <c:pt idx="2055">
                  <c:v>258184</c:v>
                </c:pt>
                <c:pt idx="2056">
                  <c:v>250790</c:v>
                </c:pt>
                <c:pt idx="2057">
                  <c:v>251975</c:v>
                </c:pt>
                <c:pt idx="2058">
                  <c:v>247264</c:v>
                </c:pt>
                <c:pt idx="2059">
                  <c:v>234864</c:v>
                </c:pt>
                <c:pt idx="2060">
                  <c:v>254584</c:v>
                </c:pt>
                <c:pt idx="2061">
                  <c:v>257062</c:v>
                </c:pt>
                <c:pt idx="2062">
                  <c:v>259493</c:v>
                </c:pt>
                <c:pt idx="2063">
                  <c:v>262596</c:v>
                </c:pt>
                <c:pt idx="2064">
                  <c:v>252927</c:v>
                </c:pt>
                <c:pt idx="2065">
                  <c:v>235515</c:v>
                </c:pt>
                <c:pt idx="2066">
                  <c:v>287842</c:v>
                </c:pt>
                <c:pt idx="2067">
                  <c:v>288434</c:v>
                </c:pt>
                <c:pt idx="2068">
                  <c:v>291830</c:v>
                </c:pt>
                <c:pt idx="2069">
                  <c:v>296437</c:v>
                </c:pt>
                <c:pt idx="2070">
                  <c:v>294652</c:v>
                </c:pt>
                <c:pt idx="2071">
                  <c:v>297214</c:v>
                </c:pt>
                <c:pt idx="2072">
                  <c:v>301688</c:v>
                </c:pt>
                <c:pt idx="2073">
                  <c:v>295087</c:v>
                </c:pt>
                <c:pt idx="2074">
                  <c:v>295771</c:v>
                </c:pt>
                <c:pt idx="2075">
                  <c:v>291212</c:v>
                </c:pt>
                <c:pt idx="2076">
                  <c:v>311952</c:v>
                </c:pt>
                <c:pt idx="2077">
                  <c:v>310827</c:v>
                </c:pt>
                <c:pt idx="2078">
                  <c:v>314515</c:v>
                </c:pt>
                <c:pt idx="2079">
                  <c:v>318237</c:v>
                </c:pt>
                <c:pt idx="2080">
                  <c:v>313784</c:v>
                </c:pt>
                <c:pt idx="2081">
                  <c:v>315332</c:v>
                </c:pt>
                <c:pt idx="2082">
                  <c:v>314202</c:v>
                </c:pt>
                <c:pt idx="2083">
                  <c:v>317604</c:v>
                </c:pt>
                <c:pt idx="2084">
                  <c:v>321031</c:v>
                </c:pt>
                <c:pt idx="2085">
                  <c:v>323115</c:v>
                </c:pt>
                <c:pt idx="2086">
                  <c:v>328512</c:v>
                </c:pt>
                <c:pt idx="2087">
                  <c:v>327616</c:v>
                </c:pt>
                <c:pt idx="2088">
                  <c:v>326570</c:v>
                </c:pt>
                <c:pt idx="2089">
                  <c:v>322119</c:v>
                </c:pt>
                <c:pt idx="2090">
                  <c:v>321652</c:v>
                </c:pt>
                <c:pt idx="2091">
                  <c:v>308007</c:v>
                </c:pt>
                <c:pt idx="2092">
                  <c:v>309316</c:v>
                </c:pt>
                <c:pt idx="2093">
                  <c:v>307766</c:v>
                </c:pt>
                <c:pt idx="2094">
                  <c:v>311278</c:v>
                </c:pt>
                <c:pt idx="2095">
                  <c:v>305290</c:v>
                </c:pt>
                <c:pt idx="2096">
                  <c:v>306726</c:v>
                </c:pt>
                <c:pt idx="2097">
                  <c:v>311826</c:v>
                </c:pt>
                <c:pt idx="2098">
                  <c:v>310283</c:v>
                </c:pt>
                <c:pt idx="2099">
                  <c:v>318919</c:v>
                </c:pt>
                <c:pt idx="2100">
                  <c:v>320743</c:v>
                </c:pt>
                <c:pt idx="2101">
                  <c:v>325865</c:v>
                </c:pt>
                <c:pt idx="2102">
                  <c:v>346856</c:v>
                </c:pt>
                <c:pt idx="2103">
                  <c:v>327049</c:v>
                </c:pt>
                <c:pt idx="2104">
                  <c:v>317876</c:v>
                </c:pt>
                <c:pt idx="2105">
                  <c:v>300396</c:v>
                </c:pt>
                <c:pt idx="2106">
                  <c:v>302133</c:v>
                </c:pt>
                <c:pt idx="2107">
                  <c:v>297025</c:v>
                </c:pt>
                <c:pt idx="2108">
                  <c:v>300175</c:v>
                </c:pt>
                <c:pt idx="2109">
                  <c:v>303392</c:v>
                </c:pt>
                <c:pt idx="2110">
                  <c:v>291088</c:v>
                </c:pt>
                <c:pt idx="2111">
                  <c:v>286012</c:v>
                </c:pt>
                <c:pt idx="2112">
                  <c:v>284981</c:v>
                </c:pt>
                <c:pt idx="2113">
                  <c:v>288561</c:v>
                </c:pt>
                <c:pt idx="2114">
                  <c:v>293527</c:v>
                </c:pt>
                <c:pt idx="2115">
                  <c:v>286824</c:v>
                </c:pt>
                <c:pt idx="2116">
                  <c:v>277839</c:v>
                </c:pt>
                <c:pt idx="2117">
                  <c:v>280047</c:v>
                </c:pt>
                <c:pt idx="2118">
                  <c:v>271795</c:v>
                </c:pt>
                <c:pt idx="2119">
                  <c:v>270908</c:v>
                </c:pt>
                <c:pt idx="2120">
                  <c:v>268359</c:v>
                </c:pt>
                <c:pt idx="2121">
                  <c:v>272578</c:v>
                </c:pt>
                <c:pt idx="2122">
                  <c:v>275584</c:v>
                </c:pt>
                <c:pt idx="2123">
                  <c:v>272185</c:v>
                </c:pt>
                <c:pt idx="2124">
                  <c:v>273600</c:v>
                </c:pt>
                <c:pt idx="2125">
                  <c:v>272924</c:v>
                </c:pt>
                <c:pt idx="2126">
                  <c:v>277834</c:v>
                </c:pt>
                <c:pt idx="2127">
                  <c:v>278143</c:v>
                </c:pt>
                <c:pt idx="2128">
                  <c:v>279941</c:v>
                </c:pt>
                <c:pt idx="2129">
                  <c:v>264240</c:v>
                </c:pt>
                <c:pt idx="2130">
                  <c:v>260580</c:v>
                </c:pt>
                <c:pt idx="2131">
                  <c:v>259307</c:v>
                </c:pt>
                <c:pt idx="2132">
                  <c:v>256607</c:v>
                </c:pt>
                <c:pt idx="2133">
                  <c:v>256298</c:v>
                </c:pt>
                <c:pt idx="2134">
                  <c:v>255291</c:v>
                </c:pt>
                <c:pt idx="2135">
                  <c:v>255565</c:v>
                </c:pt>
                <c:pt idx="2136">
                  <c:v>254941</c:v>
                </c:pt>
                <c:pt idx="2137">
                  <c:v>248684</c:v>
                </c:pt>
                <c:pt idx="2138">
                  <c:v>251739</c:v>
                </c:pt>
                <c:pt idx="2139">
                  <c:v>250994</c:v>
                </c:pt>
                <c:pt idx="2140">
                  <c:v>250294</c:v>
                </c:pt>
                <c:pt idx="2141">
                  <c:v>252023</c:v>
                </c:pt>
                <c:pt idx="2142">
                  <c:v>251944</c:v>
                </c:pt>
                <c:pt idx="2143">
                  <c:v>248734</c:v>
                </c:pt>
                <c:pt idx="2144">
                  <c:v>256839</c:v>
                </c:pt>
                <c:pt idx="2145">
                  <c:v>260359</c:v>
                </c:pt>
                <c:pt idx="2146">
                  <c:v>264544</c:v>
                </c:pt>
                <c:pt idx="2147">
                  <c:v>264892</c:v>
                </c:pt>
                <c:pt idx="2148">
                  <c:v>264753</c:v>
                </c:pt>
                <c:pt idx="2149">
                  <c:v>264567</c:v>
                </c:pt>
                <c:pt idx="2150">
                  <c:v>264560</c:v>
                </c:pt>
                <c:pt idx="2151">
                  <c:v>268848</c:v>
                </c:pt>
                <c:pt idx="2152">
                  <c:v>266526</c:v>
                </c:pt>
                <c:pt idx="2153">
                  <c:v>268173</c:v>
                </c:pt>
                <c:pt idx="2154">
                  <c:v>262589</c:v>
                </c:pt>
                <c:pt idx="2155">
                  <c:v>261110</c:v>
                </c:pt>
                <c:pt idx="2156">
                  <c:v>258799</c:v>
                </c:pt>
                <c:pt idx="2157">
                  <c:v>260117</c:v>
                </c:pt>
                <c:pt idx="2158">
                  <c:v>264216</c:v>
                </c:pt>
                <c:pt idx="2159">
                  <c:v>263492</c:v>
                </c:pt>
                <c:pt idx="2160">
                  <c:v>265112</c:v>
                </c:pt>
                <c:pt idx="2161">
                  <c:v>264358</c:v>
                </c:pt>
                <c:pt idx="2162">
                  <c:v>263742</c:v>
                </c:pt>
                <c:pt idx="2163">
                  <c:v>269025</c:v>
                </c:pt>
                <c:pt idx="2164">
                  <c:v>270192</c:v>
                </c:pt>
                <c:pt idx="2165">
                  <c:v>268115</c:v>
                </c:pt>
                <c:pt idx="2166">
                  <c:v>269829</c:v>
                </c:pt>
                <c:pt idx="2167">
                  <c:v>272095</c:v>
                </c:pt>
                <c:pt idx="2168">
                  <c:v>264810</c:v>
                </c:pt>
                <c:pt idx="2169">
                  <c:v>256384</c:v>
                </c:pt>
                <c:pt idx="2170">
                  <c:v>263456</c:v>
                </c:pt>
                <c:pt idx="2171">
                  <c:v>266689</c:v>
                </c:pt>
                <c:pt idx="2172">
                  <c:v>268184</c:v>
                </c:pt>
                <c:pt idx="2173">
                  <c:v>262128</c:v>
                </c:pt>
                <c:pt idx="2174">
                  <c:v>258946</c:v>
                </c:pt>
                <c:pt idx="2175">
                  <c:v>263483</c:v>
                </c:pt>
                <c:pt idx="2176">
                  <c:v>251949</c:v>
                </c:pt>
                <c:pt idx="2177">
                  <c:v>252002</c:v>
                </c:pt>
                <c:pt idx="2178">
                  <c:v>255830</c:v>
                </c:pt>
                <c:pt idx="2179">
                  <c:v>244833</c:v>
                </c:pt>
                <c:pt idx="2180">
                  <c:v>252599</c:v>
                </c:pt>
                <c:pt idx="2181">
                  <c:v>258042</c:v>
                </c:pt>
                <c:pt idx="2182">
                  <c:v>263837</c:v>
                </c:pt>
                <c:pt idx="2183">
                  <c:v>261286</c:v>
                </c:pt>
                <c:pt idx="2184">
                  <c:v>262506</c:v>
                </c:pt>
                <c:pt idx="2185">
                  <c:v>250631</c:v>
                </c:pt>
                <c:pt idx="2186">
                  <c:v>248370</c:v>
                </c:pt>
                <c:pt idx="2187">
                  <c:v>249214</c:v>
                </c:pt>
                <c:pt idx="2188">
                  <c:v>248685</c:v>
                </c:pt>
                <c:pt idx="2189">
                  <c:v>255035</c:v>
                </c:pt>
                <c:pt idx="2190">
                  <c:v>249746</c:v>
                </c:pt>
                <c:pt idx="2191">
                  <c:v>244531</c:v>
                </c:pt>
                <c:pt idx="2192">
                  <c:v>250587</c:v>
                </c:pt>
                <c:pt idx="2193">
                  <c:v>263492</c:v>
                </c:pt>
                <c:pt idx="2194">
                  <c:v>263937</c:v>
                </c:pt>
                <c:pt idx="2195">
                  <c:v>263402</c:v>
                </c:pt>
                <c:pt idx="2196">
                  <c:v>271886</c:v>
                </c:pt>
                <c:pt idx="2197">
                  <c:v>273388</c:v>
                </c:pt>
                <c:pt idx="2198">
                  <c:v>282490</c:v>
                </c:pt>
                <c:pt idx="2199">
                  <c:v>285070</c:v>
                </c:pt>
                <c:pt idx="2200">
                  <c:v>290767</c:v>
                </c:pt>
                <c:pt idx="2201">
                  <c:v>283067</c:v>
                </c:pt>
                <c:pt idx="2202">
                  <c:v>283765</c:v>
                </c:pt>
                <c:pt idx="2203">
                  <c:v>282295</c:v>
                </c:pt>
                <c:pt idx="2204">
                  <c:v>275898</c:v>
                </c:pt>
                <c:pt idx="2205">
                  <c:v>272497</c:v>
                </c:pt>
                <c:pt idx="2206">
                  <c:v>276182</c:v>
                </c:pt>
                <c:pt idx="2207">
                  <c:v>270812</c:v>
                </c:pt>
                <c:pt idx="2208">
                  <c:v>282064</c:v>
                </c:pt>
                <c:pt idx="2209">
                  <c:v>275627</c:v>
                </c:pt>
                <c:pt idx="2210">
                  <c:v>277304</c:v>
                </c:pt>
                <c:pt idx="2211">
                  <c:v>274699</c:v>
                </c:pt>
                <c:pt idx="2212">
                  <c:v>274027</c:v>
                </c:pt>
                <c:pt idx="2213">
                  <c:v>297620</c:v>
                </c:pt>
                <c:pt idx="2214">
                  <c:v>298981</c:v>
                </c:pt>
                <c:pt idx="2215">
                  <c:v>290128</c:v>
                </c:pt>
                <c:pt idx="2216">
                  <c:v>292051</c:v>
                </c:pt>
                <c:pt idx="2217">
                  <c:v>291135</c:v>
                </c:pt>
                <c:pt idx="2218">
                  <c:v>285970</c:v>
                </c:pt>
                <c:pt idx="2219">
                  <c:v>318558</c:v>
                </c:pt>
                <c:pt idx="2220">
                  <c:v>324235</c:v>
                </c:pt>
                <c:pt idx="2221">
                  <c:v>319548</c:v>
                </c:pt>
                <c:pt idx="2222">
                  <c:v>314518</c:v>
                </c:pt>
                <c:pt idx="2223">
                  <c:v>318370</c:v>
                </c:pt>
                <c:pt idx="2224">
                  <c:v>328431</c:v>
                </c:pt>
                <c:pt idx="2225">
                  <c:v>330690</c:v>
                </c:pt>
                <c:pt idx="2226">
                  <c:v>325537</c:v>
                </c:pt>
                <c:pt idx="2227">
                  <c:v>323134</c:v>
                </c:pt>
                <c:pt idx="2228">
                  <c:v>306116</c:v>
                </c:pt>
                <c:pt idx="2229">
                  <c:v>308243</c:v>
                </c:pt>
                <c:pt idx="2230">
                  <c:v>304296</c:v>
                </c:pt>
                <c:pt idx="2231">
                  <c:v>308151</c:v>
                </c:pt>
                <c:pt idx="2232">
                  <c:v>304708</c:v>
                </c:pt>
                <c:pt idx="2233">
                  <c:v>314314</c:v>
                </c:pt>
                <c:pt idx="2234">
                  <c:v>307584</c:v>
                </c:pt>
                <c:pt idx="2235">
                  <c:v>290325</c:v>
                </c:pt>
                <c:pt idx="2236">
                  <c:v>283699</c:v>
                </c:pt>
                <c:pt idx="2237">
                  <c:v>283213</c:v>
                </c:pt>
                <c:pt idx="2238">
                  <c:v>263797</c:v>
                </c:pt>
                <c:pt idx="2239">
                  <c:v>264962</c:v>
                </c:pt>
                <c:pt idx="2240">
                  <c:v>266373</c:v>
                </c:pt>
                <c:pt idx="2241">
                  <c:v>266548</c:v>
                </c:pt>
                <c:pt idx="2242">
                  <c:v>263296</c:v>
                </c:pt>
                <c:pt idx="2243">
                  <c:v>272843</c:v>
                </c:pt>
                <c:pt idx="2244">
                  <c:v>272001</c:v>
                </c:pt>
                <c:pt idx="2245">
                  <c:v>268100</c:v>
                </c:pt>
                <c:pt idx="2246">
                  <c:v>263685</c:v>
                </c:pt>
                <c:pt idx="2247">
                  <c:v>271812</c:v>
                </c:pt>
                <c:pt idx="2248">
                  <c:v>260915</c:v>
                </c:pt>
                <c:pt idx="2249">
                  <c:v>262010</c:v>
                </c:pt>
                <c:pt idx="2250">
                  <c:v>287111</c:v>
                </c:pt>
                <c:pt idx="2251">
                  <c:v>262682</c:v>
                </c:pt>
                <c:pt idx="2252">
                  <c:v>247437</c:v>
                </c:pt>
                <c:pt idx="2253">
                  <c:v>244560</c:v>
                </c:pt>
                <c:pt idx="2254">
                  <c:v>245289</c:v>
                </c:pt>
                <c:pt idx="2255">
                  <c:v>245592</c:v>
                </c:pt>
                <c:pt idx="2256">
                  <c:v>249276</c:v>
                </c:pt>
                <c:pt idx="2257">
                  <c:v>254121</c:v>
                </c:pt>
                <c:pt idx="2258">
                  <c:v>247997</c:v>
                </c:pt>
                <c:pt idx="2259">
                  <c:v>242246</c:v>
                </c:pt>
                <c:pt idx="2260">
                  <c:v>253115</c:v>
                </c:pt>
                <c:pt idx="2261">
                  <c:v>253579</c:v>
                </c:pt>
                <c:pt idx="2262">
                  <c:v>265808</c:v>
                </c:pt>
                <c:pt idx="2263">
                  <c:v>253248</c:v>
                </c:pt>
                <c:pt idx="2264">
                  <c:v>242640</c:v>
                </c:pt>
                <c:pt idx="2265">
                  <c:v>252638</c:v>
                </c:pt>
                <c:pt idx="2266">
                  <c:v>260546</c:v>
                </c:pt>
                <c:pt idx="2267">
                  <c:v>260995</c:v>
                </c:pt>
                <c:pt idx="2268">
                  <c:v>293977</c:v>
                </c:pt>
                <c:pt idx="2269">
                  <c:v>305133</c:v>
                </c:pt>
                <c:pt idx="2270">
                  <c:v>283091</c:v>
                </c:pt>
                <c:pt idx="2271">
                  <c:v>276540</c:v>
                </c:pt>
                <c:pt idx="2272">
                  <c:v>259839</c:v>
                </c:pt>
                <c:pt idx="2273">
                  <c:v>260427</c:v>
                </c:pt>
                <c:pt idx="2274">
                  <c:v>253165</c:v>
                </c:pt>
                <c:pt idx="2275">
                  <c:v>235779</c:v>
                </c:pt>
                <c:pt idx="2276">
                  <c:v>239735</c:v>
                </c:pt>
                <c:pt idx="2277">
                  <c:v>234690</c:v>
                </c:pt>
                <c:pt idx="2278">
                  <c:v>222328</c:v>
                </c:pt>
                <c:pt idx="2279">
                  <c:v>232188</c:v>
                </c:pt>
                <c:pt idx="2280">
                  <c:v>234137</c:v>
                </c:pt>
                <c:pt idx="2281">
                  <c:v>198722</c:v>
                </c:pt>
                <c:pt idx="2282">
                  <c:v>252009</c:v>
                </c:pt>
                <c:pt idx="2283">
                  <c:v>298798</c:v>
                </c:pt>
                <c:pt idx="2284">
                  <c:v>296415</c:v>
                </c:pt>
                <c:pt idx="2285">
                  <c:v>306609</c:v>
                </c:pt>
                <c:pt idx="2286">
                  <c:v>324028</c:v>
                </c:pt>
                <c:pt idx="2287">
                  <c:v>316152</c:v>
                </c:pt>
                <c:pt idx="2288">
                  <c:v>328412</c:v>
                </c:pt>
                <c:pt idx="2289">
                  <c:v>319321</c:v>
                </c:pt>
                <c:pt idx="2290">
                  <c:v>306249</c:v>
                </c:pt>
                <c:pt idx="2291">
                  <c:v>294781</c:v>
                </c:pt>
                <c:pt idx="2292">
                  <c:v>313622</c:v>
                </c:pt>
                <c:pt idx="2293">
                  <c:v>351503</c:v>
                </c:pt>
                <c:pt idx="2294">
                  <c:v>350629</c:v>
                </c:pt>
                <c:pt idx="2295">
                  <c:v>357261</c:v>
                </c:pt>
                <c:pt idx="2296">
                  <c:v>346711</c:v>
                </c:pt>
                <c:pt idx="2297">
                  <c:v>348867</c:v>
                </c:pt>
                <c:pt idx="2298">
                  <c:v>353965</c:v>
                </c:pt>
                <c:pt idx="2299">
                  <c:v>352430</c:v>
                </c:pt>
                <c:pt idx="2300">
                  <c:v>365887</c:v>
                </c:pt>
                <c:pt idx="2301">
                  <c:v>355939</c:v>
                </c:pt>
                <c:pt idx="2302">
                  <c:v>359873</c:v>
                </c:pt>
                <c:pt idx="2303">
                  <c:v>373305</c:v>
                </c:pt>
                <c:pt idx="2304">
                  <c:v>370308</c:v>
                </c:pt>
                <c:pt idx="2305">
                  <c:v>357987</c:v>
                </c:pt>
                <c:pt idx="2306">
                  <c:v>368155</c:v>
                </c:pt>
                <c:pt idx="2307">
                  <c:v>354639</c:v>
                </c:pt>
                <c:pt idx="2308">
                  <c:v>347446</c:v>
                </c:pt>
                <c:pt idx="2309">
                  <c:v>356796</c:v>
                </c:pt>
                <c:pt idx="2310">
                  <c:v>364926</c:v>
                </c:pt>
                <c:pt idx="2311">
                  <c:v>385325</c:v>
                </c:pt>
                <c:pt idx="2312">
                  <c:v>392340</c:v>
                </c:pt>
                <c:pt idx="2313">
                  <c:v>387591</c:v>
                </c:pt>
                <c:pt idx="2314">
                  <c:v>393355</c:v>
                </c:pt>
                <c:pt idx="2315">
                  <c:v>391084</c:v>
                </c:pt>
                <c:pt idx="2316">
                  <c:v>386463</c:v>
                </c:pt>
                <c:pt idx="2317">
                  <c:v>392995</c:v>
                </c:pt>
                <c:pt idx="2318">
                  <c:v>403807</c:v>
                </c:pt>
                <c:pt idx="2319">
                  <c:v>418519</c:v>
                </c:pt>
                <c:pt idx="2320">
                  <c:v>418173</c:v>
                </c:pt>
                <c:pt idx="2321">
                  <c:v>420482</c:v>
                </c:pt>
                <c:pt idx="2322">
                  <c:v>412393</c:v>
                </c:pt>
                <c:pt idx="2323">
                  <c:v>418424</c:v>
                </c:pt>
                <c:pt idx="2324">
                  <c:v>425459</c:v>
                </c:pt>
                <c:pt idx="2325">
                  <c:v>423150</c:v>
                </c:pt>
                <c:pt idx="2326">
                  <c:v>421813</c:v>
                </c:pt>
                <c:pt idx="2327">
                  <c:v>418961</c:v>
                </c:pt>
                <c:pt idx="2328">
                  <c:v>420028</c:v>
                </c:pt>
                <c:pt idx="2329">
                  <c:v>412466</c:v>
                </c:pt>
                <c:pt idx="2330">
                  <c:v>411016</c:v>
                </c:pt>
                <c:pt idx="2331">
                  <c:v>418802</c:v>
                </c:pt>
                <c:pt idx="2332">
                  <c:v>420534</c:v>
                </c:pt>
                <c:pt idx="2333">
                  <c:v>410126</c:v>
                </c:pt>
                <c:pt idx="2334">
                  <c:v>393777</c:v>
                </c:pt>
                <c:pt idx="2335">
                  <c:v>391465</c:v>
                </c:pt>
                <c:pt idx="2336">
                  <c:v>399267</c:v>
                </c:pt>
                <c:pt idx="2337">
                  <c:v>424611</c:v>
                </c:pt>
                <c:pt idx="2338">
                  <c:v>418634</c:v>
                </c:pt>
                <c:pt idx="2339">
                  <c:v>432258</c:v>
                </c:pt>
                <c:pt idx="2340">
                  <c:v>432787</c:v>
                </c:pt>
                <c:pt idx="2341">
                  <c:v>419677</c:v>
                </c:pt>
                <c:pt idx="2342">
                  <c:v>443873</c:v>
                </c:pt>
                <c:pt idx="2343">
                  <c:v>469443</c:v>
                </c:pt>
                <c:pt idx="2344">
                  <c:v>472596</c:v>
                </c:pt>
                <c:pt idx="2345">
                  <c:v>410263</c:v>
                </c:pt>
                <c:pt idx="2346">
                  <c:v>409402</c:v>
                </c:pt>
                <c:pt idx="2347">
                  <c:v>405319</c:v>
                </c:pt>
                <c:pt idx="2348">
                  <c:v>385485</c:v>
                </c:pt>
                <c:pt idx="2349">
                  <c:v>382056</c:v>
                </c:pt>
                <c:pt idx="2350">
                  <c:v>389727</c:v>
                </c:pt>
                <c:pt idx="2351">
                  <c:v>378788</c:v>
                </c:pt>
                <c:pt idx="2352">
                  <c:v>368753</c:v>
                </c:pt>
                <c:pt idx="2353">
                  <c:v>365474</c:v>
                </c:pt>
                <c:pt idx="2354">
                  <c:v>363620</c:v>
                </c:pt>
                <c:pt idx="2355">
                  <c:v>363461</c:v>
                </c:pt>
                <c:pt idx="2356">
                  <c:v>377488</c:v>
                </c:pt>
                <c:pt idx="2357">
                  <c:v>385280</c:v>
                </c:pt>
                <c:pt idx="2358">
                  <c:v>374442</c:v>
                </c:pt>
                <c:pt idx="2359">
                  <c:v>399019</c:v>
                </c:pt>
                <c:pt idx="2360">
                  <c:v>393854</c:v>
                </c:pt>
                <c:pt idx="2361">
                  <c:v>395768</c:v>
                </c:pt>
                <c:pt idx="2362">
                  <c:v>387474</c:v>
                </c:pt>
                <c:pt idx="2363">
                  <c:v>399830</c:v>
                </c:pt>
                <c:pt idx="2364">
                  <c:v>399910</c:v>
                </c:pt>
                <c:pt idx="2365">
                  <c:v>427516</c:v>
                </c:pt>
                <c:pt idx="2366">
                  <c:v>431217</c:v>
                </c:pt>
                <c:pt idx="2367">
                  <c:v>427166</c:v>
                </c:pt>
                <c:pt idx="2368">
                  <c:v>434643</c:v>
                </c:pt>
                <c:pt idx="2369">
                  <c:v>436759</c:v>
                </c:pt>
                <c:pt idx="2370">
                  <c:v>428185</c:v>
                </c:pt>
                <c:pt idx="2371">
                  <c:v>426844</c:v>
                </c:pt>
                <c:pt idx="2372">
                  <c:v>440475</c:v>
                </c:pt>
                <c:pt idx="2373">
                  <c:v>447278</c:v>
                </c:pt>
                <c:pt idx="2374">
                  <c:v>435612</c:v>
                </c:pt>
                <c:pt idx="2375">
                  <c:v>422373</c:v>
                </c:pt>
                <c:pt idx="2376">
                  <c:v>404242</c:v>
                </c:pt>
                <c:pt idx="2377">
                  <c:v>403420</c:v>
                </c:pt>
                <c:pt idx="2378">
                  <c:v>407285</c:v>
                </c:pt>
                <c:pt idx="2379">
                  <c:v>393799</c:v>
                </c:pt>
                <c:pt idx="2380">
                  <c:v>375107</c:v>
                </c:pt>
                <c:pt idx="2381">
                  <c:v>368292</c:v>
                </c:pt>
                <c:pt idx="2382">
                  <c:v>357615</c:v>
                </c:pt>
                <c:pt idx="2383">
                  <c:v>366938</c:v>
                </c:pt>
                <c:pt idx="2384">
                  <c:v>401132</c:v>
                </c:pt>
                <c:pt idx="2385">
                  <c:v>418494</c:v>
                </c:pt>
                <c:pt idx="2386">
                  <c:v>428026</c:v>
                </c:pt>
                <c:pt idx="2387">
                  <c:v>431740</c:v>
                </c:pt>
                <c:pt idx="2388">
                  <c:v>418934</c:v>
                </c:pt>
                <c:pt idx="2389">
                  <c:v>420847</c:v>
                </c:pt>
                <c:pt idx="2390">
                  <c:v>445772</c:v>
                </c:pt>
                <c:pt idx="2391">
                  <c:v>451245</c:v>
                </c:pt>
                <c:pt idx="2392">
                  <c:v>459221</c:v>
                </c:pt>
                <c:pt idx="2393">
                  <c:v>472199</c:v>
                </c:pt>
                <c:pt idx="2394">
                  <c:v>486242</c:v>
                </c:pt>
                <c:pt idx="2395">
                  <c:v>448709</c:v>
                </c:pt>
                <c:pt idx="2396">
                  <c:v>444992</c:v>
                </c:pt>
                <c:pt idx="2397">
                  <c:v>456242</c:v>
                </c:pt>
                <c:pt idx="2398">
                  <c:v>440501</c:v>
                </c:pt>
                <c:pt idx="2399">
                  <c:v>473577</c:v>
                </c:pt>
                <c:pt idx="2400">
                  <c:v>510279</c:v>
                </c:pt>
                <c:pt idx="2401">
                  <c:v>520012</c:v>
                </c:pt>
                <c:pt idx="2402">
                  <c:v>530404</c:v>
                </c:pt>
                <c:pt idx="2403">
                  <c:v>533217</c:v>
                </c:pt>
                <c:pt idx="2404">
                  <c:v>534455</c:v>
                </c:pt>
                <c:pt idx="2405">
                  <c:v>533062</c:v>
                </c:pt>
                <c:pt idx="2406">
                  <c:v>535289</c:v>
                </c:pt>
                <c:pt idx="2407">
                  <c:v>534854</c:v>
                </c:pt>
                <c:pt idx="2408">
                  <c:v>530280</c:v>
                </c:pt>
                <c:pt idx="2409">
                  <c:v>529544</c:v>
                </c:pt>
                <c:pt idx="2410">
                  <c:v>538111</c:v>
                </c:pt>
                <c:pt idx="2411">
                  <c:v>540958</c:v>
                </c:pt>
                <c:pt idx="2412">
                  <c:v>539298</c:v>
                </c:pt>
                <c:pt idx="2413">
                  <c:v>546347</c:v>
                </c:pt>
                <c:pt idx="2414">
                  <c:v>532875</c:v>
                </c:pt>
                <c:pt idx="2415">
                  <c:v>532697</c:v>
                </c:pt>
                <c:pt idx="2416">
                  <c:v>529855</c:v>
                </c:pt>
                <c:pt idx="2417">
                  <c:v>533073</c:v>
                </c:pt>
                <c:pt idx="2418">
                  <c:v>562625</c:v>
                </c:pt>
                <c:pt idx="2419">
                  <c:v>567387</c:v>
                </c:pt>
                <c:pt idx="2420">
                  <c:v>566604</c:v>
                </c:pt>
                <c:pt idx="2421">
                  <c:v>570328</c:v>
                </c:pt>
                <c:pt idx="2422">
                  <c:v>570794</c:v>
                </c:pt>
                <c:pt idx="2423">
                  <c:v>560669</c:v>
                </c:pt>
                <c:pt idx="2424">
                  <c:v>567130</c:v>
                </c:pt>
                <c:pt idx="2425">
                  <c:v>555736</c:v>
                </c:pt>
                <c:pt idx="2426">
                  <c:v>573553</c:v>
                </c:pt>
                <c:pt idx="2427">
                  <c:v>577117</c:v>
                </c:pt>
                <c:pt idx="2428">
                  <c:v>571251</c:v>
                </c:pt>
                <c:pt idx="2429">
                  <c:v>541421</c:v>
                </c:pt>
                <c:pt idx="2430">
                  <c:v>514883</c:v>
                </c:pt>
                <c:pt idx="2431">
                  <c:v>548729</c:v>
                </c:pt>
                <c:pt idx="2432">
                  <c:v>579874</c:v>
                </c:pt>
                <c:pt idx="2433">
                  <c:v>554548</c:v>
                </c:pt>
                <c:pt idx="2434">
                  <c:v>564550</c:v>
                </c:pt>
                <c:pt idx="2435">
                  <c:v>609944</c:v>
                </c:pt>
                <c:pt idx="2436">
                  <c:v>635589</c:v>
                </c:pt>
                <c:pt idx="2437">
                  <c:v>643093</c:v>
                </c:pt>
                <c:pt idx="2438">
                  <c:v>659487</c:v>
                </c:pt>
                <c:pt idx="2439">
                  <c:v>657603</c:v>
                </c:pt>
                <c:pt idx="2440">
                  <c:v>661179</c:v>
                </c:pt>
                <c:pt idx="2441">
                  <c:v>657042</c:v>
                </c:pt>
                <c:pt idx="2442">
                  <c:v>652337</c:v>
                </c:pt>
                <c:pt idx="2443">
                  <c:v>653211</c:v>
                </c:pt>
                <c:pt idx="2444">
                  <c:v>656944</c:v>
                </c:pt>
                <c:pt idx="2445">
                  <c:v>654584</c:v>
                </c:pt>
                <c:pt idx="2446">
                  <c:v>657559</c:v>
                </c:pt>
                <c:pt idx="2447">
                  <c:v>663789</c:v>
                </c:pt>
                <c:pt idx="2448">
                  <c:v>654103</c:v>
                </c:pt>
                <c:pt idx="2449">
                  <c:v>632968</c:v>
                </c:pt>
                <c:pt idx="2450">
                  <c:v>652418</c:v>
                </c:pt>
                <c:pt idx="2451">
                  <c:v>653496</c:v>
                </c:pt>
                <c:pt idx="2452">
                  <c:v>662601</c:v>
                </c:pt>
                <c:pt idx="2453">
                  <c:v>664789</c:v>
                </c:pt>
                <c:pt idx="2454">
                  <c:v>670676</c:v>
                </c:pt>
                <c:pt idx="2455">
                  <c:v>671395</c:v>
                </c:pt>
                <c:pt idx="2456">
                  <c:v>691124</c:v>
                </c:pt>
                <c:pt idx="2457">
                  <c:v>693507</c:v>
                </c:pt>
                <c:pt idx="2458">
                  <c:v>694244</c:v>
                </c:pt>
                <c:pt idx="2459">
                  <c:v>696128</c:v>
                </c:pt>
                <c:pt idx="2460">
                  <c:v>701277</c:v>
                </c:pt>
                <c:pt idx="2461">
                  <c:v>701572</c:v>
                </c:pt>
                <c:pt idx="2462">
                  <c:v>695223</c:v>
                </c:pt>
                <c:pt idx="2463">
                  <c:v>688206</c:v>
                </c:pt>
                <c:pt idx="2464">
                  <c:v>693546</c:v>
                </c:pt>
                <c:pt idx="2465">
                  <c:v>691012</c:v>
                </c:pt>
                <c:pt idx="2466">
                  <c:v>699026</c:v>
                </c:pt>
                <c:pt idx="2467">
                  <c:v>707077</c:v>
                </c:pt>
                <c:pt idx="2468">
                  <c:v>705169</c:v>
                </c:pt>
                <c:pt idx="2469">
                  <c:v>688164</c:v>
                </c:pt>
                <c:pt idx="2470">
                  <c:v>696808</c:v>
                </c:pt>
                <c:pt idx="2471">
                  <c:v>697152</c:v>
                </c:pt>
                <c:pt idx="2472">
                  <c:v>696336</c:v>
                </c:pt>
                <c:pt idx="2473">
                  <c:v>709414</c:v>
                </c:pt>
                <c:pt idx="2474">
                  <c:v>704560</c:v>
                </c:pt>
                <c:pt idx="2475">
                  <c:v>703706</c:v>
                </c:pt>
                <c:pt idx="2476">
                  <c:v>719845</c:v>
                </c:pt>
                <c:pt idx="2477">
                  <c:v>726230</c:v>
                </c:pt>
                <c:pt idx="2478">
                  <c:v>714991</c:v>
                </c:pt>
                <c:pt idx="2479">
                  <c:v>713865</c:v>
                </c:pt>
                <c:pt idx="2480">
                  <c:v>672491</c:v>
                </c:pt>
                <c:pt idx="2481">
                  <c:v>665611</c:v>
                </c:pt>
                <c:pt idx="2482">
                  <c:v>666405</c:v>
                </c:pt>
                <c:pt idx="2483">
                  <c:v>648414</c:v>
                </c:pt>
                <c:pt idx="2484">
                  <c:v>631900</c:v>
                </c:pt>
                <c:pt idx="2485">
                  <c:v>649776</c:v>
                </c:pt>
                <c:pt idx="2486">
                  <c:v>662749</c:v>
                </c:pt>
                <c:pt idx="2487">
                  <c:v>671997</c:v>
                </c:pt>
                <c:pt idx="2488">
                  <c:v>663873</c:v>
                </c:pt>
                <c:pt idx="2489">
                  <c:v>662929</c:v>
                </c:pt>
                <c:pt idx="2490">
                  <c:v>667309</c:v>
                </c:pt>
                <c:pt idx="2491">
                  <c:v>678340</c:v>
                </c:pt>
                <c:pt idx="2492">
                  <c:v>681583</c:v>
                </c:pt>
                <c:pt idx="2493">
                  <c:v>660745</c:v>
                </c:pt>
                <c:pt idx="2494">
                  <c:v>661581</c:v>
                </c:pt>
                <c:pt idx="2495">
                  <c:v>644198</c:v>
                </c:pt>
                <c:pt idx="2496">
                  <c:v>669643</c:v>
                </c:pt>
                <c:pt idx="2497">
                  <c:v>654903</c:v>
                </c:pt>
                <c:pt idx="2498">
                  <c:v>706304</c:v>
                </c:pt>
                <c:pt idx="2499">
                  <c:v>728764</c:v>
                </c:pt>
                <c:pt idx="2500">
                  <c:v>724311</c:v>
                </c:pt>
                <c:pt idx="2501">
                  <c:v>732100</c:v>
                </c:pt>
                <c:pt idx="2502">
                  <c:v>730794</c:v>
                </c:pt>
                <c:pt idx="2503">
                  <c:v>729380</c:v>
                </c:pt>
                <c:pt idx="2504">
                  <c:v>735579</c:v>
                </c:pt>
                <c:pt idx="2505">
                  <c:v>715893</c:v>
                </c:pt>
                <c:pt idx="2506">
                  <c:v>744893</c:v>
                </c:pt>
                <c:pt idx="2507">
                  <c:v>737097</c:v>
                </c:pt>
                <c:pt idx="2508">
                  <c:v>703190</c:v>
                </c:pt>
                <c:pt idx="2509">
                  <c:v>695879</c:v>
                </c:pt>
                <c:pt idx="2510">
                  <c:v>686560</c:v>
                </c:pt>
                <c:pt idx="2511">
                  <c:v>633957</c:v>
                </c:pt>
                <c:pt idx="2512">
                  <c:v>643868</c:v>
                </c:pt>
                <c:pt idx="2513">
                  <c:v>637376</c:v>
                </c:pt>
                <c:pt idx="2514">
                  <c:v>650966</c:v>
                </c:pt>
                <c:pt idx="2515">
                  <c:v>637760</c:v>
                </c:pt>
                <c:pt idx="2516">
                  <c:v>585933</c:v>
                </c:pt>
                <c:pt idx="2517">
                  <c:v>580447</c:v>
                </c:pt>
                <c:pt idx="2518">
                  <c:v>585309</c:v>
                </c:pt>
                <c:pt idx="2519">
                  <c:v>548702</c:v>
                </c:pt>
                <c:pt idx="2520">
                  <c:v>541956</c:v>
                </c:pt>
                <c:pt idx="2521">
                  <c:v>497835</c:v>
                </c:pt>
                <c:pt idx="2522">
                  <c:v>497927</c:v>
                </c:pt>
                <c:pt idx="2523">
                  <c:v>500872</c:v>
                </c:pt>
                <c:pt idx="2524">
                  <c:v>499929</c:v>
                </c:pt>
                <c:pt idx="2525">
                  <c:v>499030</c:v>
                </c:pt>
                <c:pt idx="2526">
                  <c:v>495370</c:v>
                </c:pt>
                <c:pt idx="2527">
                  <c:v>491687</c:v>
                </c:pt>
                <c:pt idx="2528">
                  <c:v>492569</c:v>
                </c:pt>
                <c:pt idx="2529">
                  <c:v>489695</c:v>
                </c:pt>
                <c:pt idx="2530">
                  <c:v>507042</c:v>
                </c:pt>
                <c:pt idx="2531">
                  <c:v>501494</c:v>
                </c:pt>
                <c:pt idx="2532">
                  <c:v>491127</c:v>
                </c:pt>
                <c:pt idx="2533">
                  <c:v>489623</c:v>
                </c:pt>
                <c:pt idx="2534">
                  <c:v>478622</c:v>
                </c:pt>
                <c:pt idx="2535">
                  <c:v>483666</c:v>
                </c:pt>
                <c:pt idx="2536">
                  <c:v>486925</c:v>
                </c:pt>
                <c:pt idx="2537">
                  <c:v>488441</c:v>
                </c:pt>
                <c:pt idx="2538">
                  <c:v>501401</c:v>
                </c:pt>
                <c:pt idx="2539">
                  <c:v>510754</c:v>
                </c:pt>
                <c:pt idx="2540">
                  <c:v>499468</c:v>
                </c:pt>
                <c:pt idx="2541">
                  <c:v>498982</c:v>
                </c:pt>
                <c:pt idx="2542">
                  <c:v>491256</c:v>
                </c:pt>
                <c:pt idx="2543">
                  <c:v>486910</c:v>
                </c:pt>
                <c:pt idx="2544">
                  <c:v>511693</c:v>
                </c:pt>
                <c:pt idx="2545">
                  <c:v>514870</c:v>
                </c:pt>
                <c:pt idx="2546">
                  <c:v>558403</c:v>
                </c:pt>
                <c:pt idx="2547">
                  <c:v>548180</c:v>
                </c:pt>
                <c:pt idx="2548">
                  <c:v>544410</c:v>
                </c:pt>
                <c:pt idx="2549">
                  <c:v>553168</c:v>
                </c:pt>
                <c:pt idx="2550">
                  <c:v>555840</c:v>
                </c:pt>
                <c:pt idx="2551">
                  <c:v>559630</c:v>
                </c:pt>
                <c:pt idx="2552">
                  <c:v>535173</c:v>
                </c:pt>
                <c:pt idx="2553">
                  <c:v>553380</c:v>
                </c:pt>
                <c:pt idx="2554">
                  <c:v>588451</c:v>
                </c:pt>
                <c:pt idx="2555">
                  <c:v>575275</c:v>
                </c:pt>
                <c:pt idx="2556">
                  <c:v>511900</c:v>
                </c:pt>
                <c:pt idx="2557">
                  <c:v>461998</c:v>
                </c:pt>
                <c:pt idx="2558">
                  <c:v>469868</c:v>
                </c:pt>
                <c:pt idx="2559">
                  <c:v>469679</c:v>
                </c:pt>
                <c:pt idx="2560">
                  <c:v>407452</c:v>
                </c:pt>
                <c:pt idx="2561">
                  <c:v>493979</c:v>
                </c:pt>
                <c:pt idx="2562">
                  <c:v>505539</c:v>
                </c:pt>
                <c:pt idx="2563">
                  <c:v>501452</c:v>
                </c:pt>
                <c:pt idx="2564">
                  <c:v>513810</c:v>
                </c:pt>
                <c:pt idx="2565">
                  <c:v>515381</c:v>
                </c:pt>
                <c:pt idx="2566">
                  <c:v>499335</c:v>
                </c:pt>
                <c:pt idx="2567">
                  <c:v>496202</c:v>
                </c:pt>
                <c:pt idx="2568">
                  <c:v>487747</c:v>
                </c:pt>
                <c:pt idx="2569">
                  <c:v>533756</c:v>
                </c:pt>
                <c:pt idx="2570">
                  <c:v>509907</c:v>
                </c:pt>
                <c:pt idx="2571">
                  <c:v>513558</c:v>
                </c:pt>
                <c:pt idx="2572">
                  <c:v>548034</c:v>
                </c:pt>
                <c:pt idx="2573">
                  <c:v>553049</c:v>
                </c:pt>
                <c:pt idx="2574">
                  <c:v>525794</c:v>
                </c:pt>
                <c:pt idx="2575">
                  <c:v>648069</c:v>
                </c:pt>
                <c:pt idx="2576">
                  <c:v>651516</c:v>
                </c:pt>
                <c:pt idx="2577">
                  <c:v>650953</c:v>
                </c:pt>
                <c:pt idx="2578">
                  <c:v>626250</c:v>
                </c:pt>
                <c:pt idx="2579">
                  <c:v>630454</c:v>
                </c:pt>
                <c:pt idx="2580">
                  <c:v>637651</c:v>
                </c:pt>
                <c:pt idx="2581">
                  <c:v>656931</c:v>
                </c:pt>
                <c:pt idx="2582">
                  <c:v>680494</c:v>
                </c:pt>
                <c:pt idx="2583">
                  <c:v>686010</c:v>
                </c:pt>
                <c:pt idx="2584">
                  <c:v>694424</c:v>
                </c:pt>
                <c:pt idx="2585">
                  <c:v>704173</c:v>
                </c:pt>
                <c:pt idx="2586">
                  <c:v>709763</c:v>
                </c:pt>
                <c:pt idx="2587">
                  <c:v>701595</c:v>
                </c:pt>
                <c:pt idx="2588">
                  <c:v>712017</c:v>
                </c:pt>
                <c:pt idx="2589">
                  <c:v>705277</c:v>
                </c:pt>
                <c:pt idx="2590">
                  <c:v>707520</c:v>
                </c:pt>
                <c:pt idx="2591">
                  <c:v>700468</c:v>
                </c:pt>
                <c:pt idx="2592">
                  <c:v>710700</c:v>
                </c:pt>
                <c:pt idx="2593">
                  <c:v>688931</c:v>
                </c:pt>
                <c:pt idx="2594">
                  <c:v>701986</c:v>
                </c:pt>
                <c:pt idx="2595">
                  <c:v>740714</c:v>
                </c:pt>
                <c:pt idx="2596">
                  <c:v>742555</c:v>
                </c:pt>
                <c:pt idx="2597">
                  <c:v>743972</c:v>
                </c:pt>
                <c:pt idx="2598">
                  <c:v>745066</c:v>
                </c:pt>
                <c:pt idx="2599">
                  <c:v>624596</c:v>
                </c:pt>
                <c:pt idx="2600">
                  <c:v>631090</c:v>
                </c:pt>
                <c:pt idx="2601">
                  <c:v>612847</c:v>
                </c:pt>
                <c:pt idx="2602">
                  <c:v>645773</c:v>
                </c:pt>
                <c:pt idx="2603">
                  <c:v>650147</c:v>
                </c:pt>
                <c:pt idx="2604">
                  <c:v>601076</c:v>
                </c:pt>
                <c:pt idx="2605">
                  <c:v>609567</c:v>
                </c:pt>
                <c:pt idx="2606">
                  <c:v>675955</c:v>
                </c:pt>
                <c:pt idx="2607">
                  <c:v>675509</c:v>
                </c:pt>
                <c:pt idx="2608">
                  <c:v>640630</c:v>
                </c:pt>
                <c:pt idx="2609">
                  <c:v>620524</c:v>
                </c:pt>
                <c:pt idx="2610">
                  <c:v>695157</c:v>
                </c:pt>
                <c:pt idx="2611">
                  <c:v>699141</c:v>
                </c:pt>
                <c:pt idx="2612">
                  <c:v>698772</c:v>
                </c:pt>
                <c:pt idx="2613">
                  <c:v>688016</c:v>
                </c:pt>
                <c:pt idx="2614">
                  <c:v>726276</c:v>
                </c:pt>
                <c:pt idx="2615">
                  <c:v>738628</c:v>
                </c:pt>
                <c:pt idx="2616">
                  <c:v>675308</c:v>
                </c:pt>
                <c:pt idx="2617">
                  <c:v>727169</c:v>
                </c:pt>
                <c:pt idx="2618">
                  <c:v>749986</c:v>
                </c:pt>
                <c:pt idx="2619">
                  <c:v>759872</c:v>
                </c:pt>
                <c:pt idx="2620">
                  <c:v>761958</c:v>
                </c:pt>
                <c:pt idx="2621">
                  <c:v>751939</c:v>
                </c:pt>
                <c:pt idx="2622">
                  <c:v>794874</c:v>
                </c:pt>
                <c:pt idx="2623">
                  <c:v>872029</c:v>
                </c:pt>
                <c:pt idx="2624">
                  <c:v>905904</c:v>
                </c:pt>
                <c:pt idx="2625">
                  <c:v>923812</c:v>
                </c:pt>
                <c:pt idx="2626">
                  <c:v>919204</c:v>
                </c:pt>
                <c:pt idx="2627">
                  <c:v>920922</c:v>
                </c:pt>
                <c:pt idx="2628">
                  <c:v>928967</c:v>
                </c:pt>
                <c:pt idx="2629">
                  <c:v>925999</c:v>
                </c:pt>
                <c:pt idx="2630">
                  <c:v>913848</c:v>
                </c:pt>
                <c:pt idx="2631">
                  <c:v>921625</c:v>
                </c:pt>
                <c:pt idx="2632">
                  <c:v>906573</c:v>
                </c:pt>
                <c:pt idx="2633">
                  <c:v>860693</c:v>
                </c:pt>
                <c:pt idx="2634">
                  <c:v>987768</c:v>
                </c:pt>
                <c:pt idx="2635">
                  <c:v>952431</c:v>
                </c:pt>
                <c:pt idx="2636">
                  <c:v>889346</c:v>
                </c:pt>
                <c:pt idx="2637">
                  <c:v>917206</c:v>
                </c:pt>
                <c:pt idx="2638">
                  <c:v>943483</c:v>
                </c:pt>
                <c:pt idx="2639">
                  <c:v>963924</c:v>
                </c:pt>
                <c:pt idx="2640">
                  <c:v>970942</c:v>
                </c:pt>
                <c:pt idx="2641">
                  <c:v>971790</c:v>
                </c:pt>
                <c:pt idx="2642">
                  <c:v>937246</c:v>
                </c:pt>
                <c:pt idx="2643">
                  <c:v>908950</c:v>
                </c:pt>
                <c:pt idx="2644">
                  <c:v>932370</c:v>
                </c:pt>
                <c:pt idx="2645">
                  <c:v>960565</c:v>
                </c:pt>
                <c:pt idx="2646">
                  <c:v>929737</c:v>
                </c:pt>
                <c:pt idx="2647">
                  <c:v>938585</c:v>
                </c:pt>
                <c:pt idx="2648">
                  <c:v>963154</c:v>
                </c:pt>
                <c:pt idx="2649">
                  <c:v>1019757</c:v>
                </c:pt>
                <c:pt idx="2650">
                  <c:v>969023</c:v>
                </c:pt>
                <c:pt idx="2651">
                  <c:v>944900</c:v>
                </c:pt>
                <c:pt idx="2652">
                  <c:v>940281</c:v>
                </c:pt>
                <c:pt idx="2653">
                  <c:v>894846</c:v>
                </c:pt>
                <c:pt idx="2654">
                  <c:v>1063651</c:v>
                </c:pt>
                <c:pt idx="2655">
                  <c:v>1041604</c:v>
                </c:pt>
                <c:pt idx="2656">
                  <c:v>959014</c:v>
                </c:pt>
                <c:pt idx="2657">
                  <c:v>913502</c:v>
                </c:pt>
                <c:pt idx="2658">
                  <c:v>895282</c:v>
                </c:pt>
                <c:pt idx="2659">
                  <c:v>860704</c:v>
                </c:pt>
                <c:pt idx="2660">
                  <c:v>841301</c:v>
                </c:pt>
                <c:pt idx="2661">
                  <c:v>843666</c:v>
                </c:pt>
                <c:pt idx="2662">
                  <c:v>831303</c:v>
                </c:pt>
                <c:pt idx="2663">
                  <c:v>812090</c:v>
                </c:pt>
                <c:pt idx="2664">
                  <c:v>820168</c:v>
                </c:pt>
                <c:pt idx="2665">
                  <c:v>850193</c:v>
                </c:pt>
                <c:pt idx="2666">
                  <c:v>761189</c:v>
                </c:pt>
                <c:pt idx="2667">
                  <c:v>742633</c:v>
                </c:pt>
                <c:pt idx="2668">
                  <c:v>751370</c:v>
                </c:pt>
                <c:pt idx="2669">
                  <c:v>688630</c:v>
                </c:pt>
                <c:pt idx="2670">
                  <c:v>675776</c:v>
                </c:pt>
                <c:pt idx="2671">
                  <c:v>697712</c:v>
                </c:pt>
                <c:pt idx="2672">
                  <c:v>772067</c:v>
                </c:pt>
                <c:pt idx="2673">
                  <c:v>583212</c:v>
                </c:pt>
                <c:pt idx="2674">
                  <c:v>761088</c:v>
                </c:pt>
                <c:pt idx="2675">
                  <c:v>787699</c:v>
                </c:pt>
                <c:pt idx="2676">
                  <c:v>977547</c:v>
                </c:pt>
                <c:pt idx="2677">
                  <c:v>973620</c:v>
                </c:pt>
                <c:pt idx="2678">
                  <c:v>995913</c:v>
                </c:pt>
                <c:pt idx="2679">
                  <c:v>974356</c:v>
                </c:pt>
                <c:pt idx="2680">
                  <c:v>980180</c:v>
                </c:pt>
                <c:pt idx="2681">
                  <c:v>1102948</c:v>
                </c:pt>
                <c:pt idx="2682">
                  <c:v>996593</c:v>
                </c:pt>
                <c:pt idx="2683">
                  <c:v>888007</c:v>
                </c:pt>
                <c:pt idx="2684">
                  <c:v>779063</c:v>
                </c:pt>
                <c:pt idx="2685">
                  <c:v>925474</c:v>
                </c:pt>
                <c:pt idx="2686">
                  <c:v>1166101</c:v>
                </c:pt>
                <c:pt idx="2687">
                  <c:v>1284439</c:v>
                </c:pt>
                <c:pt idx="2688">
                  <c:v>1203111</c:v>
                </c:pt>
                <c:pt idx="2689">
                  <c:v>1164115</c:v>
                </c:pt>
                <c:pt idx="2690">
                  <c:v>1066507</c:v>
                </c:pt>
                <c:pt idx="2691">
                  <c:v>1260183</c:v>
                </c:pt>
                <c:pt idx="2692">
                  <c:v>1263017</c:v>
                </c:pt>
                <c:pt idx="2693">
                  <c:v>1151417</c:v>
                </c:pt>
                <c:pt idx="2694">
                  <c:v>1117956</c:v>
                </c:pt>
                <c:pt idx="2695">
                  <c:v>1035545</c:v>
                </c:pt>
                <c:pt idx="2696">
                  <c:v>891622</c:v>
                </c:pt>
                <c:pt idx="2697">
                  <c:v>863884</c:v>
                </c:pt>
                <c:pt idx="2698">
                  <c:v>890183</c:v>
                </c:pt>
                <c:pt idx="2699">
                  <c:v>860749</c:v>
                </c:pt>
                <c:pt idx="2700">
                  <c:v>806065</c:v>
                </c:pt>
                <c:pt idx="2701">
                  <c:v>659230</c:v>
                </c:pt>
                <c:pt idx="2702">
                  <c:v>652289</c:v>
                </c:pt>
                <c:pt idx="2703">
                  <c:v>785010</c:v>
                </c:pt>
                <c:pt idx="2704">
                  <c:v>549081</c:v>
                </c:pt>
                <c:pt idx="2705">
                  <c:v>491184</c:v>
                </c:pt>
                <c:pt idx="2706">
                  <c:v>466336</c:v>
                </c:pt>
                <c:pt idx="2707">
                  <c:v>468846</c:v>
                </c:pt>
                <c:pt idx="2708">
                  <c:v>454531</c:v>
                </c:pt>
                <c:pt idx="2709">
                  <c:v>402045</c:v>
                </c:pt>
                <c:pt idx="2710">
                  <c:v>382084</c:v>
                </c:pt>
                <c:pt idx="2711">
                  <c:v>364432</c:v>
                </c:pt>
                <c:pt idx="2712">
                  <c:v>378368</c:v>
                </c:pt>
                <c:pt idx="2713">
                  <c:v>377253</c:v>
                </c:pt>
                <c:pt idx="2714">
                  <c:v>330725</c:v>
                </c:pt>
                <c:pt idx="2715">
                  <c:v>292889</c:v>
                </c:pt>
                <c:pt idx="2716">
                  <c:v>273631</c:v>
                </c:pt>
                <c:pt idx="2717">
                  <c:v>255623</c:v>
                </c:pt>
                <c:pt idx="2718">
                  <c:v>239946</c:v>
                </c:pt>
                <c:pt idx="2719">
                  <c:v>230094</c:v>
                </c:pt>
                <c:pt idx="2720">
                  <c:v>230049</c:v>
                </c:pt>
                <c:pt idx="2721">
                  <c:v>227617</c:v>
                </c:pt>
                <c:pt idx="2722">
                  <c:v>223120</c:v>
                </c:pt>
                <c:pt idx="2723">
                  <c:v>228052</c:v>
                </c:pt>
                <c:pt idx="2724">
                  <c:v>221536</c:v>
                </c:pt>
                <c:pt idx="2725">
                  <c:v>219182</c:v>
                </c:pt>
                <c:pt idx="2726">
                  <c:v>197848</c:v>
                </c:pt>
                <c:pt idx="2727">
                  <c:v>208303</c:v>
                </c:pt>
                <c:pt idx="2728">
                  <c:v>221179</c:v>
                </c:pt>
                <c:pt idx="2729">
                  <c:v>238350</c:v>
                </c:pt>
                <c:pt idx="2730">
                  <c:v>216191</c:v>
                </c:pt>
                <c:pt idx="2731">
                  <c:v>203304</c:v>
                </c:pt>
                <c:pt idx="2732">
                  <c:v>194824</c:v>
                </c:pt>
                <c:pt idx="2733">
                  <c:v>192381</c:v>
                </c:pt>
                <c:pt idx="2734">
                  <c:v>174015</c:v>
                </c:pt>
                <c:pt idx="2735">
                  <c:v>163181</c:v>
                </c:pt>
                <c:pt idx="2736">
                  <c:v>159053</c:v>
                </c:pt>
                <c:pt idx="2737">
                  <c:v>162054</c:v>
                </c:pt>
                <c:pt idx="2738">
                  <c:v>156788</c:v>
                </c:pt>
                <c:pt idx="2739">
                  <c:v>154121</c:v>
                </c:pt>
                <c:pt idx="2740">
                  <c:v>150841</c:v>
                </c:pt>
                <c:pt idx="2741">
                  <c:v>146054</c:v>
                </c:pt>
                <c:pt idx="2742">
                  <c:v>145708</c:v>
                </c:pt>
                <c:pt idx="2743">
                  <c:v>145820</c:v>
                </c:pt>
                <c:pt idx="2744">
                  <c:v>140587</c:v>
                </c:pt>
                <c:pt idx="2745">
                  <c:v>141636</c:v>
                </c:pt>
                <c:pt idx="2746">
                  <c:v>143934</c:v>
                </c:pt>
                <c:pt idx="2747">
                  <c:v>143432</c:v>
                </c:pt>
                <c:pt idx="2748">
                  <c:v>143945</c:v>
                </c:pt>
                <c:pt idx="2749">
                  <c:v>137942</c:v>
                </c:pt>
                <c:pt idx="2750">
                  <c:v>127343</c:v>
                </c:pt>
                <c:pt idx="2751">
                  <c:v>147482</c:v>
                </c:pt>
                <c:pt idx="2752">
                  <c:v>148397</c:v>
                </c:pt>
                <c:pt idx="2753">
                  <c:v>153240</c:v>
                </c:pt>
                <c:pt idx="2754">
                  <c:v>150383</c:v>
                </c:pt>
                <c:pt idx="2755">
                  <c:v>149268</c:v>
                </c:pt>
                <c:pt idx="2756">
                  <c:v>143242</c:v>
                </c:pt>
                <c:pt idx="2757">
                  <c:v>143064</c:v>
                </c:pt>
                <c:pt idx="2758">
                  <c:v>141982</c:v>
                </c:pt>
                <c:pt idx="2759">
                  <c:v>140531</c:v>
                </c:pt>
                <c:pt idx="2760">
                  <c:v>144068</c:v>
                </c:pt>
                <c:pt idx="2761">
                  <c:v>142182</c:v>
                </c:pt>
                <c:pt idx="2762">
                  <c:v>141747</c:v>
                </c:pt>
                <c:pt idx="2763">
                  <c:v>144659</c:v>
                </c:pt>
                <c:pt idx="2764">
                  <c:v>146690</c:v>
                </c:pt>
                <c:pt idx="2765">
                  <c:v>146902</c:v>
                </c:pt>
                <c:pt idx="2766">
                  <c:v>146969</c:v>
                </c:pt>
                <c:pt idx="2767">
                  <c:v>145463</c:v>
                </c:pt>
                <c:pt idx="2768">
                  <c:v>144180</c:v>
                </c:pt>
                <c:pt idx="2769">
                  <c:v>150606</c:v>
                </c:pt>
                <c:pt idx="2770">
                  <c:v>148542</c:v>
                </c:pt>
                <c:pt idx="2771">
                  <c:v>150908</c:v>
                </c:pt>
                <c:pt idx="2772">
                  <c:v>140486</c:v>
                </c:pt>
                <c:pt idx="2773">
                  <c:v>141825</c:v>
                </c:pt>
                <c:pt idx="2774">
                  <c:v>135744</c:v>
                </c:pt>
                <c:pt idx="2775">
                  <c:v>138523</c:v>
                </c:pt>
                <c:pt idx="2776">
                  <c:v>132944</c:v>
                </c:pt>
                <c:pt idx="2777">
                  <c:v>141067</c:v>
                </c:pt>
                <c:pt idx="2778">
                  <c:v>141413</c:v>
                </c:pt>
                <c:pt idx="2779">
                  <c:v>152604</c:v>
                </c:pt>
                <c:pt idx="2780">
                  <c:v>151577</c:v>
                </c:pt>
                <c:pt idx="2781">
                  <c:v>154355</c:v>
                </c:pt>
                <c:pt idx="2782">
                  <c:v>151019</c:v>
                </c:pt>
                <c:pt idx="2783">
                  <c:v>148944</c:v>
                </c:pt>
                <c:pt idx="2784">
                  <c:v>136559</c:v>
                </c:pt>
                <c:pt idx="2785">
                  <c:v>136816</c:v>
                </c:pt>
                <c:pt idx="2786">
                  <c:v>141145</c:v>
                </c:pt>
                <c:pt idx="2787">
                  <c:v>133955</c:v>
                </c:pt>
                <c:pt idx="2788">
                  <c:v>136248</c:v>
                </c:pt>
                <c:pt idx="2789">
                  <c:v>133942</c:v>
                </c:pt>
                <c:pt idx="2790">
                  <c:v>132220</c:v>
                </c:pt>
                <c:pt idx="2791">
                  <c:v>135175</c:v>
                </c:pt>
                <c:pt idx="2792">
                  <c:v>137574</c:v>
                </c:pt>
                <c:pt idx="2793">
                  <c:v>135237</c:v>
                </c:pt>
                <c:pt idx="2794">
                  <c:v>132776</c:v>
                </c:pt>
                <c:pt idx="2795">
                  <c:v>126640</c:v>
                </c:pt>
                <c:pt idx="2796">
                  <c:v>126640</c:v>
                </c:pt>
                <c:pt idx="2797">
                  <c:v>121612</c:v>
                </c:pt>
                <c:pt idx="2798">
                  <c:v>122723</c:v>
                </c:pt>
                <c:pt idx="2799">
                  <c:v>125593</c:v>
                </c:pt>
                <c:pt idx="2800">
                  <c:v>121619</c:v>
                </c:pt>
                <c:pt idx="2801">
                  <c:v>118981</c:v>
                </c:pt>
                <c:pt idx="2802">
                  <c:v>117156</c:v>
                </c:pt>
                <c:pt idx="2803">
                  <c:v>114924</c:v>
                </c:pt>
                <c:pt idx="2804">
                  <c:v>114701</c:v>
                </c:pt>
                <c:pt idx="2805">
                  <c:v>114924</c:v>
                </c:pt>
                <c:pt idx="2806">
                  <c:v>119108</c:v>
                </c:pt>
                <c:pt idx="2807">
                  <c:v>119108</c:v>
                </c:pt>
                <c:pt idx="2808">
                  <c:v>118517</c:v>
                </c:pt>
                <c:pt idx="2809">
                  <c:v>117316</c:v>
                </c:pt>
                <c:pt idx="2810">
                  <c:v>116046</c:v>
                </c:pt>
                <c:pt idx="2811">
                  <c:v>116599</c:v>
                </c:pt>
                <c:pt idx="2812">
                  <c:v>116040</c:v>
                </c:pt>
                <c:pt idx="2813">
                  <c:v>118372</c:v>
                </c:pt>
                <c:pt idx="2814">
                  <c:v>120492</c:v>
                </c:pt>
                <c:pt idx="2815">
                  <c:v>112916</c:v>
                </c:pt>
                <c:pt idx="2816">
                  <c:v>111305</c:v>
                </c:pt>
                <c:pt idx="2817">
                  <c:v>105012</c:v>
                </c:pt>
                <c:pt idx="2818">
                  <c:v>107136</c:v>
                </c:pt>
                <c:pt idx="2819">
                  <c:v>108118</c:v>
                </c:pt>
                <c:pt idx="2820">
                  <c:v>105451</c:v>
                </c:pt>
                <c:pt idx="2821">
                  <c:v>106621</c:v>
                </c:pt>
                <c:pt idx="2822">
                  <c:v>102216</c:v>
                </c:pt>
                <c:pt idx="2823">
                  <c:v>101264</c:v>
                </c:pt>
                <c:pt idx="2824">
                  <c:v>99739</c:v>
                </c:pt>
                <c:pt idx="2825">
                  <c:v>102840</c:v>
                </c:pt>
                <c:pt idx="2826">
                  <c:v>101066</c:v>
                </c:pt>
                <c:pt idx="2827">
                  <c:v>109903</c:v>
                </c:pt>
                <c:pt idx="2828">
                  <c:v>108733</c:v>
                </c:pt>
                <c:pt idx="2829">
                  <c:v>109792</c:v>
                </c:pt>
                <c:pt idx="2830">
                  <c:v>105654</c:v>
                </c:pt>
                <c:pt idx="2831">
                  <c:v>109495</c:v>
                </c:pt>
                <c:pt idx="2832">
                  <c:v>104430</c:v>
                </c:pt>
                <c:pt idx="2833">
                  <c:v>99281</c:v>
                </c:pt>
                <c:pt idx="2834">
                  <c:v>96804</c:v>
                </c:pt>
                <c:pt idx="2835">
                  <c:v>85573</c:v>
                </c:pt>
                <c:pt idx="2836">
                  <c:v>85374</c:v>
                </c:pt>
                <c:pt idx="2837">
                  <c:v>83193</c:v>
                </c:pt>
                <c:pt idx="2838">
                  <c:v>78413</c:v>
                </c:pt>
                <c:pt idx="2839">
                  <c:v>76353</c:v>
                </c:pt>
                <c:pt idx="2840">
                  <c:v>89848</c:v>
                </c:pt>
                <c:pt idx="2841">
                  <c:v>86506</c:v>
                </c:pt>
                <c:pt idx="2842">
                  <c:v>100569</c:v>
                </c:pt>
                <c:pt idx="2843">
                  <c:v>98243</c:v>
                </c:pt>
                <c:pt idx="2844">
                  <c:v>107799</c:v>
                </c:pt>
                <c:pt idx="2845">
                  <c:v>105991</c:v>
                </c:pt>
                <c:pt idx="2846">
                  <c:v>105607</c:v>
                </c:pt>
                <c:pt idx="2847">
                  <c:v>113180</c:v>
                </c:pt>
                <c:pt idx="2848">
                  <c:v>116040</c:v>
                </c:pt>
                <c:pt idx="2849">
                  <c:v>115984</c:v>
                </c:pt>
                <c:pt idx="2850">
                  <c:v>114631</c:v>
                </c:pt>
                <c:pt idx="2851">
                  <c:v>120057</c:v>
                </c:pt>
                <c:pt idx="2852">
                  <c:v>120838</c:v>
                </c:pt>
                <c:pt idx="2853">
                  <c:v>122177</c:v>
                </c:pt>
                <c:pt idx="2854">
                  <c:v>122902</c:v>
                </c:pt>
                <c:pt idx="2855">
                  <c:v>120782</c:v>
                </c:pt>
                <c:pt idx="2856">
                  <c:v>119834</c:v>
                </c:pt>
                <c:pt idx="2857">
                  <c:v>113474</c:v>
                </c:pt>
                <c:pt idx="2858">
                  <c:v>111030</c:v>
                </c:pt>
                <c:pt idx="2859">
                  <c:v>111564</c:v>
                </c:pt>
                <c:pt idx="2860">
                  <c:v>111553</c:v>
                </c:pt>
                <c:pt idx="2861">
                  <c:v>116040</c:v>
                </c:pt>
                <c:pt idx="2862">
                  <c:v>120670</c:v>
                </c:pt>
                <c:pt idx="2863">
                  <c:v>121507</c:v>
                </c:pt>
                <c:pt idx="2864">
                  <c:v>118662</c:v>
                </c:pt>
                <c:pt idx="2865">
                  <c:v>111577</c:v>
                </c:pt>
                <c:pt idx="2866">
                  <c:v>120838</c:v>
                </c:pt>
                <c:pt idx="2867">
                  <c:v>124408</c:v>
                </c:pt>
                <c:pt idx="2868">
                  <c:v>131661</c:v>
                </c:pt>
                <c:pt idx="2869">
                  <c:v>135733</c:v>
                </c:pt>
                <c:pt idx="2870">
                  <c:v>135477</c:v>
                </c:pt>
                <c:pt idx="2871">
                  <c:v>136371</c:v>
                </c:pt>
                <c:pt idx="2872">
                  <c:v>136450</c:v>
                </c:pt>
                <c:pt idx="2873">
                  <c:v>144269</c:v>
                </c:pt>
                <c:pt idx="2874">
                  <c:v>143934</c:v>
                </c:pt>
                <c:pt idx="2875">
                  <c:v>143710</c:v>
                </c:pt>
                <c:pt idx="2876">
                  <c:v>147616</c:v>
                </c:pt>
                <c:pt idx="2877">
                  <c:v>143934</c:v>
                </c:pt>
                <c:pt idx="2878">
                  <c:v>144765</c:v>
                </c:pt>
                <c:pt idx="2879">
                  <c:v>148933</c:v>
                </c:pt>
                <c:pt idx="2880">
                  <c:v>147259</c:v>
                </c:pt>
                <c:pt idx="2881">
                  <c:v>148620</c:v>
                </c:pt>
                <c:pt idx="2882">
                  <c:v>141368</c:v>
                </c:pt>
                <c:pt idx="2883">
                  <c:v>138231</c:v>
                </c:pt>
                <c:pt idx="2884">
                  <c:v>137106</c:v>
                </c:pt>
                <c:pt idx="2885">
                  <c:v>136124</c:v>
                </c:pt>
                <c:pt idx="2886">
                  <c:v>136113</c:v>
                </c:pt>
                <c:pt idx="2887">
                  <c:v>137795</c:v>
                </c:pt>
                <c:pt idx="2888">
                  <c:v>137256</c:v>
                </c:pt>
                <c:pt idx="2889">
                  <c:v>132509</c:v>
                </c:pt>
                <c:pt idx="2890">
                  <c:v>127443</c:v>
                </c:pt>
                <c:pt idx="2891">
                  <c:v>124408</c:v>
                </c:pt>
                <c:pt idx="2892">
                  <c:v>131638</c:v>
                </c:pt>
                <c:pt idx="2893">
                  <c:v>128313</c:v>
                </c:pt>
                <c:pt idx="2894">
                  <c:v>128585</c:v>
                </c:pt>
                <c:pt idx="2895">
                  <c:v>130768</c:v>
                </c:pt>
                <c:pt idx="2896">
                  <c:v>125714</c:v>
                </c:pt>
                <c:pt idx="2897">
                  <c:v>126713</c:v>
                </c:pt>
                <c:pt idx="2898">
                  <c:v>124408</c:v>
                </c:pt>
                <c:pt idx="2899">
                  <c:v>125301</c:v>
                </c:pt>
                <c:pt idx="2900">
                  <c:v>129329</c:v>
                </c:pt>
                <c:pt idx="2901">
                  <c:v>125524</c:v>
                </c:pt>
                <c:pt idx="2902">
                  <c:v>109066</c:v>
                </c:pt>
                <c:pt idx="2903">
                  <c:v>117390</c:v>
                </c:pt>
                <c:pt idx="2904">
                  <c:v>130534</c:v>
                </c:pt>
                <c:pt idx="2905">
                  <c:v>155092</c:v>
                </c:pt>
                <c:pt idx="2906">
                  <c:v>161273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31-46BC-A0E0-D66B33E12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366976"/>
        <c:axId val="505367304"/>
      </c:lineChart>
      <c:dateAx>
        <c:axId val="50536697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05367304"/>
        <c:crosses val="autoZero"/>
        <c:auto val="1"/>
        <c:lblOffset val="100"/>
        <c:baseTimeUnit val="days"/>
      </c:dateAx>
      <c:valAx>
        <c:axId val="5053673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(&quot;₩&quot;* #,##0_);_(&quot;₩&quot;* \(#,##0\);_(&quot;₩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536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5D584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E4FA3-61B4-41FD-8E36-B618527AB0E0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1C7E5-20DB-483B-A414-96BFE5A96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1C7E5-20DB-483B-A414-96BFE5A968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0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FD58539-3789-48B5-8067-436B49A4C7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19D42D9C-B3DE-457C-BF38-845F7B10CBBF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17685-74EA-409D-9AE2-76B73EADD2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88" y="3075181"/>
            <a:ext cx="4798976" cy="36896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2E0A98-E4EB-4790-BC6F-707145C55B26}"/>
              </a:ext>
            </a:extLst>
          </p:cNvPr>
          <p:cNvGrpSpPr/>
          <p:nvPr userDrawn="1"/>
        </p:nvGrpSpPr>
        <p:grpSpPr>
          <a:xfrm>
            <a:off x="0" y="747606"/>
            <a:ext cx="8559732" cy="2490999"/>
            <a:chOff x="0" y="254379"/>
            <a:chExt cx="8559732" cy="249099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16B44B-6B92-497B-90CC-56B1D0B407C8}"/>
                </a:ext>
              </a:extLst>
            </p:cNvPr>
            <p:cNvGrpSpPr/>
            <p:nvPr userDrawn="1"/>
          </p:nvGrpSpPr>
          <p:grpSpPr>
            <a:xfrm>
              <a:off x="6407711" y="254379"/>
              <a:ext cx="2152021" cy="2490999"/>
              <a:chOff x="6407711" y="254379"/>
              <a:chExt cx="2152021" cy="249099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B8C1BD-1584-40C3-BF98-9A52C9857BB7}"/>
                  </a:ext>
                </a:extLst>
              </p:cNvPr>
              <p:cNvSpPr/>
              <p:nvPr/>
            </p:nvSpPr>
            <p:spPr>
              <a:xfrm rot="18862910">
                <a:off x="6458531" y="644177"/>
                <a:ext cx="2490999" cy="1711403"/>
              </a:xfrm>
              <a:custGeom>
                <a:avLst/>
                <a:gdLst>
                  <a:gd name="connsiteX0" fmla="*/ 1193537 w 2490999"/>
                  <a:gd name="connsiteY0" fmla="*/ 0 h 1711403"/>
                  <a:gd name="connsiteX1" fmla="*/ 1541931 w 2490999"/>
                  <a:gd name="connsiteY1" fmla="*/ 355994 h 1711403"/>
                  <a:gd name="connsiteX2" fmla="*/ 2490999 w 2490999"/>
                  <a:gd name="connsiteY2" fmla="*/ 1711403 h 1711403"/>
                  <a:gd name="connsiteX3" fmla="*/ 855701 w 2490999"/>
                  <a:gd name="connsiteY3" fmla="*/ 1711403 h 1711403"/>
                  <a:gd name="connsiteX4" fmla="*/ 0 w 2490999"/>
                  <a:gd name="connsiteY4" fmla="*/ 855702 h 1711403"/>
                  <a:gd name="connsiteX5" fmla="*/ 855702 w 2490999"/>
                  <a:gd name="connsiteY5" fmla="*/ 0 h 17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0999" h="1711403">
                    <a:moveTo>
                      <a:pt x="1193537" y="0"/>
                    </a:moveTo>
                    <a:lnTo>
                      <a:pt x="1541931" y="355994"/>
                    </a:lnTo>
                    <a:lnTo>
                      <a:pt x="2490999" y="1711403"/>
                    </a:lnTo>
                    <a:lnTo>
                      <a:pt x="855701" y="1711403"/>
                    </a:lnTo>
                    <a:cubicBezTo>
                      <a:pt x="383111" y="1711403"/>
                      <a:pt x="0" y="1328292"/>
                      <a:pt x="0" y="855702"/>
                    </a:cubicBezTo>
                    <a:cubicBezTo>
                      <a:pt x="0" y="383111"/>
                      <a:pt x="383111" y="0"/>
                      <a:pt x="855702" y="0"/>
                    </a:cubicBezTo>
                    <a:close/>
                  </a:path>
                </a:pathLst>
              </a:custGeom>
              <a:solidFill>
                <a:srgbClr val="FFF3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514D43D-36A1-4742-903A-D502784F1882}"/>
                  </a:ext>
                </a:extLst>
              </p:cNvPr>
              <p:cNvSpPr/>
              <p:nvPr/>
            </p:nvSpPr>
            <p:spPr>
              <a:xfrm rot="18559238">
                <a:off x="6280106" y="681414"/>
                <a:ext cx="2401080" cy="1609763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EB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8D401558-94A8-49A6-B4EB-E886ECD86DC0}"/>
                  </a:ext>
                </a:extLst>
              </p:cNvPr>
              <p:cNvSpPr/>
              <p:nvPr/>
            </p:nvSpPr>
            <p:spPr>
              <a:xfrm rot="18000000">
                <a:off x="6164749" y="611189"/>
                <a:ext cx="2197328" cy="1711403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rgbClr val="5D58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875C1F2-294A-485D-8192-7B90FCD0A4CD}"/>
                </a:ext>
              </a:extLst>
            </p:cNvPr>
            <p:cNvSpPr/>
            <p:nvPr/>
          </p:nvSpPr>
          <p:spPr>
            <a:xfrm>
              <a:off x="0" y="943270"/>
              <a:ext cx="7303407" cy="1711403"/>
            </a:xfrm>
            <a:prstGeom prst="rect">
              <a:avLst/>
            </a:prstGeom>
            <a:solidFill>
              <a:srgbClr val="5D5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en-US" altLang="ko-KR" sz="9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01B877-FB9B-4119-B9B3-E080E26F59A3}"/>
              </a:ext>
            </a:extLst>
          </p:cNvPr>
          <p:cNvSpPr txBox="1"/>
          <p:nvPr userDrawn="1"/>
        </p:nvSpPr>
        <p:spPr>
          <a:xfrm>
            <a:off x="212429" y="1639943"/>
            <a:ext cx="730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i="1" kern="0" dirty="0">
                <a:solidFill>
                  <a:srgbClr val="E6E5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암호화폐 분석 및 가격예측</a:t>
            </a:r>
            <a:r>
              <a:rPr lang="en-US" altLang="ko-KR" sz="5400" b="1" i="1" kern="0" dirty="0">
                <a:solidFill>
                  <a:srgbClr val="E6E5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5400" dirty="0">
              <a:solidFill>
                <a:srgbClr val="E6E5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B093CA-9EE5-4277-A488-A36685598813}"/>
              </a:ext>
            </a:extLst>
          </p:cNvPr>
          <p:cNvSpPr/>
          <p:nvPr userDrawn="1"/>
        </p:nvSpPr>
        <p:spPr>
          <a:xfrm>
            <a:off x="266748" y="2563273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Cryptocurrency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Analysis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and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Price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Prediction</a:t>
            </a:r>
            <a:endParaRPr lang="ko-KR" altLang="en-US" dirty="0">
              <a:solidFill>
                <a:srgbClr val="E6E5EB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5526-15D1-4852-AE4E-F1116D9C82B4}"/>
              </a:ext>
            </a:extLst>
          </p:cNvPr>
          <p:cNvSpPr txBox="1"/>
          <p:nvPr userDrawn="1"/>
        </p:nvSpPr>
        <p:spPr>
          <a:xfrm>
            <a:off x="365994" y="4592080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시계열자료분석팀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염예빈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한유진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이재현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박세령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이정우</a:t>
            </a:r>
          </a:p>
        </p:txBody>
      </p:sp>
    </p:spTree>
    <p:extLst>
      <p:ext uri="{BB962C8B-B14F-4D97-AF65-F5344CB8AC3E}">
        <p14:creationId xmlns:p14="http://schemas.microsoft.com/office/powerpoint/2010/main" val="41049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4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53E70E-9D2F-464B-A272-C9AB05C17626}"/>
              </a:ext>
            </a:extLst>
          </p:cNvPr>
          <p:cNvSpPr txBox="1">
            <a:spLocks/>
          </p:cNvSpPr>
          <p:nvPr userDrawn="1"/>
        </p:nvSpPr>
        <p:spPr>
          <a:xfrm>
            <a:off x="7538485" y="807111"/>
            <a:ext cx="168195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대표암호화폐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E3A451F-E1D3-4D3A-8038-5DB74A01EF4D}"/>
              </a:ext>
            </a:extLst>
          </p:cNvPr>
          <p:cNvSpPr txBox="1">
            <a:spLocks/>
          </p:cNvSpPr>
          <p:nvPr userDrawn="1"/>
        </p:nvSpPr>
        <p:spPr>
          <a:xfrm>
            <a:off x="9060619" y="807111"/>
            <a:ext cx="1724935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>
                <a:solidFill>
                  <a:schemeClr val="bg1">
                    <a:lumMod val="85000"/>
                  </a:schemeClr>
                </a:solidFill>
              </a:rPr>
              <a:t>암호화폐 비교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061B5F5-958F-4CF6-B073-18F58E44EED2}"/>
              </a:ext>
            </a:extLst>
          </p:cNvPr>
          <p:cNvSpPr txBox="1">
            <a:spLocks/>
          </p:cNvSpPr>
          <p:nvPr userDrawn="1"/>
        </p:nvSpPr>
        <p:spPr>
          <a:xfrm>
            <a:off x="10623696" y="807111"/>
            <a:ext cx="126371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상관분석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3CF9D78-252B-4832-B511-EA4C9E91B0EE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327D47-9808-4C15-8328-EF692CD792B6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E24E6E-7EFD-4753-9886-17C6069FE644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0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바닥글 개체 틀 3">
            <a:extLst>
              <a:ext uri="{FF2B5EF4-FFF2-40B4-BE49-F238E27FC236}">
                <a16:creationId xmlns:a16="http://schemas.microsoft.com/office/drawing/2014/main" id="{87EF9A51-EB98-488B-AA3A-00C9F34A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F7104F9A-BDF4-4205-B039-16B78F68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7B613-5C1F-40C7-A195-D07AD5C9B6A9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6" name="사각형: 둥근 대각선 방향 모서리 25">
              <a:extLst>
                <a:ext uri="{FF2B5EF4-FFF2-40B4-BE49-F238E27FC236}">
                  <a16:creationId xmlns:a16="http://schemas.microsoft.com/office/drawing/2014/main" id="{1526838D-D416-442C-ACF3-FCD3A0662C9E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BAEAC86-EBE0-4524-98A2-21DF3B9A82D6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89E251-A773-45E6-8979-E4DE5178C20C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B7A7085-4CD8-467A-8425-9369FD8CA88C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4C86E-FA5D-4E66-BA3B-B965093064E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90A61A-3BF6-4B06-B528-801C901A88FB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FDB648-E1BE-4123-8EFA-8170E00058B5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B74256-9056-412A-823F-26BF3B95AB05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E3639-BF24-4ACC-8B69-28B9097D760B}"/>
              </a:ext>
            </a:extLst>
          </p:cNvPr>
          <p:cNvSpPr txBox="1"/>
          <p:nvPr userDrawn="1"/>
        </p:nvSpPr>
        <p:spPr>
          <a:xfrm>
            <a:off x="371018" y="364043"/>
            <a:ext cx="77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876D7F2-D280-4502-9B6A-80A4325C2FF8}"/>
              </a:ext>
            </a:extLst>
          </p:cNvPr>
          <p:cNvSpPr txBox="1">
            <a:spLocks/>
          </p:cNvSpPr>
          <p:nvPr userDrawn="1"/>
        </p:nvSpPr>
        <p:spPr>
          <a:xfrm>
            <a:off x="7750670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9C03A028-7EBF-498D-B660-E4E06C2DDB05}"/>
              </a:ext>
            </a:extLst>
          </p:cNvPr>
          <p:cNvSpPr txBox="1">
            <a:spLocks/>
          </p:cNvSpPr>
          <p:nvPr userDrawn="1"/>
        </p:nvSpPr>
        <p:spPr>
          <a:xfrm>
            <a:off x="8758075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E03A0905-21A5-4D1D-B773-74E4B3BB39D5}"/>
              </a:ext>
            </a:extLst>
          </p:cNvPr>
          <p:cNvSpPr txBox="1">
            <a:spLocks/>
          </p:cNvSpPr>
          <p:nvPr userDrawn="1"/>
        </p:nvSpPr>
        <p:spPr>
          <a:xfrm>
            <a:off x="979604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DDA44DC-A076-40CD-A1F5-3FA080299667}"/>
              </a:ext>
            </a:extLst>
          </p:cNvPr>
          <p:cNvSpPr txBox="1">
            <a:spLocks/>
          </p:cNvSpPr>
          <p:nvPr userDrawn="1"/>
        </p:nvSpPr>
        <p:spPr>
          <a:xfrm>
            <a:off x="10803454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5D584A"/>
                </a:solidFill>
              </a:rPr>
              <a:t>중제목</a:t>
            </a:r>
            <a:r>
              <a:rPr lang="en-US" altLang="ko-KR" sz="2000" dirty="0">
                <a:solidFill>
                  <a:srgbClr val="5D584A"/>
                </a:solidFill>
              </a:rPr>
              <a:t>1</a:t>
            </a:r>
            <a:endParaRPr lang="ko-KR" altLang="en-US" sz="2000" dirty="0">
              <a:solidFill>
                <a:srgbClr val="5D5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80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97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D6F42F-43C4-4152-BB74-57971383594D}"/>
              </a:ext>
            </a:extLst>
          </p:cNvPr>
          <p:cNvSpPr txBox="1">
            <a:spLocks/>
          </p:cNvSpPr>
          <p:nvPr userDrawn="1"/>
        </p:nvSpPr>
        <p:spPr>
          <a:xfrm>
            <a:off x="8411808" y="807111"/>
            <a:ext cx="1929641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거시경제지표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A38031A-4B51-4AED-90A4-57C60D04694C}"/>
              </a:ext>
            </a:extLst>
          </p:cNvPr>
          <p:cNvSpPr txBox="1">
            <a:spLocks/>
          </p:cNvSpPr>
          <p:nvPr userDrawn="1"/>
        </p:nvSpPr>
        <p:spPr>
          <a:xfrm>
            <a:off x="990185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D9DDD57-99F0-4A61-BE7E-C550A23B272A}"/>
              </a:ext>
            </a:extLst>
          </p:cNvPr>
          <p:cNvSpPr txBox="1">
            <a:spLocks/>
          </p:cNvSpPr>
          <p:nvPr userDrawn="1"/>
        </p:nvSpPr>
        <p:spPr>
          <a:xfrm>
            <a:off x="10638103" y="807111"/>
            <a:ext cx="1231999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상관분석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99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71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AFA4E9D-65D8-4605-9663-394DB847F400}"/>
              </a:ext>
            </a:extLst>
          </p:cNvPr>
          <p:cNvSpPr txBox="1">
            <a:spLocks/>
          </p:cNvSpPr>
          <p:nvPr userDrawn="1"/>
        </p:nvSpPr>
        <p:spPr>
          <a:xfrm>
            <a:off x="8411808" y="807111"/>
            <a:ext cx="1929641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거시경제지표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2A696D2-215A-47B6-8830-CFD1DBCC6909}"/>
              </a:ext>
            </a:extLst>
          </p:cNvPr>
          <p:cNvSpPr txBox="1">
            <a:spLocks/>
          </p:cNvSpPr>
          <p:nvPr userDrawn="1"/>
        </p:nvSpPr>
        <p:spPr>
          <a:xfrm>
            <a:off x="990185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rgbClr val="5D584A"/>
                </a:solidFill>
              </a:rPr>
              <a:t>EDA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85109D5-6B44-42E5-80DC-388A0442FFCD}"/>
              </a:ext>
            </a:extLst>
          </p:cNvPr>
          <p:cNvSpPr txBox="1">
            <a:spLocks/>
          </p:cNvSpPr>
          <p:nvPr userDrawn="1"/>
        </p:nvSpPr>
        <p:spPr>
          <a:xfrm>
            <a:off x="10638103" y="807111"/>
            <a:ext cx="1231999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상관분석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4E4CC5C-3B46-4769-BFFE-8CF3A5E80CF8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F0EFEC-1374-48C9-996D-1EA1A8F96264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5DC7F5C-754F-4945-AA50-8C413D351C61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922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77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241E8B1-C582-42C2-ABD8-97FD5E6E63B6}"/>
              </a:ext>
            </a:extLst>
          </p:cNvPr>
          <p:cNvSpPr txBox="1">
            <a:spLocks/>
          </p:cNvSpPr>
          <p:nvPr userDrawn="1"/>
        </p:nvSpPr>
        <p:spPr>
          <a:xfrm>
            <a:off x="8411808" y="807111"/>
            <a:ext cx="1929641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거시경제지표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9925966-423C-47AB-A0E1-661167F37D4B}"/>
              </a:ext>
            </a:extLst>
          </p:cNvPr>
          <p:cNvSpPr txBox="1">
            <a:spLocks/>
          </p:cNvSpPr>
          <p:nvPr userDrawn="1"/>
        </p:nvSpPr>
        <p:spPr>
          <a:xfrm>
            <a:off x="990185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198B3BF-7B89-475E-B8F3-9992BAD0ABDB}"/>
              </a:ext>
            </a:extLst>
          </p:cNvPr>
          <p:cNvSpPr txBox="1">
            <a:spLocks/>
          </p:cNvSpPr>
          <p:nvPr userDrawn="1"/>
        </p:nvSpPr>
        <p:spPr>
          <a:xfrm>
            <a:off x="10638103" y="807111"/>
            <a:ext cx="1231999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상관분석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FEA5EA8-4563-4FEE-BBF2-9CDB72C9CEC4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86BF93-0268-43BF-BD80-62B7C503A6DE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97C03D-724D-4029-B7AE-4878A455C236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바닥글 개체 틀 3">
            <a:extLst>
              <a:ext uri="{FF2B5EF4-FFF2-40B4-BE49-F238E27FC236}">
                <a16:creationId xmlns:a16="http://schemas.microsoft.com/office/drawing/2014/main" id="{87EF9A51-EB98-488B-AA3A-00C9F34A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F7104F9A-BDF4-4205-B039-16B78F68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7B613-5C1F-40C7-A195-D07AD5C9B6A9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6" name="사각형: 둥근 대각선 방향 모서리 25">
              <a:extLst>
                <a:ext uri="{FF2B5EF4-FFF2-40B4-BE49-F238E27FC236}">
                  <a16:creationId xmlns:a16="http://schemas.microsoft.com/office/drawing/2014/main" id="{1526838D-D416-442C-ACF3-FCD3A0662C9E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BAEAC86-EBE0-4524-98A2-21DF3B9A82D6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89E251-A773-45E6-8979-E4DE5178C20C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B7A7085-4CD8-467A-8425-9369FD8CA88C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4C86E-FA5D-4E66-BA3B-B965093064E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90A61A-3BF6-4B06-B528-801C901A88FB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FDB648-E1BE-4123-8EFA-8170E00058B5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B74256-9056-412A-823F-26BF3B95AB05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E3639-BF24-4ACC-8B69-28B9097D760B}"/>
              </a:ext>
            </a:extLst>
          </p:cNvPr>
          <p:cNvSpPr txBox="1"/>
          <p:nvPr userDrawn="1"/>
        </p:nvSpPr>
        <p:spPr>
          <a:xfrm>
            <a:off x="371018" y="364043"/>
            <a:ext cx="77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876D7F2-D280-4502-9B6A-80A4325C2FF8}"/>
              </a:ext>
            </a:extLst>
          </p:cNvPr>
          <p:cNvSpPr txBox="1">
            <a:spLocks/>
          </p:cNvSpPr>
          <p:nvPr userDrawn="1"/>
        </p:nvSpPr>
        <p:spPr>
          <a:xfrm>
            <a:off x="7750670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9C03A028-7EBF-498D-B660-E4E06C2DDB05}"/>
              </a:ext>
            </a:extLst>
          </p:cNvPr>
          <p:cNvSpPr txBox="1">
            <a:spLocks/>
          </p:cNvSpPr>
          <p:nvPr userDrawn="1"/>
        </p:nvSpPr>
        <p:spPr>
          <a:xfrm>
            <a:off x="8758075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E03A0905-21A5-4D1D-B773-74E4B3BB39D5}"/>
              </a:ext>
            </a:extLst>
          </p:cNvPr>
          <p:cNvSpPr txBox="1">
            <a:spLocks/>
          </p:cNvSpPr>
          <p:nvPr userDrawn="1"/>
        </p:nvSpPr>
        <p:spPr>
          <a:xfrm>
            <a:off x="979604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중제목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1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DDDA44DC-A076-40CD-A1F5-3FA080299667}"/>
              </a:ext>
            </a:extLst>
          </p:cNvPr>
          <p:cNvSpPr txBox="1">
            <a:spLocks/>
          </p:cNvSpPr>
          <p:nvPr userDrawn="1"/>
        </p:nvSpPr>
        <p:spPr>
          <a:xfrm>
            <a:off x="10803454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5D584A"/>
                </a:solidFill>
              </a:rPr>
              <a:t>중제목</a:t>
            </a:r>
            <a:r>
              <a:rPr lang="en-US" altLang="ko-KR" sz="2000" dirty="0">
                <a:solidFill>
                  <a:srgbClr val="5D584A"/>
                </a:solidFill>
              </a:rPr>
              <a:t>1</a:t>
            </a:r>
            <a:endParaRPr lang="ko-KR" altLang="en-US" sz="2000" dirty="0">
              <a:solidFill>
                <a:srgbClr val="5D5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592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9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D6F42F-43C4-4152-BB74-57971383594D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5D584A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A38031A-4B51-4AED-90A4-57C60D04694C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플로우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D9DDD57-99F0-4A61-BE7E-C550A23B272A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912002DD-F4DF-4689-8B8B-6603BFF09217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뉴스기사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05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71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ABD844E-DE2F-4C4A-97B6-8DA7A612F3CC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EADEFE5-F337-4AC2-9026-90677E2B4391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플로우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F4C9003-6EDA-4283-9E2B-FB0D97FC6124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D5670E3-2AFD-46AB-8E8F-42BE32C672ED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뉴스기사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29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161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9EBFDE5-B9F5-451B-B02A-96B485C0F2EB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8BB2139-9B33-4071-9281-657F9F3E0A5D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플로우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5EC5A5A-8F5C-479A-A736-665075F8CDE3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rgbClr val="5D584A"/>
                </a:solidFill>
              </a:rPr>
              <a:t>EDA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8C2FF64-DD80-4CE3-8CA3-6E1CB49C9AAF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뉴스기사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6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바닥글 개체 틀 3">
            <a:extLst>
              <a:ext uri="{FF2B5EF4-FFF2-40B4-BE49-F238E27FC236}">
                <a16:creationId xmlns:a16="http://schemas.microsoft.com/office/drawing/2014/main" id="{87EF9A51-EB98-488B-AA3A-00C9F34A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F7104F9A-BDF4-4205-B039-16B78F68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7B613-5C1F-40C7-A195-D07AD5C9B6A9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6" name="사각형: 둥근 대각선 방향 모서리 25">
              <a:extLst>
                <a:ext uri="{FF2B5EF4-FFF2-40B4-BE49-F238E27FC236}">
                  <a16:creationId xmlns:a16="http://schemas.microsoft.com/office/drawing/2014/main" id="{1526838D-D416-442C-ACF3-FCD3A0662C9E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BAEAC86-EBE0-4524-98A2-21DF3B9A82D6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89E251-A773-45E6-8979-E4DE5178C20C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B7A7085-4CD8-467A-8425-9369FD8CA88C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4C86E-FA5D-4E66-BA3B-B965093064E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90A61A-3BF6-4B06-B528-801C901A88FB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FDB648-E1BE-4123-8EFA-8170E00058B5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B74256-9056-412A-823F-26BF3B95AB05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E3639-BF24-4ACC-8B69-28B9097D760B}"/>
              </a:ext>
            </a:extLst>
          </p:cNvPr>
          <p:cNvSpPr txBox="1"/>
          <p:nvPr userDrawn="1"/>
        </p:nvSpPr>
        <p:spPr>
          <a:xfrm>
            <a:off x="371018" y="364043"/>
            <a:ext cx="118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65B8797-7B23-4954-AC1D-2BB30B187E30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47EAE3F-0593-4FA2-BCB7-856A7CE7436D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플로우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A097ABE-DCE3-41DF-B483-DF78CC110E36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B82B23F-C8DF-4997-953C-3307260AF311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뉴스기사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0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A851C87-1AC5-4132-A611-90BADB90DC3E}"/>
              </a:ext>
            </a:extLst>
          </p:cNvPr>
          <p:cNvGrpSpPr/>
          <p:nvPr userDrawn="1"/>
        </p:nvGrpSpPr>
        <p:grpSpPr>
          <a:xfrm>
            <a:off x="1027329" y="2574589"/>
            <a:ext cx="10462159" cy="858053"/>
            <a:chOff x="2266949" y="2570947"/>
            <a:chExt cx="7970894" cy="858053"/>
          </a:xfrm>
        </p:grpSpPr>
        <p:sp>
          <p:nvSpPr>
            <p:cNvPr id="6" name="오각형 74">
              <a:extLst>
                <a:ext uri="{FF2B5EF4-FFF2-40B4-BE49-F238E27FC236}">
                  <a16:creationId xmlns:a16="http://schemas.microsoft.com/office/drawing/2014/main" id="{4CCDCAF0-C490-409D-82C6-69631D618329}"/>
                </a:ext>
              </a:extLst>
            </p:cNvPr>
            <p:cNvSpPr/>
            <p:nvPr userDrawn="1"/>
          </p:nvSpPr>
          <p:spPr>
            <a:xfrm>
              <a:off x="2266949" y="2570947"/>
              <a:ext cx="2221319" cy="858053"/>
            </a:xfrm>
            <a:prstGeom prst="homePlat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분석배경</a:t>
              </a:r>
            </a:p>
          </p:txBody>
        </p:sp>
        <p:sp>
          <p:nvSpPr>
            <p:cNvPr id="7" name="갈매기형 수장 75">
              <a:extLst>
                <a:ext uri="{FF2B5EF4-FFF2-40B4-BE49-F238E27FC236}">
                  <a16:creationId xmlns:a16="http://schemas.microsoft.com/office/drawing/2014/main" id="{757C1CD5-9CF4-4EBF-B380-4D580C1292D1}"/>
                </a:ext>
              </a:extLst>
            </p:cNvPr>
            <p:cNvSpPr/>
            <p:nvPr userDrawn="1"/>
          </p:nvSpPr>
          <p:spPr>
            <a:xfrm>
              <a:off x="4194359" y="2570947"/>
              <a:ext cx="2210175" cy="858053"/>
            </a:xfrm>
            <a:prstGeom prst="chevron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여러 암호화폐</a:t>
              </a:r>
              <a:endParaRPr lang="en-US" altLang="ko-KR" sz="2000" b="1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endParaRPr lang="ko-KR" altLang="en-US" sz="2000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갈매기형 수장 76">
              <a:extLst>
                <a:ext uri="{FF2B5EF4-FFF2-40B4-BE49-F238E27FC236}">
                  <a16:creationId xmlns:a16="http://schemas.microsoft.com/office/drawing/2014/main" id="{710934C9-9699-450B-9468-C5DF3179019A}"/>
                </a:ext>
              </a:extLst>
            </p:cNvPr>
            <p:cNvSpPr/>
            <p:nvPr userDrawn="1"/>
          </p:nvSpPr>
          <p:spPr>
            <a:xfrm>
              <a:off x="6111013" y="2570947"/>
              <a:ext cx="2210175" cy="858053"/>
            </a:xfrm>
            <a:prstGeom prst="chevron">
              <a:avLst/>
            </a:prstGeom>
            <a:solidFill>
              <a:srgbClr val="FFAB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거시경제지표와</a:t>
              </a:r>
              <a:endParaRPr lang="en-US" altLang="ko-KR" sz="2000" b="1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비트코인</a:t>
              </a:r>
              <a:endParaRPr lang="ko-KR" altLang="en-US" sz="2000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갈매기형 수장 77">
              <a:extLst>
                <a:ext uri="{FF2B5EF4-FFF2-40B4-BE49-F238E27FC236}">
                  <a16:creationId xmlns:a16="http://schemas.microsoft.com/office/drawing/2014/main" id="{71920CF1-D7F9-4B3E-84C7-258A0C6D8251}"/>
                </a:ext>
              </a:extLst>
            </p:cNvPr>
            <p:cNvSpPr/>
            <p:nvPr userDrawn="1"/>
          </p:nvSpPr>
          <p:spPr>
            <a:xfrm>
              <a:off x="8027668" y="2570947"/>
              <a:ext cx="2210175" cy="858053"/>
            </a:xfrm>
            <a:prstGeom prst="chevron">
              <a:avLst/>
            </a:prstGeom>
            <a:solidFill>
              <a:srgbClr val="ED8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심리적 요인과</a:t>
              </a:r>
              <a:endParaRPr lang="en-US" altLang="ko-KR" sz="2000" b="1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b="1" dirty="0" err="1">
                  <a:solidFill>
                    <a:srgbClr val="5D584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비트코인</a:t>
              </a:r>
              <a:endParaRPr lang="ko-KR" altLang="en-US" sz="2000" dirty="0">
                <a:solidFill>
                  <a:srgbClr val="5D58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7F756CB-5A17-426C-9EFC-3E36B5D0318A}"/>
              </a:ext>
            </a:extLst>
          </p:cNvPr>
          <p:cNvSpPr txBox="1"/>
          <p:nvPr userDrawn="1"/>
        </p:nvSpPr>
        <p:spPr>
          <a:xfrm>
            <a:off x="1350612" y="3432642"/>
            <a:ext cx="1884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주제선정배경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암호화폐란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분석주제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8D29C-E353-480B-88F4-3A389E79E047}"/>
              </a:ext>
            </a:extLst>
          </p:cNvPr>
          <p:cNvSpPr txBox="1"/>
          <p:nvPr userDrawn="1"/>
        </p:nvSpPr>
        <p:spPr>
          <a:xfrm>
            <a:off x="4212026" y="3429000"/>
            <a:ext cx="1721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대표 암호화폐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암호화폐 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E144D-EB80-49C7-BA3F-C7AC0596D6C5}"/>
              </a:ext>
            </a:extLst>
          </p:cNvPr>
          <p:cNvSpPr txBox="1"/>
          <p:nvPr userDrawn="1"/>
        </p:nvSpPr>
        <p:spPr>
          <a:xfrm>
            <a:off x="6821113" y="3432642"/>
            <a:ext cx="172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거시겅제지표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7049B-4FBD-4E32-8475-B2889314EA97}"/>
              </a:ext>
            </a:extLst>
          </p:cNvPr>
          <p:cNvSpPr txBox="1"/>
          <p:nvPr userDrawn="1"/>
        </p:nvSpPr>
        <p:spPr>
          <a:xfrm>
            <a:off x="9682872" y="3432642"/>
            <a:ext cx="1076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플로우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뉴스기사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AFBB9F-EB3D-4AA5-9D32-859D89B17354}"/>
              </a:ext>
            </a:extLst>
          </p:cNvPr>
          <p:cNvSpPr txBox="1"/>
          <p:nvPr userDrawn="1"/>
        </p:nvSpPr>
        <p:spPr>
          <a:xfrm>
            <a:off x="3564343" y="1376121"/>
            <a:ext cx="506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i="0" kern="0" dirty="0">
                <a:solidFill>
                  <a:srgbClr val="BFBFBF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CONTENTS ] </a:t>
            </a:r>
            <a:endParaRPr lang="ko-KR" altLang="en-US" sz="4400" i="0" dirty="0">
              <a:solidFill>
                <a:srgbClr val="BFBFB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1223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9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D6F42F-43C4-4152-BB74-57971383594D}"/>
              </a:ext>
            </a:extLst>
          </p:cNvPr>
          <p:cNvSpPr txBox="1">
            <a:spLocks/>
          </p:cNvSpPr>
          <p:nvPr userDrawn="1"/>
        </p:nvSpPr>
        <p:spPr>
          <a:xfrm>
            <a:off x="9677264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분석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A38031A-4B51-4AED-90A4-57C60D04694C}"/>
              </a:ext>
            </a:extLst>
          </p:cNvPr>
          <p:cNvSpPr txBox="1">
            <a:spLocks/>
          </p:cNvSpPr>
          <p:nvPr userDrawn="1"/>
        </p:nvSpPr>
        <p:spPr>
          <a:xfrm>
            <a:off x="10366927" y="807111"/>
            <a:ext cx="1589765" cy="3651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다음주 예고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78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071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1A48A1D-F658-449B-A855-D8D7D24B6756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5EF6C57-8ABC-499F-80AE-777DD9BC62A5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77357A62-0B6B-40CC-AB84-A0463F4504DB}"/>
              </a:ext>
            </a:extLst>
          </p:cNvPr>
          <p:cNvSpPr txBox="1">
            <a:spLocks/>
          </p:cNvSpPr>
          <p:nvPr userDrawn="1"/>
        </p:nvSpPr>
        <p:spPr>
          <a:xfrm>
            <a:off x="9677264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분석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A1BC482C-786F-4501-9C03-6F8F45EBE092}"/>
              </a:ext>
            </a:extLst>
          </p:cNvPr>
          <p:cNvSpPr txBox="1">
            <a:spLocks/>
          </p:cNvSpPr>
          <p:nvPr userDrawn="1"/>
        </p:nvSpPr>
        <p:spPr>
          <a:xfrm>
            <a:off x="10366927" y="807111"/>
            <a:ext cx="1589765" cy="3651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다음주 예고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22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161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9EBFDE5-B9F5-451B-B02A-96B485C0F2EB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8BB2139-9B33-4071-9281-657F9F3E0A5D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플로우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5EC5A5A-8F5C-479A-A736-665075F8CDE3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rgbClr val="5D584A"/>
                </a:solidFill>
              </a:rPr>
              <a:t>EDA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8C2FF64-DD80-4CE3-8CA3-6E1CB49C9AAF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뉴스기사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22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바닥글 개체 틀 3">
            <a:extLst>
              <a:ext uri="{FF2B5EF4-FFF2-40B4-BE49-F238E27FC236}">
                <a16:creationId xmlns:a16="http://schemas.microsoft.com/office/drawing/2014/main" id="{87EF9A51-EB98-488B-AA3A-00C9F34A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F7104F9A-BDF4-4205-B039-16B78F68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7B613-5C1F-40C7-A195-D07AD5C9B6A9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6" name="사각형: 둥근 대각선 방향 모서리 25">
              <a:extLst>
                <a:ext uri="{FF2B5EF4-FFF2-40B4-BE49-F238E27FC236}">
                  <a16:creationId xmlns:a16="http://schemas.microsoft.com/office/drawing/2014/main" id="{1526838D-D416-442C-ACF3-FCD3A0662C9E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BAEAC86-EBE0-4524-98A2-21DF3B9A82D6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89E251-A773-45E6-8979-E4DE5178C20C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B7A7085-4CD8-467A-8425-9369FD8CA88C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4C86E-FA5D-4E66-BA3B-B965093064E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90A61A-3BF6-4B06-B528-801C901A88FB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FDB648-E1BE-4123-8EFA-8170E00058B5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B74256-9056-412A-823F-26BF3B95AB05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E3639-BF24-4ACC-8B69-28B9097D760B}"/>
              </a:ext>
            </a:extLst>
          </p:cNvPr>
          <p:cNvSpPr txBox="1"/>
          <p:nvPr userDrawn="1"/>
        </p:nvSpPr>
        <p:spPr>
          <a:xfrm>
            <a:off x="371018" y="364043"/>
            <a:ext cx="1184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65B8797-7B23-4954-AC1D-2BB30B187E30}"/>
              </a:ext>
            </a:extLst>
          </p:cNvPr>
          <p:cNvSpPr txBox="1">
            <a:spLocks/>
          </p:cNvSpPr>
          <p:nvPr userDrawn="1"/>
        </p:nvSpPr>
        <p:spPr>
          <a:xfrm>
            <a:off x="8073337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크롤링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47EAE3F-0593-4FA2-BCB7-856A7CE7436D}"/>
              </a:ext>
            </a:extLst>
          </p:cNvPr>
          <p:cNvSpPr txBox="1">
            <a:spLocks/>
          </p:cNvSpPr>
          <p:nvPr userDrawn="1"/>
        </p:nvSpPr>
        <p:spPr>
          <a:xfrm>
            <a:off x="8957779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플로우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A097ABE-DCE3-41DF-B483-DF78CC110E36}"/>
              </a:ext>
            </a:extLst>
          </p:cNvPr>
          <p:cNvSpPr txBox="1">
            <a:spLocks/>
          </p:cNvSpPr>
          <p:nvPr userDrawn="1"/>
        </p:nvSpPr>
        <p:spPr>
          <a:xfrm>
            <a:off x="9842221" y="807111"/>
            <a:ext cx="1185827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EDA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B82B23F-C8DF-4997-953C-3307260AF311}"/>
              </a:ext>
            </a:extLst>
          </p:cNvPr>
          <p:cNvSpPr txBox="1">
            <a:spLocks/>
          </p:cNvSpPr>
          <p:nvPr userDrawn="1"/>
        </p:nvSpPr>
        <p:spPr>
          <a:xfrm>
            <a:off x="10577249" y="807111"/>
            <a:ext cx="140564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뉴스기사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33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색깔팔레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PT색조합#10] 메리골드 주황색 골드 색조합">
            <a:extLst>
              <a:ext uri="{FF2B5EF4-FFF2-40B4-BE49-F238E27FC236}">
                <a16:creationId xmlns:a16="http://schemas.microsoft.com/office/drawing/2014/main" id="{BE274CAE-D77C-474E-9406-CABC0C988F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36550"/>
            <a:ext cx="61849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9DC6D9-6A69-40AA-9578-91A9D1E52EF5}"/>
              </a:ext>
            </a:extLst>
          </p:cNvPr>
          <p:cNvSpPr txBox="1"/>
          <p:nvPr userDrawn="1"/>
        </p:nvSpPr>
        <p:spPr>
          <a:xfrm>
            <a:off x="6623050" y="2540000"/>
            <a:ext cx="6565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글씨 </a:t>
            </a:r>
            <a:r>
              <a:rPr lang="en-US" altLang="ko-KR" sz="3200" dirty="0"/>
              <a:t>: </a:t>
            </a:r>
            <a:r>
              <a:rPr lang="ko-KR" altLang="en-US" sz="3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</a:p>
          <a:p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</a:p>
          <a:p>
            <a:r>
              <a:rPr lang="ko-KR" altLang="en-US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</a:t>
            </a:r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ExtraBold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42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FD58539-3789-48B5-8067-436B49A4C7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19D42D9C-B3DE-457C-BF38-845F7B10CBBF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17685-74EA-409D-9AE2-76B73EADD2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88" y="3075181"/>
            <a:ext cx="4798976" cy="36896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2E0A98-E4EB-4790-BC6F-707145C55B26}"/>
              </a:ext>
            </a:extLst>
          </p:cNvPr>
          <p:cNvGrpSpPr/>
          <p:nvPr userDrawn="1"/>
        </p:nvGrpSpPr>
        <p:grpSpPr>
          <a:xfrm>
            <a:off x="0" y="747606"/>
            <a:ext cx="8559732" cy="2490999"/>
            <a:chOff x="0" y="254379"/>
            <a:chExt cx="8559732" cy="249099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16B44B-6B92-497B-90CC-56B1D0B407C8}"/>
                </a:ext>
              </a:extLst>
            </p:cNvPr>
            <p:cNvGrpSpPr/>
            <p:nvPr userDrawn="1"/>
          </p:nvGrpSpPr>
          <p:grpSpPr>
            <a:xfrm>
              <a:off x="6407711" y="254379"/>
              <a:ext cx="2152021" cy="2490999"/>
              <a:chOff x="6407711" y="254379"/>
              <a:chExt cx="2152021" cy="2490999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B8C1BD-1584-40C3-BF98-9A52C9857BB7}"/>
                  </a:ext>
                </a:extLst>
              </p:cNvPr>
              <p:cNvSpPr/>
              <p:nvPr/>
            </p:nvSpPr>
            <p:spPr>
              <a:xfrm rot="18862910">
                <a:off x="6458531" y="644177"/>
                <a:ext cx="2490999" cy="1711403"/>
              </a:xfrm>
              <a:custGeom>
                <a:avLst/>
                <a:gdLst>
                  <a:gd name="connsiteX0" fmla="*/ 1193537 w 2490999"/>
                  <a:gd name="connsiteY0" fmla="*/ 0 h 1711403"/>
                  <a:gd name="connsiteX1" fmla="*/ 1541931 w 2490999"/>
                  <a:gd name="connsiteY1" fmla="*/ 355994 h 1711403"/>
                  <a:gd name="connsiteX2" fmla="*/ 2490999 w 2490999"/>
                  <a:gd name="connsiteY2" fmla="*/ 1711403 h 1711403"/>
                  <a:gd name="connsiteX3" fmla="*/ 855701 w 2490999"/>
                  <a:gd name="connsiteY3" fmla="*/ 1711403 h 1711403"/>
                  <a:gd name="connsiteX4" fmla="*/ 0 w 2490999"/>
                  <a:gd name="connsiteY4" fmla="*/ 855702 h 1711403"/>
                  <a:gd name="connsiteX5" fmla="*/ 855702 w 2490999"/>
                  <a:gd name="connsiteY5" fmla="*/ 0 h 17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0999" h="1711403">
                    <a:moveTo>
                      <a:pt x="1193537" y="0"/>
                    </a:moveTo>
                    <a:lnTo>
                      <a:pt x="1541931" y="355994"/>
                    </a:lnTo>
                    <a:lnTo>
                      <a:pt x="2490999" y="1711403"/>
                    </a:lnTo>
                    <a:lnTo>
                      <a:pt x="855701" y="1711403"/>
                    </a:lnTo>
                    <a:cubicBezTo>
                      <a:pt x="383111" y="1711403"/>
                      <a:pt x="0" y="1328292"/>
                      <a:pt x="0" y="855702"/>
                    </a:cubicBezTo>
                    <a:cubicBezTo>
                      <a:pt x="0" y="383111"/>
                      <a:pt x="383111" y="0"/>
                      <a:pt x="855702" y="0"/>
                    </a:cubicBezTo>
                    <a:close/>
                  </a:path>
                </a:pathLst>
              </a:custGeom>
              <a:solidFill>
                <a:srgbClr val="FFF3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7514D43D-36A1-4742-903A-D502784F1882}"/>
                  </a:ext>
                </a:extLst>
              </p:cNvPr>
              <p:cNvSpPr/>
              <p:nvPr/>
            </p:nvSpPr>
            <p:spPr>
              <a:xfrm rot="18559238">
                <a:off x="6280106" y="681414"/>
                <a:ext cx="2401080" cy="1609763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EB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8D401558-94A8-49A6-B4EB-E886ECD86DC0}"/>
                  </a:ext>
                </a:extLst>
              </p:cNvPr>
              <p:cNvSpPr/>
              <p:nvPr/>
            </p:nvSpPr>
            <p:spPr>
              <a:xfrm rot="18000000">
                <a:off x="6164749" y="611189"/>
                <a:ext cx="2197328" cy="1711403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rgbClr val="5D58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875C1F2-294A-485D-8192-7B90FCD0A4CD}"/>
                </a:ext>
              </a:extLst>
            </p:cNvPr>
            <p:cNvSpPr/>
            <p:nvPr/>
          </p:nvSpPr>
          <p:spPr>
            <a:xfrm>
              <a:off x="0" y="943270"/>
              <a:ext cx="7303407" cy="1711403"/>
            </a:xfrm>
            <a:prstGeom prst="rect">
              <a:avLst/>
            </a:prstGeom>
            <a:solidFill>
              <a:srgbClr val="5D58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en-US" altLang="ko-KR" sz="90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A01B877-FB9B-4119-B9B3-E080E26F59A3}"/>
              </a:ext>
            </a:extLst>
          </p:cNvPr>
          <p:cNvSpPr txBox="1"/>
          <p:nvPr userDrawn="1"/>
        </p:nvSpPr>
        <p:spPr>
          <a:xfrm>
            <a:off x="212429" y="1639943"/>
            <a:ext cx="730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i="1" kern="0" dirty="0">
                <a:solidFill>
                  <a:srgbClr val="E6E5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암호화폐 분석 및 가격예측</a:t>
            </a:r>
            <a:r>
              <a:rPr lang="en-US" altLang="ko-KR" sz="5400" b="1" i="1" kern="0" dirty="0">
                <a:solidFill>
                  <a:srgbClr val="E6E5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5400" dirty="0">
              <a:solidFill>
                <a:srgbClr val="E6E5E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B093CA-9EE5-4277-A488-A36685598813}"/>
              </a:ext>
            </a:extLst>
          </p:cNvPr>
          <p:cNvSpPr/>
          <p:nvPr userDrawn="1"/>
        </p:nvSpPr>
        <p:spPr>
          <a:xfrm>
            <a:off x="266748" y="2563273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Cryptocurrency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Analysis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and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Price</a:t>
            </a:r>
            <a:r>
              <a:rPr lang="ko-KR" altLang="en-US" dirty="0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solidFill>
                  <a:srgbClr val="E6E5EB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Prediction</a:t>
            </a:r>
            <a:endParaRPr lang="ko-KR" altLang="en-US" dirty="0">
              <a:solidFill>
                <a:srgbClr val="E6E5EB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55526-15D1-4852-AE4E-F1116D9C82B4}"/>
              </a:ext>
            </a:extLst>
          </p:cNvPr>
          <p:cNvSpPr txBox="1"/>
          <p:nvPr userDrawn="1"/>
        </p:nvSpPr>
        <p:spPr>
          <a:xfrm>
            <a:off x="1674384" y="3252848"/>
            <a:ext cx="529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THANK YOU</a:t>
            </a:r>
            <a:endParaRPr lang="ko-KR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6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94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D6F42F-43C4-4152-BB74-57971383594D}"/>
              </a:ext>
            </a:extLst>
          </p:cNvPr>
          <p:cNvSpPr txBox="1">
            <a:spLocks/>
          </p:cNvSpPr>
          <p:nvPr userDrawn="1"/>
        </p:nvSpPr>
        <p:spPr>
          <a:xfrm>
            <a:off x="6716901" y="807111"/>
            <a:ext cx="1685092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주제선정배경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A38031A-4B51-4AED-90A4-57C60D04694C}"/>
              </a:ext>
            </a:extLst>
          </p:cNvPr>
          <p:cNvSpPr txBox="1">
            <a:spLocks/>
          </p:cNvSpPr>
          <p:nvPr userDrawn="1"/>
        </p:nvSpPr>
        <p:spPr>
          <a:xfrm>
            <a:off x="8218144" y="807111"/>
            <a:ext cx="209707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암호화폐란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D9DDD57-99F0-4A61-BE7E-C550A23B272A}"/>
              </a:ext>
            </a:extLst>
          </p:cNvPr>
          <p:cNvSpPr txBox="1">
            <a:spLocks/>
          </p:cNvSpPr>
          <p:nvPr userDrawn="1"/>
        </p:nvSpPr>
        <p:spPr>
          <a:xfrm>
            <a:off x="9546429" y="807111"/>
            <a:ext cx="1784713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CE266FC-2B1C-45DB-822E-944BC6AA01AA}"/>
              </a:ext>
            </a:extLst>
          </p:cNvPr>
          <p:cNvSpPr txBox="1">
            <a:spLocks/>
          </p:cNvSpPr>
          <p:nvPr userDrawn="1"/>
        </p:nvSpPr>
        <p:spPr>
          <a:xfrm>
            <a:off x="10625053" y="807111"/>
            <a:ext cx="121076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분석주제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7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94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F4EFBEE-573E-4EF2-89E5-EEA0547C0684}"/>
              </a:ext>
            </a:extLst>
          </p:cNvPr>
          <p:cNvSpPr txBox="1">
            <a:spLocks/>
          </p:cNvSpPr>
          <p:nvPr userDrawn="1"/>
        </p:nvSpPr>
        <p:spPr>
          <a:xfrm>
            <a:off x="6716901" y="807111"/>
            <a:ext cx="1685092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주제선정배경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4EEA39C-FCB7-44E0-99A1-2FE7FED3A8E9}"/>
              </a:ext>
            </a:extLst>
          </p:cNvPr>
          <p:cNvSpPr txBox="1">
            <a:spLocks/>
          </p:cNvSpPr>
          <p:nvPr userDrawn="1"/>
        </p:nvSpPr>
        <p:spPr>
          <a:xfrm>
            <a:off x="8218144" y="807111"/>
            <a:ext cx="209707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암호화폐란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6D0B9AC-333D-4C09-8613-3B9CB0548548}"/>
              </a:ext>
            </a:extLst>
          </p:cNvPr>
          <p:cNvSpPr txBox="1">
            <a:spLocks/>
          </p:cNvSpPr>
          <p:nvPr userDrawn="1"/>
        </p:nvSpPr>
        <p:spPr>
          <a:xfrm>
            <a:off x="9546429" y="807111"/>
            <a:ext cx="1784713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F65C2F5-8DCD-496E-953B-766625C57FA7}"/>
              </a:ext>
            </a:extLst>
          </p:cNvPr>
          <p:cNvSpPr txBox="1">
            <a:spLocks/>
          </p:cNvSpPr>
          <p:nvPr userDrawn="1"/>
        </p:nvSpPr>
        <p:spPr>
          <a:xfrm>
            <a:off x="10625053" y="807111"/>
            <a:ext cx="121076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분석주제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9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6553A9B-B4DA-4672-BB27-7155A4131738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279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9DBEA1D-FC3E-4244-B63F-E2C99176FC08}"/>
              </a:ext>
            </a:extLst>
          </p:cNvPr>
          <p:cNvSpPr txBox="1">
            <a:spLocks/>
          </p:cNvSpPr>
          <p:nvPr userDrawn="1"/>
        </p:nvSpPr>
        <p:spPr>
          <a:xfrm>
            <a:off x="6716901" y="807111"/>
            <a:ext cx="1685092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주제선정배경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C0C8965-03FA-4791-A3A2-D74F5A7C3275}"/>
              </a:ext>
            </a:extLst>
          </p:cNvPr>
          <p:cNvSpPr txBox="1">
            <a:spLocks/>
          </p:cNvSpPr>
          <p:nvPr userDrawn="1"/>
        </p:nvSpPr>
        <p:spPr>
          <a:xfrm>
            <a:off x="8218144" y="807111"/>
            <a:ext cx="209707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암호화폐란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6BBAB85-41FE-4BB1-83AD-9E0905AFD949}"/>
              </a:ext>
            </a:extLst>
          </p:cNvPr>
          <p:cNvSpPr txBox="1">
            <a:spLocks/>
          </p:cNvSpPr>
          <p:nvPr userDrawn="1"/>
        </p:nvSpPr>
        <p:spPr>
          <a:xfrm>
            <a:off x="9546429" y="807111"/>
            <a:ext cx="1784713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5D584A"/>
                </a:solidFill>
              </a:rPr>
              <a:t>비트코인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7B9BF32-E11E-42C5-A5D6-D51CE9A8664E}"/>
              </a:ext>
            </a:extLst>
          </p:cNvPr>
          <p:cNvSpPr txBox="1">
            <a:spLocks/>
          </p:cNvSpPr>
          <p:nvPr userDrawn="1"/>
        </p:nvSpPr>
        <p:spPr>
          <a:xfrm>
            <a:off x="10625053" y="807111"/>
            <a:ext cx="121076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분석주제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4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바닥글 개체 틀 3">
            <a:extLst>
              <a:ext uri="{FF2B5EF4-FFF2-40B4-BE49-F238E27FC236}">
                <a16:creationId xmlns:a16="http://schemas.microsoft.com/office/drawing/2014/main" id="{87EF9A51-EB98-488B-AA3A-00C9F34A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24" name="슬라이드 번호 개체 틀 4">
            <a:extLst>
              <a:ext uri="{FF2B5EF4-FFF2-40B4-BE49-F238E27FC236}">
                <a16:creationId xmlns:a16="http://schemas.microsoft.com/office/drawing/2014/main" id="{F7104F9A-BDF4-4205-B039-16B78F68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37B613-5C1F-40C7-A195-D07AD5C9B6A9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6" name="사각형: 둥근 대각선 방향 모서리 25">
              <a:extLst>
                <a:ext uri="{FF2B5EF4-FFF2-40B4-BE49-F238E27FC236}">
                  <a16:creationId xmlns:a16="http://schemas.microsoft.com/office/drawing/2014/main" id="{1526838D-D416-442C-ACF3-FCD3A0662C9E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BAEAC86-EBE0-4524-98A2-21DF3B9A82D6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89E251-A773-45E6-8979-E4DE5178C20C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B7A7085-4CD8-467A-8425-9369FD8CA88C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4C86E-FA5D-4E66-BA3B-B965093064E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90A61A-3BF6-4B06-B528-801C901A88FB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FDB648-E1BE-4123-8EFA-8170E00058B5}"/>
              </a:ext>
            </a:extLst>
          </p:cNvPr>
          <p:cNvSpPr/>
          <p:nvPr userDrawn="1"/>
        </p:nvSpPr>
        <p:spPr>
          <a:xfrm>
            <a:off x="1049477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BB74256-9056-412A-823F-26BF3B95AB05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E3639-BF24-4ACC-8B69-28B9097D760B}"/>
              </a:ext>
            </a:extLst>
          </p:cNvPr>
          <p:cNvSpPr txBox="1"/>
          <p:nvPr userDrawn="1"/>
        </p:nvSpPr>
        <p:spPr>
          <a:xfrm>
            <a:off x="371018" y="364043"/>
            <a:ext cx="168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E238C64-B42B-48BC-BE7C-0C7AE8A5BC07}"/>
              </a:ext>
            </a:extLst>
          </p:cNvPr>
          <p:cNvSpPr txBox="1">
            <a:spLocks/>
          </p:cNvSpPr>
          <p:nvPr userDrawn="1"/>
        </p:nvSpPr>
        <p:spPr>
          <a:xfrm>
            <a:off x="6716901" y="807111"/>
            <a:ext cx="1685092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주제선정배경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BEB49BA-8A8E-4244-8B12-F5DC901BEE16}"/>
              </a:ext>
            </a:extLst>
          </p:cNvPr>
          <p:cNvSpPr txBox="1">
            <a:spLocks/>
          </p:cNvSpPr>
          <p:nvPr userDrawn="1"/>
        </p:nvSpPr>
        <p:spPr>
          <a:xfrm>
            <a:off x="8218144" y="807111"/>
            <a:ext cx="2097074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D9D9D9"/>
                </a:solidFill>
              </a:rPr>
              <a:t>암호화폐란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9BC69F4-E8DE-4042-AC61-7BD19079D170}"/>
              </a:ext>
            </a:extLst>
          </p:cNvPr>
          <p:cNvSpPr txBox="1">
            <a:spLocks/>
          </p:cNvSpPr>
          <p:nvPr userDrawn="1"/>
        </p:nvSpPr>
        <p:spPr>
          <a:xfrm>
            <a:off x="9546429" y="807111"/>
            <a:ext cx="1784713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E80B6980-287F-4F31-A48C-0B071DEEC5D0}"/>
              </a:ext>
            </a:extLst>
          </p:cNvPr>
          <p:cNvSpPr txBox="1">
            <a:spLocks/>
          </p:cNvSpPr>
          <p:nvPr userDrawn="1"/>
        </p:nvSpPr>
        <p:spPr>
          <a:xfrm>
            <a:off x="10625053" y="807111"/>
            <a:ext cx="121076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분석주제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0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BB5B77C-4E52-4202-81EC-6D35FDE9DB1D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590CBD-6CB4-4D12-973B-9D6397A2AEC0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62A931-6979-4F1C-932B-F5EB7F4FDB6A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886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D6F42F-43C4-4152-BB74-57971383594D}"/>
              </a:ext>
            </a:extLst>
          </p:cNvPr>
          <p:cNvSpPr txBox="1">
            <a:spLocks/>
          </p:cNvSpPr>
          <p:nvPr userDrawn="1"/>
        </p:nvSpPr>
        <p:spPr>
          <a:xfrm>
            <a:off x="7538485" y="807111"/>
            <a:ext cx="168195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대표암호화폐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A38031A-4B51-4AED-90A4-57C60D04694C}"/>
              </a:ext>
            </a:extLst>
          </p:cNvPr>
          <p:cNvSpPr txBox="1">
            <a:spLocks/>
          </p:cNvSpPr>
          <p:nvPr userDrawn="1"/>
        </p:nvSpPr>
        <p:spPr>
          <a:xfrm>
            <a:off x="9060619" y="807111"/>
            <a:ext cx="1724935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>
                <a:solidFill>
                  <a:schemeClr val="bg1">
                    <a:lumMod val="85000"/>
                  </a:schemeClr>
                </a:solidFill>
              </a:rPr>
              <a:t>암호화폐 비교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D9DDD57-99F0-4A61-BE7E-C550A23B272A}"/>
              </a:ext>
            </a:extLst>
          </p:cNvPr>
          <p:cNvSpPr txBox="1">
            <a:spLocks/>
          </p:cNvSpPr>
          <p:nvPr userDrawn="1"/>
        </p:nvSpPr>
        <p:spPr>
          <a:xfrm>
            <a:off x="10623696" y="807111"/>
            <a:ext cx="126371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상관분석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1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4F761C-947B-4A53-A4A0-EB38DAA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C3345-13DA-49BB-AA6A-2CAE9917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417" y="617378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DEC6F7B6-3706-499E-9C6F-35F7FCB6D9F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AB8159-0C65-48A4-9B84-A6DC9E006486}"/>
              </a:ext>
            </a:extLst>
          </p:cNvPr>
          <p:cNvGrpSpPr/>
          <p:nvPr userDrawn="1"/>
        </p:nvGrpSpPr>
        <p:grpSpPr>
          <a:xfrm>
            <a:off x="304586" y="301438"/>
            <a:ext cx="1047964" cy="955854"/>
            <a:chOff x="323636" y="301436"/>
            <a:chExt cx="2009989" cy="774885"/>
          </a:xfrm>
          <a:solidFill>
            <a:srgbClr val="FFAB6F"/>
          </a:solidFill>
        </p:grpSpPr>
        <p:sp>
          <p:nvSpPr>
            <p:cNvPr id="23" name="사각형: 둥근 대각선 방향 모서리 22">
              <a:extLst>
                <a:ext uri="{FF2B5EF4-FFF2-40B4-BE49-F238E27FC236}">
                  <a16:creationId xmlns:a16="http://schemas.microsoft.com/office/drawing/2014/main" id="{0FB98C3A-3EAE-428B-A93E-8F7ECDD72522}"/>
                </a:ext>
              </a:extLst>
            </p:cNvPr>
            <p:cNvSpPr/>
            <p:nvPr userDrawn="1"/>
          </p:nvSpPr>
          <p:spPr>
            <a:xfrm>
              <a:off x="409361" y="301436"/>
              <a:ext cx="1924264" cy="774885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80528F-05BC-4785-B8BD-547E9A7F023C}"/>
                </a:ext>
              </a:extLst>
            </p:cNvPr>
            <p:cNvSpPr/>
            <p:nvPr userDrawn="1"/>
          </p:nvSpPr>
          <p:spPr>
            <a:xfrm>
              <a:off x="323636" y="301437"/>
              <a:ext cx="933664" cy="774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D3DE08-C648-44F5-AA4A-46CCDC1A9CD5}"/>
              </a:ext>
            </a:extLst>
          </p:cNvPr>
          <p:cNvCxnSpPr>
            <a:cxnSpLocks/>
          </p:cNvCxnSpPr>
          <p:nvPr userDrawn="1"/>
        </p:nvCxnSpPr>
        <p:spPr>
          <a:xfrm>
            <a:off x="323636" y="1257299"/>
            <a:ext cx="11358888" cy="0"/>
          </a:xfrm>
          <a:prstGeom prst="line">
            <a:avLst/>
          </a:prstGeom>
          <a:ln w="41275">
            <a:solidFill>
              <a:srgbClr val="D5AD87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98F8043-6D29-4F55-AE28-D4B550098FDB}"/>
              </a:ext>
            </a:extLst>
          </p:cNvPr>
          <p:cNvSpPr/>
          <p:nvPr userDrawn="1"/>
        </p:nvSpPr>
        <p:spPr>
          <a:xfrm>
            <a:off x="233426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C469F5-C9C8-4853-9F9E-4A26D9DD2276}"/>
              </a:ext>
            </a:extLst>
          </p:cNvPr>
          <p:cNvSpPr txBox="1"/>
          <p:nvPr userDrawn="1"/>
        </p:nvSpPr>
        <p:spPr>
          <a:xfrm>
            <a:off x="371018" y="364043"/>
            <a:ext cx="1263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5D584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</a:t>
            </a:r>
            <a:endParaRPr lang="ko-KR" altLang="en-US" sz="5400" dirty="0">
              <a:solidFill>
                <a:srgbClr val="5D584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9E9A3F7-8EDA-4071-B448-8D87810A4E9F}"/>
              </a:ext>
            </a:extLst>
          </p:cNvPr>
          <p:cNvSpPr txBox="1">
            <a:spLocks/>
          </p:cNvSpPr>
          <p:nvPr userDrawn="1"/>
        </p:nvSpPr>
        <p:spPr>
          <a:xfrm>
            <a:off x="7538485" y="807111"/>
            <a:ext cx="168195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err="1">
                <a:solidFill>
                  <a:srgbClr val="D9D9D9"/>
                </a:solidFill>
              </a:rPr>
              <a:t>대표암호화폐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73CEC7D-2B2E-40DE-BCC1-B0F0B9D07712}"/>
              </a:ext>
            </a:extLst>
          </p:cNvPr>
          <p:cNvSpPr txBox="1">
            <a:spLocks/>
          </p:cNvSpPr>
          <p:nvPr userDrawn="1"/>
        </p:nvSpPr>
        <p:spPr>
          <a:xfrm>
            <a:off x="9060619" y="807111"/>
            <a:ext cx="1724935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rgbClr val="5D584A"/>
                </a:solidFill>
              </a:rPr>
              <a:t>암호화폐 비교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E601587-431D-488D-80EF-3DC16EF9061D}"/>
              </a:ext>
            </a:extLst>
          </p:cNvPr>
          <p:cNvSpPr txBox="1">
            <a:spLocks/>
          </p:cNvSpPr>
          <p:nvPr userDrawn="1"/>
        </p:nvSpPr>
        <p:spPr>
          <a:xfrm>
            <a:off x="10623696" y="807111"/>
            <a:ext cx="1263718" cy="3651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상관분석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 |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8A9A8AE-05CA-4306-A336-ED77B2345007}"/>
              </a:ext>
            </a:extLst>
          </p:cNvPr>
          <p:cNvSpPr/>
          <p:nvPr userDrawn="1"/>
        </p:nvSpPr>
        <p:spPr>
          <a:xfrm>
            <a:off x="11599730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6D8EF96-0D1B-4BB8-BE97-034ADBA9DDD6}"/>
              </a:ext>
            </a:extLst>
          </p:cNvPr>
          <p:cNvSpPr/>
          <p:nvPr userDrawn="1"/>
        </p:nvSpPr>
        <p:spPr>
          <a:xfrm>
            <a:off x="11231411" y="1174803"/>
            <a:ext cx="164957" cy="164957"/>
          </a:xfrm>
          <a:prstGeom prst="ellipse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A516A0-2B6A-4790-AF4E-097861CF2ADF}"/>
              </a:ext>
            </a:extLst>
          </p:cNvPr>
          <p:cNvSpPr/>
          <p:nvPr userDrawn="1"/>
        </p:nvSpPr>
        <p:spPr>
          <a:xfrm>
            <a:off x="10863091" y="1174803"/>
            <a:ext cx="164957" cy="164957"/>
          </a:xfrm>
          <a:prstGeom prst="ellipse">
            <a:avLst/>
          </a:prstGeom>
          <a:solidFill>
            <a:srgbClr val="D5A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69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286FDE-5CAB-47DD-8B4B-7BC0ACDC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4CDA12-C44F-4D81-A7F6-E7D622A56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3A412F-97BF-4008-98E2-06D7D79EC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BD322-BA92-4001-9DC5-ED9F25CAA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AE58A-6886-49DB-8313-0AC134FD4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6BD57-874C-4B7A-8C0E-01615FB8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3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93" r:id="rId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4FD2-C411-4A1E-98E1-0FB8137F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6583-7CA5-4882-BF59-AC9E601B1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A1CB3-DEE7-454E-9BC9-4B24558E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CF30-2564-442E-9272-C5329396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F7B6-3706-499E-9C6F-35F7FCB6D9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E9975-4FA8-4B31-9C00-124D16698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11">
            <a:extLst>
              <a:ext uri="{FF2B5EF4-FFF2-40B4-BE49-F238E27FC236}">
                <a16:creationId xmlns:a16="http://schemas.microsoft.com/office/drawing/2014/main" id="{C80E670E-28EB-4E9F-8B4A-9A1FDD391C37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CF959-C7E8-46E9-B27C-1744CB929FF9}"/>
              </a:ext>
            </a:extLst>
          </p:cNvPr>
          <p:cNvSpPr/>
          <p:nvPr userDrawn="1"/>
        </p:nvSpPr>
        <p:spPr>
          <a:xfrm>
            <a:off x="304800" y="301624"/>
            <a:ext cx="11569700" cy="628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40D5FA6-96ED-4B11-8C71-0698A6D1E36A}"/>
              </a:ext>
            </a:extLst>
          </p:cNvPr>
          <p:cNvSpPr txBox="1">
            <a:spLocks/>
          </p:cNvSpPr>
          <p:nvPr userDrawn="1"/>
        </p:nvSpPr>
        <p:spPr>
          <a:xfrm>
            <a:off x="1419701" y="571527"/>
            <a:ext cx="4828700" cy="6445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분석배경</a:t>
            </a:r>
          </a:p>
        </p:txBody>
      </p:sp>
    </p:spTree>
    <p:extLst>
      <p:ext uri="{BB962C8B-B14F-4D97-AF65-F5344CB8AC3E}">
        <p14:creationId xmlns:p14="http://schemas.microsoft.com/office/powerpoint/2010/main" val="328453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2" r:id="rId2"/>
    <p:sldLayoutId id="2147483673" r:id="rId3"/>
    <p:sldLayoutId id="214748367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4FD2-C411-4A1E-98E1-0FB8137F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6583-7CA5-4882-BF59-AC9E601B1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A1CB3-DEE7-454E-9BC9-4B24558E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CF30-2564-442E-9272-C5329396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F7B6-3706-499E-9C6F-35F7FCB6D9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E9975-4FA8-4B31-9C00-124D16698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11">
            <a:extLst>
              <a:ext uri="{FF2B5EF4-FFF2-40B4-BE49-F238E27FC236}">
                <a16:creationId xmlns:a16="http://schemas.microsoft.com/office/drawing/2014/main" id="{C80E670E-28EB-4E9F-8B4A-9A1FDD391C37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CF959-C7E8-46E9-B27C-1744CB929FF9}"/>
              </a:ext>
            </a:extLst>
          </p:cNvPr>
          <p:cNvSpPr/>
          <p:nvPr userDrawn="1"/>
        </p:nvSpPr>
        <p:spPr>
          <a:xfrm>
            <a:off x="304800" y="301624"/>
            <a:ext cx="11569700" cy="628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020A7A3-BAD0-489F-AE9E-6C013C8019AD}"/>
              </a:ext>
            </a:extLst>
          </p:cNvPr>
          <p:cNvSpPr txBox="1">
            <a:spLocks/>
          </p:cNvSpPr>
          <p:nvPr userDrawn="1"/>
        </p:nvSpPr>
        <p:spPr>
          <a:xfrm>
            <a:off x="1419701" y="571527"/>
            <a:ext cx="4828700" cy="6445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여러 암호화폐 분석</a:t>
            </a:r>
          </a:p>
        </p:txBody>
      </p:sp>
    </p:spTree>
    <p:extLst>
      <p:ext uri="{BB962C8B-B14F-4D97-AF65-F5344CB8AC3E}">
        <p14:creationId xmlns:p14="http://schemas.microsoft.com/office/powerpoint/2010/main" val="139426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4FD2-C411-4A1E-98E1-0FB8137F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6583-7CA5-4882-BF59-AC9E601B1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A1CB3-DEE7-454E-9BC9-4B24558E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CF30-2564-442E-9272-C5329396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F7B6-3706-499E-9C6F-35F7FCB6D9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E9975-4FA8-4B31-9C00-124D16698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11">
            <a:extLst>
              <a:ext uri="{FF2B5EF4-FFF2-40B4-BE49-F238E27FC236}">
                <a16:creationId xmlns:a16="http://schemas.microsoft.com/office/drawing/2014/main" id="{C80E670E-28EB-4E9F-8B4A-9A1FDD391C37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CF959-C7E8-46E9-B27C-1744CB929FF9}"/>
              </a:ext>
            </a:extLst>
          </p:cNvPr>
          <p:cNvSpPr/>
          <p:nvPr userDrawn="1"/>
        </p:nvSpPr>
        <p:spPr>
          <a:xfrm>
            <a:off x="304800" y="301624"/>
            <a:ext cx="11569700" cy="628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1808062-EB76-435D-B9B7-FDFE797F0FA7}"/>
              </a:ext>
            </a:extLst>
          </p:cNvPr>
          <p:cNvSpPr txBox="1">
            <a:spLocks/>
          </p:cNvSpPr>
          <p:nvPr userDrawn="1"/>
        </p:nvSpPr>
        <p:spPr>
          <a:xfrm>
            <a:off x="1419701" y="571527"/>
            <a:ext cx="4828700" cy="6445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거시경제 지표와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47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4FD2-C411-4A1E-98E1-0FB8137F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6583-7CA5-4882-BF59-AC9E601B1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A1CB3-DEE7-454E-9BC9-4B24558E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CF30-2564-442E-9272-C5329396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F7B6-3706-499E-9C6F-35F7FCB6D9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E9975-4FA8-4B31-9C00-124D16698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11">
            <a:extLst>
              <a:ext uri="{FF2B5EF4-FFF2-40B4-BE49-F238E27FC236}">
                <a16:creationId xmlns:a16="http://schemas.microsoft.com/office/drawing/2014/main" id="{C80E670E-28EB-4E9F-8B4A-9A1FDD391C37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CF959-C7E8-46E9-B27C-1744CB929FF9}"/>
              </a:ext>
            </a:extLst>
          </p:cNvPr>
          <p:cNvSpPr/>
          <p:nvPr userDrawn="1"/>
        </p:nvSpPr>
        <p:spPr>
          <a:xfrm>
            <a:off x="304800" y="301624"/>
            <a:ext cx="11569700" cy="628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F21C3A-C013-4BAA-BBF7-6133EBB07FAC}"/>
              </a:ext>
            </a:extLst>
          </p:cNvPr>
          <p:cNvSpPr txBox="1">
            <a:spLocks/>
          </p:cNvSpPr>
          <p:nvPr userDrawn="1"/>
        </p:nvSpPr>
        <p:spPr>
          <a:xfrm>
            <a:off x="1419701" y="571527"/>
            <a:ext cx="4828700" cy="6445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심리적 요인과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96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4FD2-C411-4A1E-98E1-0FB8137F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6583-7CA5-4882-BF59-AC9E601B1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A1CB3-DEE7-454E-9BC9-4B24558E7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CCF30-2564-442E-9272-C5329396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6F7B6-3706-499E-9C6F-35F7FCB6D9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E9975-4FA8-4B31-9C00-124D16698C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0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11">
            <a:extLst>
              <a:ext uri="{FF2B5EF4-FFF2-40B4-BE49-F238E27FC236}">
                <a16:creationId xmlns:a16="http://schemas.microsoft.com/office/drawing/2014/main" id="{C80E670E-28EB-4E9F-8B4A-9A1FDD391C37}"/>
              </a:ext>
            </a:extLst>
          </p:cNvPr>
          <p:cNvSpPr/>
          <p:nvPr userDrawn="1"/>
        </p:nvSpPr>
        <p:spPr>
          <a:xfrm rot="5400000">
            <a:off x="2616200" y="-2667000"/>
            <a:ext cx="6959600" cy="12217400"/>
          </a:xfrm>
          <a:custGeom>
            <a:avLst/>
            <a:gdLst>
              <a:gd name="connsiteX0" fmla="*/ 0 w 8585200"/>
              <a:gd name="connsiteY0" fmla="*/ 14414500 h 14414500"/>
              <a:gd name="connsiteX1" fmla="*/ 0 w 8585200"/>
              <a:gd name="connsiteY1" fmla="*/ 0 h 14414500"/>
              <a:gd name="connsiteX2" fmla="*/ 8585200 w 8585200"/>
              <a:gd name="connsiteY2" fmla="*/ 14414500 h 14414500"/>
              <a:gd name="connsiteX3" fmla="*/ 0 w 8585200"/>
              <a:gd name="connsiteY3" fmla="*/ 14414500 h 14414500"/>
              <a:gd name="connsiteX0" fmla="*/ 38100 w 8623300"/>
              <a:gd name="connsiteY0" fmla="*/ 14414500 h 14414500"/>
              <a:gd name="connsiteX1" fmla="*/ 0 w 8623300"/>
              <a:gd name="connsiteY1" fmla="*/ 2222500 h 14414500"/>
              <a:gd name="connsiteX2" fmla="*/ 38100 w 8623300"/>
              <a:gd name="connsiteY2" fmla="*/ 0 h 14414500"/>
              <a:gd name="connsiteX3" fmla="*/ 8623300 w 8623300"/>
              <a:gd name="connsiteY3" fmla="*/ 14414500 h 14414500"/>
              <a:gd name="connsiteX4" fmla="*/ 38100 w 8623300"/>
              <a:gd name="connsiteY4" fmla="*/ 14414500 h 144145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8623300 w 8623300"/>
              <a:gd name="connsiteY3" fmla="*/ 12204700 h 12204700"/>
              <a:gd name="connsiteX4" fmla="*/ 38100 w 8623300"/>
              <a:gd name="connsiteY4" fmla="*/ 12204700 h 12204700"/>
              <a:gd name="connsiteX0" fmla="*/ 38100 w 8623300"/>
              <a:gd name="connsiteY0" fmla="*/ 12204700 h 12204700"/>
              <a:gd name="connsiteX1" fmla="*/ 0 w 8623300"/>
              <a:gd name="connsiteY1" fmla="*/ 12700 h 12204700"/>
              <a:gd name="connsiteX2" fmla="*/ 1320800 w 8623300"/>
              <a:gd name="connsiteY2" fmla="*/ 0 h 12204700"/>
              <a:gd name="connsiteX3" fmla="*/ 6908800 w 8623300"/>
              <a:gd name="connsiteY3" fmla="*/ 9347200 h 12204700"/>
              <a:gd name="connsiteX4" fmla="*/ 8623300 w 8623300"/>
              <a:gd name="connsiteY4" fmla="*/ 12204700 h 12204700"/>
              <a:gd name="connsiteX5" fmla="*/ 38100 w 8623300"/>
              <a:gd name="connsiteY5" fmla="*/ 12204700 h 12204700"/>
              <a:gd name="connsiteX0" fmla="*/ 38100 w 6946900"/>
              <a:gd name="connsiteY0" fmla="*/ 12204700 h 12217400"/>
              <a:gd name="connsiteX1" fmla="*/ 0 w 6946900"/>
              <a:gd name="connsiteY1" fmla="*/ 12700 h 12217400"/>
              <a:gd name="connsiteX2" fmla="*/ 1320800 w 6946900"/>
              <a:gd name="connsiteY2" fmla="*/ 0 h 12217400"/>
              <a:gd name="connsiteX3" fmla="*/ 6908800 w 6946900"/>
              <a:gd name="connsiteY3" fmla="*/ 9347200 h 12217400"/>
              <a:gd name="connsiteX4" fmla="*/ 6946900 w 6946900"/>
              <a:gd name="connsiteY4" fmla="*/ 12217400 h 12217400"/>
              <a:gd name="connsiteX5" fmla="*/ 38100 w 6946900"/>
              <a:gd name="connsiteY5" fmla="*/ 12204700 h 12217400"/>
              <a:gd name="connsiteX0" fmla="*/ 38100 w 6959600"/>
              <a:gd name="connsiteY0" fmla="*/ 12204700 h 12217400"/>
              <a:gd name="connsiteX1" fmla="*/ 0 w 6959600"/>
              <a:gd name="connsiteY1" fmla="*/ 12700 h 12217400"/>
              <a:gd name="connsiteX2" fmla="*/ 1320800 w 6959600"/>
              <a:gd name="connsiteY2" fmla="*/ 0 h 12217400"/>
              <a:gd name="connsiteX3" fmla="*/ 6908800 w 6959600"/>
              <a:gd name="connsiteY3" fmla="*/ 9347200 h 12217400"/>
              <a:gd name="connsiteX4" fmla="*/ 6959600 w 6959600"/>
              <a:gd name="connsiteY4" fmla="*/ 12217400 h 12217400"/>
              <a:gd name="connsiteX5" fmla="*/ 38100 w 6959600"/>
              <a:gd name="connsiteY5" fmla="*/ 12204700 h 1221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9600" h="12217400">
                <a:moveTo>
                  <a:pt x="38100" y="12204700"/>
                </a:moveTo>
                <a:lnTo>
                  <a:pt x="0" y="12700"/>
                </a:lnTo>
                <a:lnTo>
                  <a:pt x="1320800" y="0"/>
                </a:lnTo>
                <a:lnTo>
                  <a:pt x="6908800" y="9347200"/>
                </a:lnTo>
                <a:lnTo>
                  <a:pt x="6959600" y="12217400"/>
                </a:lnTo>
                <a:lnTo>
                  <a:pt x="38100" y="12204700"/>
                </a:lnTo>
                <a:close/>
              </a:path>
            </a:pathLst>
          </a:cu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CF959-C7E8-46E9-B27C-1744CB929FF9}"/>
              </a:ext>
            </a:extLst>
          </p:cNvPr>
          <p:cNvSpPr/>
          <p:nvPr userDrawn="1"/>
        </p:nvSpPr>
        <p:spPr>
          <a:xfrm>
            <a:off x="311150" y="284162"/>
            <a:ext cx="11569700" cy="628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CF21C3A-C013-4BAA-BBF7-6133EBB07FAC}"/>
              </a:ext>
            </a:extLst>
          </p:cNvPr>
          <p:cNvSpPr txBox="1">
            <a:spLocks/>
          </p:cNvSpPr>
          <p:nvPr userDrawn="1"/>
        </p:nvSpPr>
        <p:spPr>
          <a:xfrm>
            <a:off x="1419701" y="571527"/>
            <a:ext cx="4828700" cy="6445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D584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분석 및 다음주 예고</a:t>
            </a:r>
          </a:p>
        </p:txBody>
      </p:sp>
    </p:spTree>
    <p:extLst>
      <p:ext uri="{BB962C8B-B14F-4D97-AF65-F5344CB8AC3E}">
        <p14:creationId xmlns:p14="http://schemas.microsoft.com/office/powerpoint/2010/main" val="180740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684950-BAB8-4F3C-8D48-0774FC9E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5330A-5170-4316-AB28-41438BB5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E5709-7BAB-46F6-8481-EB0AF7FB3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6E8D0-C20E-4640-B3AC-55418CD87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AEC8D-B7EF-4228-B193-BCEFDAE7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5ABC-0346-4D67-BF4D-58423E017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1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0.png"/><Relationship Id="rId4" Type="http://schemas.openxmlformats.org/officeDocument/2006/relationships/image" Target="../media/image70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1.png"/><Relationship Id="rId4" Type="http://schemas.openxmlformats.org/officeDocument/2006/relationships/image" Target="../media/image70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g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1.png"/><Relationship Id="rId7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6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0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8.png"/><Relationship Id="rId4" Type="http://schemas.openxmlformats.org/officeDocument/2006/relationships/image" Target="../media/image70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9.png"/><Relationship Id="rId4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96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9E5D22-5AFB-4D35-9ED6-8DFD0EC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E8DBF-4B1B-4259-89FF-42ABD14C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5DA7F-945A-4182-AE4D-5DE47CA1A1ED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실물화폐와의 비교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606A60-DEEC-4CB3-938B-E9A09287F574}"/>
              </a:ext>
            </a:extLst>
          </p:cNvPr>
          <p:cNvGrpSpPr/>
          <p:nvPr/>
        </p:nvGrpSpPr>
        <p:grpSpPr>
          <a:xfrm>
            <a:off x="1907930" y="2013439"/>
            <a:ext cx="8376139" cy="3833446"/>
            <a:chOff x="2552699" y="2593731"/>
            <a:chExt cx="7194390" cy="31183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64E6AEB-657A-4FBD-BA2E-516C19E6AB6A}"/>
                </a:ext>
              </a:extLst>
            </p:cNvPr>
            <p:cNvSpPr/>
            <p:nvPr/>
          </p:nvSpPr>
          <p:spPr>
            <a:xfrm>
              <a:off x="3015762" y="2977714"/>
              <a:ext cx="2734407" cy="2734407"/>
            </a:xfrm>
            <a:prstGeom prst="ellipse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1BB2D59-C9AC-4283-8362-28548EB264DC}"/>
                </a:ext>
              </a:extLst>
            </p:cNvPr>
            <p:cNvSpPr/>
            <p:nvPr/>
          </p:nvSpPr>
          <p:spPr>
            <a:xfrm>
              <a:off x="6690298" y="2977714"/>
              <a:ext cx="2734407" cy="2734407"/>
            </a:xfrm>
            <a:prstGeom prst="ellipse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40F1386-DAF5-4659-934C-2367AD6EDA14}"/>
                </a:ext>
              </a:extLst>
            </p:cNvPr>
            <p:cNvSpPr/>
            <p:nvPr/>
          </p:nvSpPr>
          <p:spPr>
            <a:xfrm>
              <a:off x="2875085" y="2898583"/>
              <a:ext cx="2734407" cy="2734407"/>
            </a:xfrm>
            <a:prstGeom prst="ellips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47C3919-365D-4E17-9172-03DDA738CFB5}"/>
                </a:ext>
              </a:extLst>
            </p:cNvPr>
            <p:cNvSpPr/>
            <p:nvPr/>
          </p:nvSpPr>
          <p:spPr>
            <a:xfrm>
              <a:off x="6549621" y="2898583"/>
              <a:ext cx="2734407" cy="2734407"/>
            </a:xfrm>
            <a:prstGeom prst="ellips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8D0D2-3B3E-453C-A30C-8AEFE0F88EF2}"/>
                </a:ext>
              </a:extLst>
            </p:cNvPr>
            <p:cNvSpPr txBox="1"/>
            <p:nvPr/>
          </p:nvSpPr>
          <p:spPr>
            <a:xfrm>
              <a:off x="2552699" y="5149336"/>
              <a:ext cx="3379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BFBFBF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Advantage</a:t>
              </a:r>
              <a:endParaRPr lang="ko-KR" altLang="en-US" sz="2800" dirty="0">
                <a:solidFill>
                  <a:srgbClr val="BFBFBF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046A33-CC8F-469B-840B-FC02BBAE6A37}"/>
                </a:ext>
              </a:extLst>
            </p:cNvPr>
            <p:cNvSpPr txBox="1"/>
            <p:nvPr/>
          </p:nvSpPr>
          <p:spPr>
            <a:xfrm>
              <a:off x="6367912" y="5149336"/>
              <a:ext cx="3379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BFBFBF"/>
                  </a:solidFill>
                  <a:latin typeface="공체 Bold" panose="00000800000000000000" pitchFamily="2" charset="-127"/>
                  <a:ea typeface="공체 Bold" panose="00000800000000000000" pitchFamily="2" charset="-127"/>
                </a:rPr>
                <a:t>disadvantage</a:t>
              </a:r>
              <a:endParaRPr lang="ko-KR" altLang="en-US" sz="2800" dirty="0">
                <a:solidFill>
                  <a:srgbClr val="BFBFBF"/>
                </a:solidFill>
                <a:latin typeface="공체 Bold" panose="00000800000000000000" pitchFamily="2" charset="-127"/>
                <a:ea typeface="공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33D681-534E-47EA-8DD7-C18F3796A155}"/>
                </a:ext>
              </a:extLst>
            </p:cNvPr>
            <p:cNvSpPr txBox="1"/>
            <p:nvPr/>
          </p:nvSpPr>
          <p:spPr>
            <a:xfrm>
              <a:off x="3020831" y="4520047"/>
              <a:ext cx="2523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생산비용과 보관비용이 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들지 않음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DBC4D1-E672-428D-8B4E-4693AFEB3633}"/>
                </a:ext>
              </a:extLst>
            </p:cNvPr>
            <p:cNvSpPr txBox="1"/>
            <p:nvPr/>
          </p:nvSpPr>
          <p:spPr>
            <a:xfrm>
              <a:off x="6721744" y="4581602"/>
              <a:ext cx="2523344" cy="52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거래의 비밀성으로  인해 악용될 가능성  높음</a:t>
              </a:r>
              <a:endParaRPr lang="en-US" altLang="ko-KR" dirty="0">
                <a:latin typeface="+mn-ea"/>
              </a:endParaRPr>
            </a:p>
          </p:txBody>
        </p:sp>
        <p:pic>
          <p:nvPicPr>
            <p:cNvPr id="3076" name="Picture 4" descr="Love Background Heart png download - 814*427 - Free Transparent Cost png  Download. - CleanPNG / KissPNG">
              <a:extLst>
                <a:ext uri="{FF2B5EF4-FFF2-40B4-BE49-F238E27FC236}">
                  <a16:creationId xmlns:a16="http://schemas.microsoft.com/office/drawing/2014/main" id="{9BB922F6-3986-439C-90E3-C38BB148E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667" r="90000">
                          <a14:foregroundMark x1="12111" y1="38864" x2="12000" y2="42500"/>
                          <a14:foregroundMark x1="19000" y1="71591" x2="21444" y2="75455"/>
                          <a14:foregroundMark x1="41333" y1="74545" x2="45556" y2="75000"/>
                          <a14:foregroundMark x1="68444" y1="76136" x2="70778" y2="71364"/>
                          <a14:foregroundMark x1="88889" y1="58864" x2="88778" y2="62955"/>
                          <a14:foregroundMark x1="82778" y1="29091" x2="78889" y2="29091"/>
                          <a14:foregroundMark x1="60444" y1="29091" x2="57000" y2="29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025" y="3245404"/>
              <a:ext cx="2309648" cy="112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비밀 PNG, 벡터, PSD 및 클립 아트에 대한 무료 다운로드| pngtree">
              <a:extLst>
                <a:ext uri="{FF2B5EF4-FFF2-40B4-BE49-F238E27FC236}">
                  <a16:creationId xmlns:a16="http://schemas.microsoft.com/office/drawing/2014/main" id="{B4C43D13-E603-421F-BA2D-F8AC7FDF2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608" y="2593731"/>
              <a:ext cx="1934308" cy="193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0360AA-2304-493E-806E-7D1B68B83AB7}"/>
              </a:ext>
            </a:extLst>
          </p:cNvPr>
          <p:cNvSpPr/>
          <p:nvPr/>
        </p:nvSpPr>
        <p:spPr>
          <a:xfrm>
            <a:off x="5711045" y="3499887"/>
            <a:ext cx="10727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solidFill>
                  <a:srgbClr val="ED89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endParaRPr lang="ko-KR" altLang="en-US" sz="6600" dirty="0">
              <a:solidFill>
                <a:srgbClr val="ED895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0381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미국의 온라인 결제업체인 스퀘어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작년 말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7000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만달러어치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구입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했다고 공시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443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-9.906557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-&gt; 1.7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55459651.06</a:t>
            </a:r>
          </a:p>
        </p:txBody>
      </p:sp>
    </p:spTree>
    <p:extLst>
      <p:ext uri="{BB962C8B-B14F-4D97-AF65-F5344CB8AC3E}">
        <p14:creationId xmlns:p14="http://schemas.microsoft.com/office/powerpoint/2010/main" val="7345771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미국의 온라인 결제업체인 스퀘어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작년 말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7000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만달러어치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구입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했다고 공시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443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0.055453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55459651.06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8B8AFC-B38B-46E9-BF45-EBED800E9AB3}"/>
              </a:ext>
            </a:extLst>
          </p:cNvPr>
          <p:cNvSpPr/>
          <p:nvPr/>
        </p:nvSpPr>
        <p:spPr>
          <a:xfrm>
            <a:off x="0" y="1357532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BD4BCC-377C-4DDB-943E-11F68D7A3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14" t="34230" r="29518" b="4844"/>
          <a:stretch/>
        </p:blipFill>
        <p:spPr>
          <a:xfrm>
            <a:off x="1355286" y="2673447"/>
            <a:ext cx="4513733" cy="3701668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1449407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 – 02 -09 :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테슬라에서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7000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억원 사들임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561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18.7677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-&gt; 0.61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51862157.44</a:t>
            </a:r>
          </a:p>
        </p:txBody>
      </p:sp>
    </p:spTree>
    <p:extLst>
      <p:ext uri="{BB962C8B-B14F-4D97-AF65-F5344CB8AC3E}">
        <p14:creationId xmlns:p14="http://schemas.microsoft.com/office/powerpoint/2010/main" val="33686750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 – 02 -09 :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테슬라에서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7000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억원 사들임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561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0.034795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51862157.44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77B0-1BDE-44EE-8DC6-FA2D5ED2EAB9}"/>
              </a:ext>
            </a:extLst>
          </p:cNvPr>
          <p:cNvSpPr/>
          <p:nvPr/>
        </p:nvSpPr>
        <p:spPr>
          <a:xfrm>
            <a:off x="0" y="1357532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A415D5-46E8-4696-AF0E-065C7954F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6" t="18555" r="37568" b="9955"/>
          <a:stretch/>
        </p:blipFill>
        <p:spPr>
          <a:xfrm>
            <a:off x="895166" y="2605394"/>
            <a:ext cx="5017677" cy="3695408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1863843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7F5B89F-2E86-43DD-81EE-77D55329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51C2AF-8C89-4389-BDD2-0B115B9B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6" name="도형 64">
            <a:extLst>
              <a:ext uri="{FF2B5EF4-FFF2-40B4-BE49-F238E27FC236}">
                <a16:creationId xmlns:a16="http://schemas.microsoft.com/office/drawing/2014/main" id="{D896D161-5518-4C7F-BA76-AF1F748AA500}"/>
              </a:ext>
            </a:extLst>
          </p:cNvPr>
          <p:cNvSpPr>
            <a:spLocks noGrp="1" noChangeArrowheads="1"/>
          </p:cNvSpPr>
          <p:nvPr/>
        </p:nvSpPr>
        <p:spPr>
          <a:xfrm>
            <a:off x="3216726" y="2343996"/>
            <a:ext cx="6111832" cy="822848"/>
          </a:xfrm>
          <a:prstGeom prst="round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Trend(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추세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) + ARMA(</a:t>
            </a:r>
            <a:r>
              <a:rPr lang="en-US" altLang="ko-KR" sz="1600" dirty="0" err="1">
                <a:solidFill>
                  <a:srgbClr val="C00000"/>
                </a:solidFill>
                <a:latin typeface="+mn-ea"/>
                <a:ea typeface="+mn-ea"/>
              </a:rPr>
              <a:t>p,q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형태가 있을 때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사용할 수 있는 시계열 모델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2657A4-4B7D-40E5-94F2-EB6D9154C986}"/>
              </a:ext>
            </a:extLst>
          </p:cNvPr>
          <p:cNvSpPr/>
          <p:nvPr/>
        </p:nvSpPr>
        <p:spPr>
          <a:xfrm>
            <a:off x="1213717" y="2239860"/>
            <a:ext cx="1940544" cy="790542"/>
          </a:xfrm>
          <a:prstGeom prst="roundRect">
            <a:avLst>
              <a:gd name="adj" fmla="val 26219"/>
            </a:avLst>
          </a:prstGeom>
          <a:solidFill>
            <a:srgbClr val="FFE1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A26A38"/>
                </a:solidFill>
                <a:latin typeface="+mj-ea"/>
                <a:ea typeface="+mj-ea"/>
              </a:rPr>
              <a:t>ARI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MA(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p,d,q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6D95B-AD74-4457-90D0-410E5EC8119F}"/>
              </a:ext>
            </a:extLst>
          </p:cNvPr>
          <p:cNvSpPr txBox="1"/>
          <p:nvPr/>
        </p:nvSpPr>
        <p:spPr>
          <a:xfrm>
            <a:off x="3311583" y="1816035"/>
            <a:ext cx="410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ea typeface="08서울남산체 EB" panose="02020603020101020101" pitchFamily="18" charset="-127"/>
              </a:rPr>
              <a:t>: Auto-Regressive Integrated Moving Average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ea typeface="08서울남산체 E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2BA01-C911-4D42-A162-CDA7D8DE6858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</a:t>
            </a:r>
          </a:p>
        </p:txBody>
      </p:sp>
      <p:sp>
        <p:nvSpPr>
          <p:cNvPr id="13" name="도형 64">
            <a:extLst>
              <a:ext uri="{FF2B5EF4-FFF2-40B4-BE49-F238E27FC236}">
                <a16:creationId xmlns:a16="http://schemas.microsoft.com/office/drawing/2014/main" id="{E58C4D98-07C6-4A94-9223-B074D5E4283A}"/>
              </a:ext>
            </a:extLst>
          </p:cNvPr>
          <p:cNvSpPr>
            <a:spLocks noGrp="1" noChangeArrowheads="1"/>
          </p:cNvSpPr>
          <p:nvPr/>
        </p:nvSpPr>
        <p:spPr>
          <a:xfrm>
            <a:off x="1213717" y="3181837"/>
            <a:ext cx="10028255" cy="1048379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008DF4-3511-4D20-BDAB-DB5CF4CFC695}"/>
                  </a:ext>
                </a:extLst>
              </p:cNvPr>
              <p:cNvSpPr/>
              <p:nvPr/>
            </p:nvSpPr>
            <p:spPr>
              <a:xfrm>
                <a:off x="2064108" y="3181837"/>
                <a:ext cx="8327472" cy="939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ϕ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  <m:sSup>
                        <m:sSup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ko-KR" i="1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ko-KR" sz="14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</m:sub>
                          </m:sSub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d</m:t>
                          </m:r>
                        </m:sup>
                      </m:sSup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4008DF4-3511-4D20-BDAB-DB5CF4CFC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108" y="3181837"/>
                <a:ext cx="8327472" cy="939296"/>
              </a:xfrm>
              <a:prstGeom prst="rect">
                <a:avLst/>
              </a:prstGeom>
              <a:blipFill>
                <a:blip r:embed="rId2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747F16-D0EB-4C06-B018-17F164205F69}"/>
              </a:ext>
            </a:extLst>
          </p:cNvPr>
          <p:cNvSpPr/>
          <p:nvPr/>
        </p:nvSpPr>
        <p:spPr>
          <a:xfrm>
            <a:off x="9663636" y="2917476"/>
            <a:ext cx="15167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주차 클린업 참고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&gt;&lt;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D8AC9C7-3E3B-4FC0-95A4-8D1E38D3E3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584197"/>
              </p:ext>
            </p:extLst>
          </p:nvPr>
        </p:nvGraphicFramePr>
        <p:xfrm>
          <a:off x="1237928" y="4381652"/>
          <a:ext cx="4392895" cy="1758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E35DA868-6E79-4D4A-9BF0-ACB927CFBB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52738" r="75749" b="33743"/>
          <a:stretch/>
        </p:blipFill>
        <p:spPr>
          <a:xfrm>
            <a:off x="6096000" y="4230216"/>
            <a:ext cx="5084398" cy="23413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A268D2-41E3-42B9-8CC2-9CB2FBC19C00}"/>
              </a:ext>
            </a:extLst>
          </p:cNvPr>
          <p:cNvSpPr/>
          <p:nvPr/>
        </p:nvSpPr>
        <p:spPr>
          <a:xfrm>
            <a:off x="6677566" y="5066597"/>
            <a:ext cx="3921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5D584A"/>
                </a:solidFill>
                <a:latin typeface="+mj-ea"/>
                <a:ea typeface="+mj-ea"/>
              </a:rPr>
              <a:t>추세가 보이므로 비정상 시계열인 것 같아</a:t>
            </a:r>
            <a:r>
              <a:rPr lang="en-US" altLang="ko-KR" dirty="0">
                <a:solidFill>
                  <a:srgbClr val="5D584A"/>
                </a:solidFill>
                <a:latin typeface="+mj-ea"/>
                <a:ea typeface="+mj-ea"/>
              </a:rPr>
              <a:t>!</a:t>
            </a:r>
          </a:p>
          <a:p>
            <a:pPr algn="ctr"/>
            <a:r>
              <a:rPr lang="ko-KR" altLang="en-US" dirty="0">
                <a:solidFill>
                  <a:srgbClr val="5D584A"/>
                </a:solidFill>
                <a:latin typeface="+mj-ea"/>
                <a:ea typeface="+mj-ea"/>
              </a:rPr>
              <a:t>정상성 검정을 해볼까</a:t>
            </a:r>
            <a:r>
              <a:rPr lang="en-US" altLang="ko-KR" dirty="0">
                <a:solidFill>
                  <a:srgbClr val="5D584A"/>
                </a:solidFill>
                <a:latin typeface="+mj-ea"/>
                <a:ea typeface="+mj-ea"/>
              </a:rPr>
              <a:t>?</a:t>
            </a:r>
            <a:r>
              <a:rPr lang="ko-KR" altLang="en-US" dirty="0">
                <a:solidFill>
                  <a:srgbClr val="5D584A"/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6681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BCDC109-A7C6-4423-A571-221EE878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AD358A-4993-40AC-90EB-B0F3D735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105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35A991-214D-4EDF-8F60-2D7928EB8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"/>
          <a:stretch/>
        </p:blipFill>
        <p:spPr>
          <a:xfrm>
            <a:off x="7171377" y="2915985"/>
            <a:ext cx="4622240" cy="8781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D349A7-9A34-4AEC-AC25-08FD0E3C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398382" y="2557381"/>
            <a:ext cx="6497368" cy="32990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1E837F-BB84-406A-87EE-0AC266C4D537}"/>
              </a:ext>
            </a:extLst>
          </p:cNvPr>
          <p:cNvSpPr/>
          <p:nvPr/>
        </p:nvSpPr>
        <p:spPr>
          <a:xfrm>
            <a:off x="2112052" y="2095716"/>
            <a:ext cx="3070027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BEBC-F442-4076-94F4-6196ABB254D4}"/>
              </a:ext>
            </a:extLst>
          </p:cNvPr>
          <p:cNvSpPr txBox="1"/>
          <p:nvPr/>
        </p:nvSpPr>
        <p:spPr>
          <a:xfrm>
            <a:off x="2112052" y="2115905"/>
            <a:ext cx="307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가격의 </a:t>
            </a:r>
            <a:r>
              <a:rPr lang="en-US" altLang="ko-KR" sz="2000" dirty="0">
                <a:solidFill>
                  <a:prstClr val="black"/>
                </a:solidFill>
                <a:latin typeface="+mj-ea"/>
                <a:ea typeface="+mj-ea"/>
              </a:rPr>
              <a:t>ACF, PACF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A7464-243B-4237-9169-F19D7C1B329D}"/>
              </a:ext>
            </a:extLst>
          </p:cNvPr>
          <p:cNvSpPr/>
          <p:nvPr/>
        </p:nvSpPr>
        <p:spPr>
          <a:xfrm>
            <a:off x="7515403" y="2095716"/>
            <a:ext cx="3070027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A29ED-968C-4A8A-B864-F69A878FEE7C}"/>
              </a:ext>
            </a:extLst>
          </p:cNvPr>
          <p:cNvSpPr txBox="1"/>
          <p:nvPr/>
        </p:nvSpPr>
        <p:spPr>
          <a:xfrm>
            <a:off x="7515403" y="2115905"/>
            <a:ext cx="307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+mj-ea"/>
                <a:ea typeface="+mj-ea"/>
              </a:rPr>
              <a:t>가격 </a:t>
            </a:r>
            <a:r>
              <a:rPr lang="en-US" altLang="ko-KR" sz="2000" dirty="0">
                <a:solidFill>
                  <a:prstClr val="black"/>
                </a:solidFill>
                <a:latin typeface="+mj-ea"/>
                <a:ea typeface="+mj-ea"/>
              </a:rPr>
              <a:t>ADF TEST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4541E0-AD88-420E-8AF5-982413DA3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39084" r="75749" b="47397"/>
          <a:stretch/>
        </p:blipFill>
        <p:spPr>
          <a:xfrm>
            <a:off x="7962436" y="4653543"/>
            <a:ext cx="2916340" cy="10136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3F178-99B8-44AB-86FA-7F41D19F33A7}"/>
              </a:ext>
            </a:extLst>
          </p:cNvPr>
          <p:cNvSpPr txBox="1"/>
          <p:nvPr/>
        </p:nvSpPr>
        <p:spPr>
          <a:xfrm>
            <a:off x="7893205" y="4242565"/>
            <a:ext cx="305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D584A"/>
                </a:solidFill>
              </a:rPr>
              <a:t>H0 : </a:t>
            </a:r>
            <a:r>
              <a:rPr lang="ko-KR" altLang="en-US" sz="1400" dirty="0">
                <a:solidFill>
                  <a:srgbClr val="5D584A"/>
                </a:solidFill>
              </a:rPr>
              <a:t>단위근을 가진다</a:t>
            </a:r>
            <a:endParaRPr lang="en-US" altLang="ko-KR" sz="1400" dirty="0">
              <a:solidFill>
                <a:srgbClr val="5D584A"/>
              </a:solidFill>
            </a:endParaRPr>
          </a:p>
          <a:p>
            <a:pPr algn="ctr"/>
            <a:r>
              <a:rPr lang="en-US" altLang="ko-KR" sz="1400" dirty="0">
                <a:solidFill>
                  <a:srgbClr val="5D584A"/>
                </a:solidFill>
              </a:rPr>
              <a:t>H1 : </a:t>
            </a:r>
            <a:r>
              <a:rPr lang="ko-KR" altLang="en-US" sz="1400" dirty="0">
                <a:solidFill>
                  <a:srgbClr val="5D584A"/>
                </a:solidFill>
              </a:rPr>
              <a:t>단위근을 가지지 않는다</a:t>
            </a:r>
            <a:r>
              <a:rPr lang="en-US" altLang="ko-KR" sz="1600" dirty="0">
                <a:solidFill>
                  <a:srgbClr val="5D584A"/>
                </a:solidFill>
              </a:rPr>
              <a:t>.</a:t>
            </a:r>
            <a:endParaRPr lang="ko-KR" altLang="en-US" sz="1600" dirty="0">
              <a:solidFill>
                <a:srgbClr val="5D584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AB393-0580-476E-AD68-0F2D4D48DA7E}"/>
              </a:ext>
            </a:extLst>
          </p:cNvPr>
          <p:cNvSpPr txBox="1"/>
          <p:nvPr/>
        </p:nvSpPr>
        <p:spPr>
          <a:xfrm>
            <a:off x="7666405" y="4796563"/>
            <a:ext cx="328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P-value</a:t>
            </a:r>
            <a:r>
              <a:rPr lang="ko-KR" altLang="en-US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0.99</a:t>
            </a:r>
            <a:r>
              <a:rPr lang="ko-KR" altLang="en-US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</a:t>
            </a:r>
            <a:endParaRPr lang="en-US" altLang="ko-KR" sz="16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귀무가설</a:t>
            </a:r>
            <a:r>
              <a:rPr lang="ko-KR" altLang="en-US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기각하지 못함</a:t>
            </a:r>
            <a:r>
              <a:rPr lang="en-US" altLang="ko-KR" sz="1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sz="16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도형 64">
            <a:extLst>
              <a:ext uri="{FF2B5EF4-FFF2-40B4-BE49-F238E27FC236}">
                <a16:creationId xmlns:a16="http://schemas.microsoft.com/office/drawing/2014/main" id="{C8458BD7-7319-4FE9-B04C-501D198B9526}"/>
              </a:ext>
            </a:extLst>
          </p:cNvPr>
          <p:cNvSpPr>
            <a:spLocks noGrp="1" noChangeArrowheads="1"/>
          </p:cNvSpPr>
          <p:nvPr/>
        </p:nvSpPr>
        <p:spPr>
          <a:xfrm>
            <a:off x="7171377" y="3961124"/>
            <a:ext cx="4262817" cy="1718223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2790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256F14BB-1716-49E0-BA19-58093C0A7126}"/>
              </a:ext>
            </a:extLst>
          </p:cNvPr>
          <p:cNvSpPr/>
          <p:nvPr/>
        </p:nvSpPr>
        <p:spPr>
          <a:xfrm>
            <a:off x="729008" y="3349426"/>
            <a:ext cx="3446022" cy="1375795"/>
          </a:xfrm>
          <a:prstGeom prst="ellipse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ECEF058-906F-4711-9EC6-AD2276D30319}"/>
              </a:ext>
            </a:extLst>
          </p:cNvPr>
          <p:cNvSpPr/>
          <p:nvPr/>
        </p:nvSpPr>
        <p:spPr>
          <a:xfrm>
            <a:off x="585064" y="3307481"/>
            <a:ext cx="3446022" cy="1375795"/>
          </a:xfrm>
          <a:prstGeom prst="ellipse">
            <a:avLst/>
          </a:prstGeom>
          <a:solidFill>
            <a:srgbClr val="FFF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84B8E99-491C-4345-A1B4-0116530E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55FBE1-FA8E-439E-B32E-A97A4EC9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F53AA3C2-0D11-45AA-BE30-E09C27BBA2B7}"/>
              </a:ext>
            </a:extLst>
          </p:cNvPr>
          <p:cNvSpPr>
            <a:spLocks noGrp="1" noChangeArrowheads="1"/>
          </p:cNvSpPr>
          <p:nvPr/>
        </p:nvSpPr>
        <p:spPr>
          <a:xfrm>
            <a:off x="3216726" y="1664487"/>
            <a:ext cx="6111832" cy="822848"/>
          </a:xfrm>
          <a:prstGeom prst="round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ea typeface="+mn-ea"/>
              </a:rPr>
              <a:t>auto.arima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()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를 활용하여 적합한 차수 결정 후 적합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!!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08D0D8-C849-49EE-A67E-395FA32AFB38}"/>
              </a:ext>
            </a:extLst>
          </p:cNvPr>
          <p:cNvSpPr/>
          <p:nvPr/>
        </p:nvSpPr>
        <p:spPr>
          <a:xfrm>
            <a:off x="1213717" y="1795243"/>
            <a:ext cx="1940544" cy="790542"/>
          </a:xfrm>
          <a:prstGeom prst="roundRect">
            <a:avLst>
              <a:gd name="adj" fmla="val 26219"/>
            </a:avLst>
          </a:prstGeom>
          <a:solidFill>
            <a:srgbClr val="FFE1A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A26A38"/>
                </a:solidFill>
                <a:latin typeface="+mj-ea"/>
                <a:ea typeface="+mj-ea"/>
              </a:rPr>
              <a:t>ARI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MA(</a:t>
            </a: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p,d,q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98E101-3223-475E-AF2E-074C362F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39084" r="75749" b="47397"/>
          <a:stretch/>
        </p:blipFill>
        <p:spPr>
          <a:xfrm>
            <a:off x="8457387" y="1572090"/>
            <a:ext cx="3224406" cy="112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2B802-B3F1-485A-AD32-11C713C57BE5}"/>
              </a:ext>
            </a:extLst>
          </p:cNvPr>
          <p:cNvSpPr txBox="1"/>
          <p:nvPr/>
        </p:nvSpPr>
        <p:spPr>
          <a:xfrm>
            <a:off x="8240642" y="1878883"/>
            <a:ext cx="32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ARIMA(0, 2, 1)</a:t>
            </a:r>
            <a:endParaRPr lang="ko-KR" altLang="en-US" sz="20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C299A2A-DB5F-4A01-9622-71BA9BE1E167}"/>
              </a:ext>
            </a:extLst>
          </p:cNvPr>
          <p:cNvSpPr/>
          <p:nvPr/>
        </p:nvSpPr>
        <p:spPr>
          <a:xfrm>
            <a:off x="8082570" y="1938241"/>
            <a:ext cx="394716" cy="365125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961CC2-2EA1-4CE7-9C02-7223D4A1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66" y="2487335"/>
            <a:ext cx="7059147" cy="39386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9FFA0-A0D3-4599-BCB8-F8EF21EFC912}"/>
              </a:ext>
            </a:extLst>
          </p:cNvPr>
          <p:cNvSpPr/>
          <p:nvPr/>
        </p:nvSpPr>
        <p:spPr>
          <a:xfrm>
            <a:off x="785911" y="3480677"/>
            <a:ext cx="31534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5D584A"/>
                </a:solidFill>
                <a:latin typeface="+mn-ea"/>
              </a:rPr>
              <a:t>ARIMA</a:t>
            </a:r>
            <a:r>
              <a:rPr lang="ko-KR" altLang="en-US" dirty="0">
                <a:solidFill>
                  <a:srgbClr val="5D584A"/>
                </a:solidFill>
                <a:latin typeface="+mn-ea"/>
              </a:rPr>
              <a:t>모형 적합 후</a:t>
            </a:r>
            <a:endParaRPr lang="en-US" altLang="ko-KR" dirty="0">
              <a:solidFill>
                <a:srgbClr val="5D584A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rgbClr val="5D584A"/>
                </a:solidFill>
                <a:latin typeface="+mn-ea"/>
              </a:rPr>
              <a:t>forecast</a:t>
            </a:r>
            <a:r>
              <a:rPr lang="ko-KR" altLang="en-US" dirty="0">
                <a:solidFill>
                  <a:srgbClr val="5D584A"/>
                </a:solidFill>
                <a:latin typeface="+mn-ea"/>
              </a:rPr>
              <a:t>함수를 사용하여 </a:t>
            </a:r>
            <a:endParaRPr lang="en-US" altLang="ko-KR" dirty="0">
              <a:solidFill>
                <a:srgbClr val="5D584A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rgbClr val="5D584A"/>
                </a:solidFill>
                <a:latin typeface="+mn-ea"/>
              </a:rPr>
              <a:t>90</a:t>
            </a:r>
            <a:r>
              <a:rPr lang="ko-KR" altLang="en-US" dirty="0">
                <a:solidFill>
                  <a:srgbClr val="5D584A"/>
                </a:solidFill>
                <a:latin typeface="+mn-ea"/>
              </a:rPr>
              <a:t>일동안의 </a:t>
            </a:r>
            <a:r>
              <a:rPr lang="ko-KR" altLang="en-US" dirty="0" err="1">
                <a:solidFill>
                  <a:srgbClr val="5D584A"/>
                </a:solidFill>
                <a:latin typeface="+mn-ea"/>
              </a:rPr>
              <a:t>비트코인</a:t>
            </a:r>
            <a:r>
              <a:rPr lang="ko-KR" altLang="en-US" dirty="0">
                <a:solidFill>
                  <a:srgbClr val="5D584A"/>
                </a:solidFill>
                <a:latin typeface="+mn-ea"/>
              </a:rPr>
              <a:t> 가격 예측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751330-BEA1-4BCD-9920-13FB3C4515C0}"/>
              </a:ext>
            </a:extLst>
          </p:cNvPr>
          <p:cNvSpPr/>
          <p:nvPr/>
        </p:nvSpPr>
        <p:spPr>
          <a:xfrm>
            <a:off x="805987" y="4940981"/>
            <a:ext cx="3582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RMSE</a:t>
            </a:r>
            <a:r>
              <a:rPr lang="ko-KR" altLang="en-US" dirty="0"/>
              <a:t>가 너무 크고 외생변수들을</a:t>
            </a:r>
            <a:endParaRPr lang="en-US" altLang="ko-KR" dirty="0"/>
          </a:p>
          <a:p>
            <a:pPr algn="ctr"/>
            <a:r>
              <a:rPr lang="ko-KR" altLang="en-US" dirty="0"/>
              <a:t>사용하지 못함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1F223A9-6DEC-41EE-A07E-725006FF3615}"/>
              </a:ext>
            </a:extLst>
          </p:cNvPr>
          <p:cNvSpPr/>
          <p:nvPr/>
        </p:nvSpPr>
        <p:spPr>
          <a:xfrm>
            <a:off x="566717" y="4940981"/>
            <a:ext cx="394716" cy="365125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3387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F01D874-0EC7-4F79-A02A-27D1AFF8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C978D1-2E8A-42A1-A138-69518A92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3B8E3341-C0AA-4566-ACE5-3B123DF514CB}"/>
              </a:ext>
            </a:extLst>
          </p:cNvPr>
          <p:cNvSpPr>
            <a:spLocks noGrp="1" noChangeArrowheads="1"/>
          </p:cNvSpPr>
          <p:nvPr/>
        </p:nvSpPr>
        <p:spPr>
          <a:xfrm>
            <a:off x="3714924" y="1615142"/>
            <a:ext cx="6111832" cy="461665"/>
          </a:xfrm>
          <a:prstGeom prst="round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5D584A"/>
                </a:solidFill>
                <a:latin typeface="+mn-ea"/>
                <a:ea typeface="+mn-ea"/>
              </a:rPr>
              <a:t>Vector Autoregressive Model</a:t>
            </a:r>
          </a:p>
        </p:txBody>
      </p:sp>
      <p:sp>
        <p:nvSpPr>
          <p:cNvPr id="6" name="도형 64">
            <a:extLst>
              <a:ext uri="{FF2B5EF4-FFF2-40B4-BE49-F238E27FC236}">
                <a16:creationId xmlns:a16="http://schemas.microsoft.com/office/drawing/2014/main" id="{0F66F740-9ABA-4A59-8813-26A47131C6CD}"/>
              </a:ext>
            </a:extLst>
          </p:cNvPr>
          <p:cNvSpPr>
            <a:spLocks noGrp="1" noChangeArrowheads="1"/>
          </p:cNvSpPr>
          <p:nvPr/>
        </p:nvSpPr>
        <p:spPr>
          <a:xfrm>
            <a:off x="1140264" y="2076807"/>
            <a:ext cx="10084206" cy="1234440"/>
          </a:xfrm>
          <a:prstGeom prst="roundRect">
            <a:avLst/>
          </a:prstGeom>
          <a:noFill/>
          <a:ln w="25400" cap="flat" cmpd="sng">
            <a:solidFill>
              <a:srgbClr val="ED895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5D584A"/>
                </a:solidFill>
                <a:latin typeface="+mn-ea"/>
                <a:ea typeface="+mn-ea"/>
              </a:rPr>
              <a:t>AR</a:t>
            </a:r>
            <a:r>
              <a:rPr lang="ko-KR" altLang="en-US" sz="1600" dirty="0">
                <a:solidFill>
                  <a:srgbClr val="5D584A"/>
                </a:solidFill>
                <a:latin typeface="+mn-ea"/>
                <a:ea typeface="+mn-ea"/>
              </a:rPr>
              <a:t>모형이 자기자신의 과거자료에 영향을 받는 모델이라면</a:t>
            </a:r>
            <a:r>
              <a:rPr lang="en-US" altLang="ko-KR" sz="1600" dirty="0">
                <a:solidFill>
                  <a:srgbClr val="5D584A"/>
                </a:solidFill>
                <a:latin typeface="+mn-ea"/>
                <a:ea typeface="+mn-ea"/>
              </a:rPr>
              <a:t>, VAR</a:t>
            </a:r>
            <a:r>
              <a:rPr lang="ko-KR" altLang="en-US" sz="1600" dirty="0">
                <a:solidFill>
                  <a:srgbClr val="5D584A"/>
                </a:solidFill>
                <a:latin typeface="+mn-ea"/>
                <a:ea typeface="+mn-ea"/>
              </a:rPr>
              <a:t>모형은 </a:t>
            </a:r>
            <a:r>
              <a:rPr lang="ko-KR" altLang="en-US" sz="1600" dirty="0" err="1">
                <a:solidFill>
                  <a:srgbClr val="5D584A"/>
                </a:solidFill>
                <a:latin typeface="+mn-ea"/>
                <a:ea typeface="+mn-ea"/>
              </a:rPr>
              <a:t>자기자신뿐아니라</a:t>
            </a:r>
            <a:r>
              <a:rPr lang="ko-KR" altLang="en-US" sz="1600" dirty="0">
                <a:solidFill>
                  <a:srgbClr val="5D584A"/>
                </a:solidFill>
                <a:latin typeface="+mn-ea"/>
                <a:ea typeface="+mn-ea"/>
              </a:rPr>
              <a:t> 다른 과거자료에도 영향을 </a:t>
            </a:r>
            <a:endParaRPr lang="en-US" altLang="ko-KR" sz="1600" dirty="0">
              <a:solidFill>
                <a:srgbClr val="5D584A"/>
              </a:solidFill>
              <a:latin typeface="+mn-ea"/>
              <a:ea typeface="+mn-ea"/>
            </a:endParaRPr>
          </a:p>
          <a:p>
            <a:pPr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5D584A"/>
                </a:solidFill>
                <a:latin typeface="+mn-ea"/>
                <a:ea typeface="+mn-ea"/>
              </a:rPr>
              <a:t>받는 모형</a:t>
            </a:r>
            <a:r>
              <a:rPr lang="en-US" altLang="ko-KR" sz="1600" dirty="0">
                <a:solidFill>
                  <a:srgbClr val="5D584A"/>
                </a:solidFill>
                <a:latin typeface="+mn-ea"/>
                <a:ea typeface="+mn-ea"/>
              </a:rPr>
              <a:t>. </a:t>
            </a:r>
            <a:r>
              <a:rPr lang="ko-KR" altLang="en-US" sz="1600" dirty="0">
                <a:solidFill>
                  <a:srgbClr val="5D584A"/>
                </a:solidFill>
                <a:latin typeface="+mn-ea"/>
                <a:ea typeface="+mn-ea"/>
              </a:rPr>
              <a:t>인과관계가 불분명하고 상호연계성이 높은 경제구조를 분석할 때 용이</a:t>
            </a:r>
            <a:r>
              <a:rPr lang="en-US" altLang="ko-KR" sz="1600" dirty="0">
                <a:solidFill>
                  <a:srgbClr val="5D584A"/>
                </a:solidFill>
                <a:latin typeface="+mn-ea"/>
                <a:ea typeface="+mn-ea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81EB3-9746-4153-A0C0-E9BB6F526744}"/>
              </a:ext>
            </a:extLst>
          </p:cNvPr>
          <p:cNvSpPr txBox="1"/>
          <p:nvPr/>
        </p:nvSpPr>
        <p:spPr>
          <a:xfrm>
            <a:off x="1182940" y="1654614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FF0E-645A-474C-8843-7755ABAAB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"/>
          <a:stretch/>
        </p:blipFill>
        <p:spPr>
          <a:xfrm>
            <a:off x="2676180" y="3527878"/>
            <a:ext cx="6974671" cy="2700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F3F405-28B0-4C5D-B8F5-C8500E45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39084" r="75749" b="47397"/>
          <a:stretch/>
        </p:blipFill>
        <p:spPr>
          <a:xfrm>
            <a:off x="7044433" y="3697480"/>
            <a:ext cx="4445965" cy="154537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2862C6-EC8A-40CE-AD8F-209B3BDC23A5}"/>
              </a:ext>
            </a:extLst>
          </p:cNvPr>
          <p:cNvSpPr/>
          <p:nvPr/>
        </p:nvSpPr>
        <p:spPr>
          <a:xfrm>
            <a:off x="8085658" y="4143382"/>
            <a:ext cx="2363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5D584A"/>
                </a:solidFill>
                <a:latin typeface="+mj-ea"/>
                <a:ea typeface="+mj-ea"/>
              </a:rPr>
              <a:t>다음주에 계속</a:t>
            </a:r>
            <a:r>
              <a:rPr lang="en-US" altLang="ko-KR" sz="2400" dirty="0">
                <a:solidFill>
                  <a:srgbClr val="5D584A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B8432-5714-4D43-AD58-42E462A55CC1}"/>
              </a:ext>
            </a:extLst>
          </p:cNvPr>
          <p:cNvSpPr/>
          <p:nvPr/>
        </p:nvSpPr>
        <p:spPr>
          <a:xfrm>
            <a:off x="7967000" y="4798094"/>
            <a:ext cx="2369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뉴스 기사 감성분석</a:t>
            </a:r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다른 </a:t>
            </a:r>
            <a:r>
              <a:rPr lang="ko-KR" altLang="en-US" dirty="0" err="1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머신러닝</a:t>
            </a:r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모형</a:t>
            </a:r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</a:p>
          <a:p>
            <a:pPr algn="ctr"/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LSTM, </a:t>
            </a:r>
          </a:p>
          <a:p>
            <a:pPr algn="ctr"/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COMING</a:t>
            </a:r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SOON@~@</a:t>
            </a:r>
            <a:endParaRPr lang="ko-KR" altLang="en-US" dirty="0"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10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94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64">
            <a:extLst>
              <a:ext uri="{FF2B5EF4-FFF2-40B4-BE49-F238E27FC236}">
                <a16:creationId xmlns:a16="http://schemas.microsoft.com/office/drawing/2014/main" id="{0D6F7E33-4D22-4F3D-B135-A619361B578F}"/>
              </a:ext>
            </a:extLst>
          </p:cNvPr>
          <p:cNvSpPr>
            <a:spLocks noGrp="1" noChangeArrowheads="1"/>
          </p:cNvSpPr>
          <p:nvPr/>
        </p:nvSpPr>
        <p:spPr>
          <a:xfrm>
            <a:off x="513091" y="1948903"/>
            <a:ext cx="11074009" cy="410899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5AF416-4704-4FDF-A055-04932081E665}"/>
              </a:ext>
            </a:extLst>
          </p:cNvPr>
          <p:cNvSpPr/>
          <p:nvPr/>
        </p:nvSpPr>
        <p:spPr>
          <a:xfrm>
            <a:off x="4486807" y="2420912"/>
            <a:ext cx="1676602" cy="351693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270DB3-3D52-470A-BDA6-BB26A832274C}"/>
              </a:ext>
            </a:extLst>
          </p:cNvPr>
          <p:cNvSpPr/>
          <p:nvPr/>
        </p:nvSpPr>
        <p:spPr>
          <a:xfrm>
            <a:off x="4486807" y="3927943"/>
            <a:ext cx="1474378" cy="351693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9E5D22-5AFB-4D35-9ED6-8DFD0EC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E8DBF-4B1B-4259-89FF-42ABD14C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074" name="Picture 2" descr="금융 주식 비즈니스 벡터 일러스트 레이션 이미지 _사진 611154772 무료 다운로드_lovepik.com">
            <a:extLst>
              <a:ext uri="{FF2B5EF4-FFF2-40B4-BE49-F238E27FC236}">
                <a16:creationId xmlns:a16="http://schemas.microsoft.com/office/drawing/2014/main" id="{12076308-89E9-4C85-B5D7-28000FEA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89720" l="10000" r="94302">
                        <a14:foregroundMark x1="87442" y1="28193" x2="87442" y2="28193"/>
                        <a14:foregroundMark x1="93837" y1="17290" x2="93837" y2="17290"/>
                        <a14:foregroundMark x1="94302" y1="17757" x2="94302" y2="17757"/>
                        <a14:foregroundMark x1="52326" y1="60280" x2="52326" y2="60280"/>
                        <a14:foregroundMark x1="49419" y1="63707" x2="49419" y2="63707"/>
                        <a14:foregroundMark x1="51395" y1="62617" x2="51395" y2="62617"/>
                        <a14:foregroundMark x1="51395" y1="62617" x2="51395" y2="62617"/>
                        <a14:foregroundMark x1="51395" y1="62617" x2="51395" y2="62617"/>
                        <a14:foregroundMark x1="21395" y1="37850" x2="21395" y2="3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" y="2944766"/>
            <a:ext cx="3521064" cy="26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645A8-0C94-44E7-B3AD-93A65A915EA5}"/>
              </a:ext>
            </a:extLst>
          </p:cNvPr>
          <p:cNvSpPr txBox="1"/>
          <p:nvPr/>
        </p:nvSpPr>
        <p:spPr>
          <a:xfrm>
            <a:off x="4432640" y="1792732"/>
            <a:ext cx="71544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암호화폐의 거래</a:t>
            </a:r>
            <a:endParaRPr lang="en-US" altLang="ko-KR" sz="2000" b="1" dirty="0"/>
          </a:p>
          <a:p>
            <a:endParaRPr lang="en-US" altLang="ko-KR" sz="800" b="1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주식과 다르게 </a:t>
            </a:r>
            <a:r>
              <a:rPr lang="en-US" altLang="ko-KR" dirty="0"/>
              <a:t>24</a:t>
            </a:r>
            <a:r>
              <a:rPr lang="ko-KR" altLang="en-US" dirty="0"/>
              <a:t>시간 언제든지 거래 가능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임의로 오전 </a:t>
            </a:r>
            <a:r>
              <a:rPr lang="en-US" altLang="ko-KR" dirty="0"/>
              <a:t>9</a:t>
            </a:r>
            <a:r>
              <a:rPr lang="ko-KR" altLang="en-US" dirty="0"/>
              <a:t>시를 오늘 장 시작</a:t>
            </a:r>
            <a:r>
              <a:rPr lang="en-US" altLang="ko-KR" dirty="0"/>
              <a:t>, </a:t>
            </a:r>
            <a:r>
              <a:rPr lang="ko-KR" altLang="en-US" dirty="0"/>
              <a:t>다음날 오전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분을 마감으로 설정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일 수익률은 시가</a:t>
            </a:r>
            <a:r>
              <a:rPr lang="en-US" altLang="ko-KR" dirty="0"/>
              <a:t>-</a:t>
            </a:r>
            <a:r>
              <a:rPr lang="ko-KR" altLang="en-US" dirty="0"/>
              <a:t>종가를 의미</a:t>
            </a:r>
            <a:r>
              <a:rPr lang="en-US" altLang="ko-KR" dirty="0"/>
              <a:t>(</a:t>
            </a:r>
            <a:r>
              <a:rPr lang="ko-KR" altLang="en-US" dirty="0"/>
              <a:t>오늘 </a:t>
            </a:r>
            <a:r>
              <a:rPr lang="en-US" altLang="ko-KR" dirty="0"/>
              <a:t>9</a:t>
            </a:r>
            <a:r>
              <a:rPr lang="ko-KR" altLang="en-US" dirty="0"/>
              <a:t>시 매수</a:t>
            </a:r>
            <a:r>
              <a:rPr lang="en-US" altLang="ko-KR" dirty="0"/>
              <a:t>-&gt; </a:t>
            </a:r>
            <a:r>
              <a:rPr lang="ko-KR" altLang="en-US" dirty="0"/>
              <a:t>내일 </a:t>
            </a:r>
            <a:r>
              <a:rPr lang="en-US" altLang="ko-KR" dirty="0"/>
              <a:t>8</a:t>
            </a:r>
            <a:r>
              <a:rPr lang="ko-KR" altLang="en-US" dirty="0"/>
              <a:t>시</a:t>
            </a:r>
            <a:r>
              <a:rPr lang="en-US" altLang="ko-KR" dirty="0"/>
              <a:t>59</a:t>
            </a:r>
            <a:r>
              <a:rPr lang="ko-KR" altLang="en-US" dirty="0"/>
              <a:t>분 매도 경우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r>
              <a:rPr lang="ko-KR" altLang="en-US" sz="2000" b="1" dirty="0"/>
              <a:t>암호화폐 가격</a:t>
            </a:r>
            <a:endParaRPr lang="en-US" altLang="ko-KR" sz="2000" b="1" dirty="0"/>
          </a:p>
          <a:p>
            <a:endParaRPr lang="en-US" altLang="ko-KR" sz="9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단순하게 실물화폐 시장에 비유한다면</a:t>
            </a:r>
            <a:r>
              <a:rPr lang="en-US" altLang="ko-KR" dirty="0"/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화폐 공급</a:t>
            </a:r>
            <a:r>
              <a:rPr lang="en-US" altLang="ko-KR" dirty="0"/>
              <a:t>: </a:t>
            </a:r>
            <a:r>
              <a:rPr lang="ko-KR" altLang="en-US" dirty="0"/>
              <a:t>블록체인 채굴</a:t>
            </a:r>
            <a:r>
              <a:rPr lang="en-US" altLang="ko-KR" dirty="0"/>
              <a:t>, </a:t>
            </a:r>
            <a:r>
              <a:rPr lang="ko-KR" altLang="en-US" dirty="0"/>
              <a:t>화폐 수요</a:t>
            </a:r>
            <a:r>
              <a:rPr lang="en-US" altLang="ko-KR" dirty="0"/>
              <a:t>: </a:t>
            </a:r>
            <a:r>
              <a:rPr lang="ko-KR" altLang="en-US" dirty="0"/>
              <a:t>거래소를 통한 코인 거래참여자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라고 이해할 수 있으며</a:t>
            </a:r>
            <a:r>
              <a:rPr lang="en-US" altLang="ko-KR" dirty="0"/>
              <a:t>, </a:t>
            </a:r>
            <a:r>
              <a:rPr lang="ko-KR" altLang="en-US" dirty="0"/>
              <a:t>이 과정에서 가격이 형성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암호화폐 자체의 가치를 평가할 수 있는 정보가 적어서 변동성이 매우 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0864F-9BDD-4D66-A2F8-E07CFFF6A8A2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암호화폐 시장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56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9E5D22-5AFB-4D35-9ED6-8DFD0EC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E8DBF-4B1B-4259-89FF-42ABD14C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5DA7F-945A-4182-AE4D-5DE47CA1A1ED}"/>
              </a:ext>
            </a:extLst>
          </p:cNvPr>
          <p:cNvSpPr txBox="1"/>
          <p:nvPr/>
        </p:nvSpPr>
        <p:spPr>
          <a:xfrm>
            <a:off x="4783500" y="1662147"/>
            <a:ext cx="2624999" cy="461665"/>
          </a:xfrm>
          <a:prstGeom prst="rect">
            <a:avLst/>
          </a:prstGeom>
          <a:solidFill>
            <a:srgbClr val="D5AD87"/>
          </a:solidFill>
          <a:effectLst>
            <a:outerShdw blurRad="50800" dist="50800" dir="5400000" algn="ctr" rotWithShape="0">
              <a:srgbClr val="5D584A"/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암호화폐 시장</a:t>
            </a:r>
            <a:endParaRPr lang="en-US" altLang="ko-KR" sz="2400" dirty="0"/>
          </a:p>
        </p:txBody>
      </p:sp>
      <p:pic>
        <p:nvPicPr>
          <p:cNvPr id="3074" name="Picture 2" descr="금융 주식 비즈니스 벡터 일러스트 레이션 이미지 _사진 611154772 무료 다운로드_lovepik.com">
            <a:extLst>
              <a:ext uri="{FF2B5EF4-FFF2-40B4-BE49-F238E27FC236}">
                <a16:creationId xmlns:a16="http://schemas.microsoft.com/office/drawing/2014/main" id="{12076308-89E9-4C85-B5D7-28000FEA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9" b="89720" l="10000" r="94302">
                        <a14:foregroundMark x1="87442" y1="28193" x2="87442" y2="28193"/>
                        <a14:foregroundMark x1="93837" y1="17290" x2="93837" y2="17290"/>
                        <a14:foregroundMark x1="94302" y1="17757" x2="94302" y2="17757"/>
                        <a14:foregroundMark x1="52326" y1="60280" x2="52326" y2="60280"/>
                        <a14:foregroundMark x1="49419" y1="63707" x2="49419" y2="63707"/>
                        <a14:foregroundMark x1="51395" y1="62617" x2="51395" y2="62617"/>
                        <a14:foregroundMark x1="51395" y1="62617" x2="51395" y2="62617"/>
                        <a14:foregroundMark x1="51395" y1="62617" x2="51395" y2="62617"/>
                        <a14:foregroundMark x1="21395" y1="37850" x2="21395" y2="37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59" y="2944766"/>
            <a:ext cx="3521064" cy="262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645A8-0C94-44E7-B3AD-93A65A915EA5}"/>
              </a:ext>
            </a:extLst>
          </p:cNvPr>
          <p:cNvSpPr txBox="1"/>
          <p:nvPr/>
        </p:nvSpPr>
        <p:spPr>
          <a:xfrm>
            <a:off x="4432640" y="2123812"/>
            <a:ext cx="715446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암호화폐의 거래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주식과 다르게 </a:t>
            </a:r>
            <a:r>
              <a:rPr lang="en-US" altLang="ko-KR" dirty="0"/>
              <a:t>24</a:t>
            </a:r>
            <a:r>
              <a:rPr lang="ko-KR" altLang="en-US" dirty="0"/>
              <a:t>시간 언제든지 거래 가능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임의로 오전 </a:t>
            </a:r>
            <a:r>
              <a:rPr lang="en-US" altLang="ko-KR" dirty="0"/>
              <a:t>9</a:t>
            </a:r>
            <a:r>
              <a:rPr lang="ko-KR" altLang="en-US" dirty="0"/>
              <a:t>시를 오늘 장 시작</a:t>
            </a:r>
            <a:r>
              <a:rPr lang="en-US" altLang="ko-KR" dirty="0"/>
              <a:t>, </a:t>
            </a:r>
            <a:r>
              <a:rPr lang="ko-KR" altLang="en-US" dirty="0"/>
              <a:t>다음날 오전 </a:t>
            </a:r>
            <a:r>
              <a:rPr lang="en-US" altLang="ko-KR" dirty="0"/>
              <a:t>8</a:t>
            </a:r>
            <a:r>
              <a:rPr lang="ko-KR" altLang="en-US" dirty="0"/>
              <a:t>시 </a:t>
            </a:r>
            <a:r>
              <a:rPr lang="en-US" altLang="ko-KR" dirty="0"/>
              <a:t>59</a:t>
            </a:r>
            <a:r>
              <a:rPr lang="ko-KR" altLang="en-US" dirty="0"/>
              <a:t>분을 마감으로 설정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일 수익률은 시가</a:t>
            </a:r>
            <a:r>
              <a:rPr lang="en-US" altLang="ko-KR" dirty="0"/>
              <a:t>-</a:t>
            </a:r>
            <a:r>
              <a:rPr lang="ko-KR" altLang="en-US" dirty="0"/>
              <a:t>종가를 의미</a:t>
            </a:r>
            <a:r>
              <a:rPr lang="en-US" altLang="ko-KR" dirty="0"/>
              <a:t>(</a:t>
            </a:r>
            <a:r>
              <a:rPr lang="ko-KR" altLang="en-US" dirty="0"/>
              <a:t>오늘 </a:t>
            </a:r>
            <a:r>
              <a:rPr lang="en-US" altLang="ko-KR" dirty="0"/>
              <a:t>9</a:t>
            </a:r>
            <a:r>
              <a:rPr lang="ko-KR" altLang="en-US" dirty="0"/>
              <a:t>시 매수</a:t>
            </a:r>
            <a:r>
              <a:rPr lang="en-US" altLang="ko-KR" dirty="0"/>
              <a:t>-&gt; </a:t>
            </a:r>
            <a:r>
              <a:rPr lang="ko-KR" altLang="en-US" dirty="0"/>
              <a:t>내일 </a:t>
            </a:r>
            <a:r>
              <a:rPr lang="en-US" altLang="ko-KR" dirty="0"/>
              <a:t>8</a:t>
            </a:r>
            <a:r>
              <a:rPr lang="ko-KR" altLang="en-US" dirty="0"/>
              <a:t>시</a:t>
            </a:r>
            <a:r>
              <a:rPr lang="en-US" altLang="ko-KR" dirty="0"/>
              <a:t>59</a:t>
            </a:r>
            <a:r>
              <a:rPr lang="ko-KR" altLang="en-US" dirty="0"/>
              <a:t>분 매도 경우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r>
              <a:rPr lang="ko-KR" altLang="en-US" sz="2000" b="1" dirty="0"/>
              <a:t>암호화폐 가격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단순하게 실물화폐 시장에 비유한다면</a:t>
            </a:r>
            <a:r>
              <a:rPr lang="en-US" altLang="ko-KR" dirty="0"/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화폐 공급</a:t>
            </a:r>
            <a:r>
              <a:rPr lang="en-US" altLang="ko-KR" dirty="0"/>
              <a:t>: </a:t>
            </a:r>
            <a:r>
              <a:rPr lang="ko-KR" altLang="en-US" dirty="0"/>
              <a:t>블록체인 채굴</a:t>
            </a:r>
            <a:r>
              <a:rPr lang="en-US" altLang="ko-KR" dirty="0"/>
              <a:t>, </a:t>
            </a:r>
            <a:r>
              <a:rPr lang="ko-KR" altLang="en-US" dirty="0"/>
              <a:t>화폐 수요</a:t>
            </a:r>
            <a:r>
              <a:rPr lang="en-US" altLang="ko-KR" dirty="0"/>
              <a:t>: </a:t>
            </a:r>
            <a:r>
              <a:rPr lang="ko-KR" altLang="en-US" dirty="0"/>
              <a:t>코인 거래참여자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라고 이해할 수 있으며</a:t>
            </a:r>
            <a:r>
              <a:rPr lang="en-US" altLang="ko-KR" dirty="0"/>
              <a:t>, </a:t>
            </a:r>
            <a:r>
              <a:rPr lang="ko-KR" altLang="en-US" dirty="0"/>
              <a:t>이 과정에서 가격이 형성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암호화폐 자체의 가치를 평가할 수 있는 정보가 적어서 변동성이 매우 큼</a:t>
            </a:r>
            <a:endParaRPr lang="en-US" altLang="ko-KR" dirty="0"/>
          </a:p>
        </p:txBody>
      </p:sp>
      <p:sp>
        <p:nvSpPr>
          <p:cNvPr id="13" name="도형 64">
            <a:extLst>
              <a:ext uri="{FF2B5EF4-FFF2-40B4-BE49-F238E27FC236}">
                <a16:creationId xmlns:a16="http://schemas.microsoft.com/office/drawing/2014/main" id="{BB1A0D3F-231D-4908-A2D5-F699D25BE00C}"/>
              </a:ext>
            </a:extLst>
          </p:cNvPr>
          <p:cNvSpPr>
            <a:spLocks noGrp="1" noChangeArrowheads="1"/>
          </p:cNvSpPr>
          <p:nvPr/>
        </p:nvSpPr>
        <p:spPr>
          <a:xfrm>
            <a:off x="682942" y="2276872"/>
            <a:ext cx="10950258" cy="3964305"/>
          </a:xfrm>
          <a:prstGeom prst="roundRect">
            <a:avLst/>
          </a:prstGeom>
          <a:noFill/>
          <a:ln w="25400" cap="flat" cmpd="sng">
            <a:solidFill>
              <a:srgbClr val="5D58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chemeClr val="l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A4A55-2210-4259-A89B-83CA01D844AF}"/>
              </a:ext>
            </a:extLst>
          </p:cNvPr>
          <p:cNvSpPr/>
          <p:nvPr/>
        </p:nvSpPr>
        <p:spPr>
          <a:xfrm>
            <a:off x="-79515" y="1237957"/>
            <a:ext cx="12393436" cy="59451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10683-896A-4ED8-8F52-9E8B693F67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 r="13726" b="11195"/>
          <a:stretch/>
        </p:blipFill>
        <p:spPr>
          <a:xfrm>
            <a:off x="2400235" y="1839430"/>
            <a:ext cx="6559128" cy="37338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F5C845-4CDF-41E5-AAF1-76A395F3EF49}"/>
              </a:ext>
            </a:extLst>
          </p:cNvPr>
          <p:cNvSpPr txBox="1"/>
          <p:nvPr/>
        </p:nvSpPr>
        <p:spPr>
          <a:xfrm>
            <a:off x="2933472" y="5703070"/>
            <a:ext cx="619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하루의 최고가</a:t>
            </a:r>
            <a:r>
              <a:rPr lang="en-US" altLang="ko-KR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-</a:t>
            </a:r>
            <a:r>
              <a:rPr lang="ko-KR" altLang="en-US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최저가 변동폭이</a:t>
            </a:r>
            <a:r>
              <a:rPr lang="en-US" altLang="ko-KR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이정도</a:t>
            </a:r>
            <a:r>
              <a:rPr lang="en-US" altLang="ko-KR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..!</a:t>
            </a:r>
            <a:r>
              <a:rPr lang="ko-KR" altLang="en-US" sz="2400" dirty="0">
                <a:highlight>
                  <a:srgbClr val="FFAB6F"/>
                </a:highlight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C99D6-5103-41A8-9D61-36C4E1DB0FE1}"/>
              </a:ext>
            </a:extLst>
          </p:cNvPr>
          <p:cNvSpPr txBox="1"/>
          <p:nvPr/>
        </p:nvSpPr>
        <p:spPr>
          <a:xfrm>
            <a:off x="4662407" y="1520463"/>
            <a:ext cx="408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일일 저가</a:t>
            </a:r>
            <a:r>
              <a:rPr lang="en-US" altLang="ko-KR" dirty="0"/>
              <a:t>, </a:t>
            </a:r>
            <a:r>
              <a:rPr lang="ko-KR" altLang="en-US" dirty="0"/>
              <a:t>고가 가격</a:t>
            </a:r>
          </a:p>
        </p:txBody>
      </p:sp>
    </p:spTree>
    <p:extLst>
      <p:ext uri="{BB962C8B-B14F-4D97-AF65-F5344CB8AC3E}">
        <p14:creationId xmlns:p14="http://schemas.microsoft.com/office/powerpoint/2010/main" val="55908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907F57-EFD7-4FF8-881B-7FB47AB36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8" r="76279" b="34264"/>
          <a:stretch/>
        </p:blipFill>
        <p:spPr>
          <a:xfrm>
            <a:off x="1178442" y="2147735"/>
            <a:ext cx="8856919" cy="3344836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327C9F-3624-4398-AA74-A6CA0A30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2A1129-77AD-4C37-9518-42D0A3CD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AD760-A544-417C-9933-D2958D936367}"/>
              </a:ext>
            </a:extLst>
          </p:cNvPr>
          <p:cNvSpPr txBox="1"/>
          <p:nvPr/>
        </p:nvSpPr>
        <p:spPr>
          <a:xfrm>
            <a:off x="2083982" y="2913321"/>
            <a:ext cx="7432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비트코인의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가격은 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어디에 영향을 받을까</a:t>
            </a:r>
          </a:p>
        </p:txBody>
      </p:sp>
      <p:pic>
        <p:nvPicPr>
          <p:cNvPr id="7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D36555CC-5A4C-4744-92B2-BB4A640B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2823971" y="2247496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손으로 그린 만화 물음표 장식 아이콘 무료 일러스트, 만화, 장식 패턴, 플랫무료 다운로드를위한 PNG 및 PSD 파일">
            <a:extLst>
              <a:ext uri="{FF2B5EF4-FFF2-40B4-BE49-F238E27FC236}">
                <a16:creationId xmlns:a16="http://schemas.microsoft.com/office/drawing/2014/main" id="{C996C5B0-E779-46E3-B94B-81A317D8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2500" y1="73594" x2="52500" y2="73594"/>
                        <a14:foregroundMark x1="49688" y1="68906" x2="49688" y2="68906"/>
                        <a14:foregroundMark x1="52500" y1="69688" x2="52500" y2="6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9221">
            <a:off x="7771420" y="3106206"/>
            <a:ext cx="1776889" cy="177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A9BE8ACC-3A11-4A8B-8427-EA3E9A17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178189" y="2340881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16EE2BB2-3442-4869-98B8-4B4363244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361499" y="2340882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8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11">
            <a:extLst>
              <a:ext uri="{FF2B5EF4-FFF2-40B4-BE49-F238E27FC236}">
                <a16:creationId xmlns:a16="http://schemas.microsoft.com/office/drawing/2014/main" id="{2D95B301-8EC7-4C3A-9C80-B252E9080365}"/>
              </a:ext>
            </a:extLst>
          </p:cNvPr>
          <p:cNvSpPr>
            <a:spLocks noGrp="1" noChangeArrowheads="1"/>
          </p:cNvSpPr>
          <p:nvPr/>
        </p:nvSpPr>
        <p:spPr>
          <a:xfrm>
            <a:off x="7783903" y="2684292"/>
            <a:ext cx="3170160" cy="2138877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일일 수익률을 통해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급등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급락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의 이유를 찾아낼 수 있을 것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!!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65843D-DC41-4694-A5AB-8496C94A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" t="7531"/>
          <a:stretch/>
        </p:blipFill>
        <p:spPr>
          <a:xfrm>
            <a:off x="1009337" y="2329962"/>
            <a:ext cx="6323402" cy="357861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4A7C917-CF91-4C50-A4D8-DD06F5F2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C40212-46BC-4062-B0ED-731DCE3E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63B84-BC4D-4907-A223-0A86F3E0AB16}"/>
              </a:ext>
            </a:extLst>
          </p:cNvPr>
          <p:cNvSpPr txBox="1"/>
          <p:nvPr/>
        </p:nvSpPr>
        <p:spPr>
          <a:xfrm>
            <a:off x="2671824" y="1868297"/>
            <a:ext cx="3682717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</a:t>
            </a:r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일일 수익률 </a:t>
            </a:r>
            <a:r>
              <a:rPr lang="en-US" altLang="ko-KR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7358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51452"/>
              </p:ext>
            </p:extLst>
          </p:nvPr>
        </p:nvGraphicFramePr>
        <p:xfrm>
          <a:off x="1424758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2021.02.09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18.7677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2020.03.13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-36.59244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18.03931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2018.01.17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-17.38207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2017.12.08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24.79165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2017.09.15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-18.29683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19.64791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2015.01.15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-20.99074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2017.07.21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25.04615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2014.04.11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-17.76031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18.18742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2014.03.28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-17.7704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2014.03.04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18.78555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2013.12.19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-23.46506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33.74561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2013.12.17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-19.76077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2013.11.22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21.83167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2013.11.20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-18.9096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2013.11.19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43.53378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2013.05.02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-16.27338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C29738-71DD-4DFE-B7C3-C98B9105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CC66D-1C5B-4754-9A14-04D42C36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1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/>
        </p:nvGraphicFramePr>
        <p:xfrm>
          <a:off x="1415966" y="1671683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일일 수익률</a:t>
                      </a:r>
                      <a:r>
                        <a:rPr lang="en-US" altLang="ko-KR" sz="2000" dirty="0"/>
                        <a:t>(%)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최대 일일 수익률</a:t>
                      </a:r>
                      <a:r>
                        <a:rPr lang="en-US" altLang="ko-KR" sz="2000" dirty="0"/>
                        <a:t>(%)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>
                        <a:solidFill>
                          <a:schemeClr val="bg2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2013.12.19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-23.46506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33.74561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2013.12.17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-19.76077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2013.11.22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21.83167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2013.11.20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-18.9096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2013.11.19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43.53378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8FC2062-061B-4769-88BE-24473530DFA0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287DD-1483-480D-8627-A1A2DF69D03B}"/>
              </a:ext>
            </a:extLst>
          </p:cNvPr>
          <p:cNvSpPr txBox="1"/>
          <p:nvPr/>
        </p:nvSpPr>
        <p:spPr>
          <a:xfrm>
            <a:off x="1821240" y="2842850"/>
            <a:ext cx="854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급등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 반복된 날짜를 제외한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날짜에 무슨 사건이 일어났는지를 파악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4345C05-A7F6-4EAD-B99F-7881DA2F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12B1B-3BA5-43AA-84E6-EF312A5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DEE0A-FDF1-4594-93BF-40F315EAF961}"/>
              </a:ext>
            </a:extLst>
          </p:cNvPr>
          <p:cNvSpPr txBox="1"/>
          <p:nvPr/>
        </p:nvSpPr>
        <p:spPr>
          <a:xfrm>
            <a:off x="1821240" y="3920068"/>
            <a:ext cx="900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급등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 반복된 날짜에는 경제 변수가 아닌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심리 변수의 영향을 받을 것이라 추측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0C1FAF9-E704-4E47-B7E4-7BEABF88EFB5}"/>
              </a:ext>
            </a:extLst>
          </p:cNvPr>
          <p:cNvSpPr/>
          <p:nvPr/>
        </p:nvSpPr>
        <p:spPr>
          <a:xfrm>
            <a:off x="2105674" y="3998766"/>
            <a:ext cx="451709" cy="461663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70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08297"/>
              </p:ext>
            </p:extLst>
          </p:nvPr>
        </p:nvGraphicFramePr>
        <p:xfrm>
          <a:off x="1415966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2013.12.19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-23.46506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33.74561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2013.12.17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-19.76077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2013.11.22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21.83167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2013.11.20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-18.9096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2013.11.19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43.53378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8E51EB1-54DF-4723-A65D-363E3F88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562D39-52CD-46B1-9CDC-37BC7250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12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96614"/>
              </p:ext>
            </p:extLst>
          </p:nvPr>
        </p:nvGraphicFramePr>
        <p:xfrm>
          <a:off x="1415966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2014.04.11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-17.76031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2014.03.28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-17.7704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2014.03.04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18.78555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</a:rPr>
                        <a:t>2013.12.19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  <a:effectLst/>
                        </a:rPr>
                        <a:t>-23.46506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33.74561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</a:rPr>
                        <a:t>2013.12.17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  <a:effectLst/>
                        </a:rPr>
                        <a:t>-19.76077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21.83167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</a:rPr>
                        <a:t>2013.11.20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  <a:effectLst/>
                        </a:rPr>
                        <a:t>-18.9096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43.53378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1800" b="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5528BB8-7D9F-49BF-BE7B-C83E5A19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9F06E7-D309-4A6F-A5C2-808979B9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07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88835"/>
              </p:ext>
            </p:extLst>
          </p:nvPr>
        </p:nvGraphicFramePr>
        <p:xfrm>
          <a:off x="1415966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2015.01.15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-20.99074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18.18742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-23.46506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33.74561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-19.76077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21.83167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-18.9096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43.53378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010430A-9417-4236-9EF2-D2B9B158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74BEE-21CB-4F9D-AC22-6070172D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1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7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072462"/>
              </p:ext>
            </p:extLst>
          </p:nvPr>
        </p:nvGraphicFramePr>
        <p:xfrm>
          <a:off x="1415966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2020.03.13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-36.59244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18.03931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-23.46506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33.74561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-19.76077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21.83167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-18.9096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43.53378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1328554-15A6-4223-8695-3530C435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A8D9D4-0DCA-4C93-9FE5-A69BE979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9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9681"/>
              </p:ext>
            </p:extLst>
          </p:nvPr>
        </p:nvGraphicFramePr>
        <p:xfrm>
          <a:off x="1415966" y="1519620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최소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최대 일일 수익률</a:t>
                      </a:r>
                      <a:r>
                        <a:rPr lang="en-US" altLang="ko-KR" sz="1800" dirty="0"/>
                        <a:t>(%)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2021.02.09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18.7677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2018.01.17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-17.38207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2017.12.08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24.79165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2017.09.15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-18.29683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C0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19.64791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2017.07.21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25.04615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-23.46506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33.74561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2013.12.17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-19.76077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8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2013.11.22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21.83167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2013.11.20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-18.9096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9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2"/>
                          </a:solidFill>
                        </a:rPr>
                        <a:t>2013.11.19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effectLst/>
                        </a:rPr>
                        <a:t>43.53378</a:t>
                      </a:r>
                      <a:endParaRPr lang="ko-KR" alt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2013.05.02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C00000"/>
                          </a:solidFill>
                          <a:effectLst/>
                        </a:rPr>
                        <a:t>-16.27338</a:t>
                      </a:r>
                      <a:endParaRPr lang="ko-KR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7621FE6-DF71-464A-9DAF-7B979242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92EEBB-5ECF-4DDC-A43A-E83A3867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3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5843D-DC41-4694-A5AB-8496C94A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5" t="9050"/>
          <a:stretch/>
        </p:blipFill>
        <p:spPr>
          <a:xfrm>
            <a:off x="2827436" y="2238967"/>
            <a:ext cx="6423095" cy="35719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005587-455C-49E7-893A-8D153CB9E285}"/>
              </a:ext>
            </a:extLst>
          </p:cNvPr>
          <p:cNvGrpSpPr/>
          <p:nvPr/>
        </p:nvGrpSpPr>
        <p:grpSpPr>
          <a:xfrm>
            <a:off x="2432379" y="4443116"/>
            <a:ext cx="1090312" cy="683907"/>
            <a:chOff x="2190403" y="4443128"/>
            <a:chExt cx="1332287" cy="639878"/>
          </a:xfrm>
        </p:grpSpPr>
        <p:sp>
          <p:nvSpPr>
            <p:cNvPr id="7" name="원형: 비어 있음 6">
              <a:extLst>
                <a:ext uri="{FF2B5EF4-FFF2-40B4-BE49-F238E27FC236}">
                  <a16:creationId xmlns:a16="http://schemas.microsoft.com/office/drawing/2014/main" id="{B8D82A06-4E6A-4206-961A-8BF64653D016}"/>
                </a:ext>
              </a:extLst>
            </p:cNvPr>
            <p:cNvSpPr/>
            <p:nvPr/>
          </p:nvSpPr>
          <p:spPr>
            <a:xfrm>
              <a:off x="3155878" y="4443128"/>
              <a:ext cx="366812" cy="329182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FE87123-AB8E-471F-BF87-593EB1976377}"/>
                </a:ext>
              </a:extLst>
            </p:cNvPr>
            <p:cNvCxnSpPr>
              <a:cxnSpLocks/>
              <a:stCxn id="7" idx="2"/>
              <a:endCxn id="16" idx="3"/>
            </p:cNvCxnSpPr>
            <p:nvPr/>
          </p:nvCxnSpPr>
          <p:spPr>
            <a:xfrm rot="10800000" flipV="1">
              <a:off x="2190403" y="4607720"/>
              <a:ext cx="965476" cy="4752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도형 111">
            <a:extLst>
              <a:ext uri="{FF2B5EF4-FFF2-40B4-BE49-F238E27FC236}">
                <a16:creationId xmlns:a16="http://schemas.microsoft.com/office/drawing/2014/main" id="{16DFB344-E161-407D-B1C9-5952FA6323CD}"/>
              </a:ext>
            </a:extLst>
          </p:cNvPr>
          <p:cNvSpPr>
            <a:spLocks noGrp="1" noChangeArrowheads="1"/>
          </p:cNvSpPr>
          <p:nvPr/>
        </p:nvSpPr>
        <p:spPr>
          <a:xfrm>
            <a:off x="408517" y="4443128"/>
            <a:ext cx="2023861" cy="1367794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2013.05.02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거래소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Mt.Gox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사건 발생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94B058-B7B0-4D35-82F0-F8E23ABC0A4E}"/>
              </a:ext>
            </a:extLst>
          </p:cNvPr>
          <p:cNvGrpSpPr/>
          <p:nvPr/>
        </p:nvGrpSpPr>
        <p:grpSpPr>
          <a:xfrm>
            <a:off x="6522711" y="4389253"/>
            <a:ext cx="2769255" cy="736404"/>
            <a:chOff x="3155880" y="4443128"/>
            <a:chExt cx="3383843" cy="688994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C171ABF-AD5B-491D-A77A-C4210E4345C1}"/>
                </a:ext>
              </a:extLst>
            </p:cNvPr>
            <p:cNvSpPr/>
            <p:nvPr/>
          </p:nvSpPr>
          <p:spPr>
            <a:xfrm>
              <a:off x="3155880" y="4443128"/>
              <a:ext cx="341748" cy="281360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31305CDC-1B2B-43D9-AF02-2BA33FE0BE04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3497628" y="4579958"/>
              <a:ext cx="3042095" cy="552164"/>
            </a:xfrm>
            <a:prstGeom prst="bentConnector3">
              <a:avLst>
                <a:gd name="adj1" fmla="val 39162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FD7C74-D21B-4948-ABD5-B6D586BDE343}"/>
              </a:ext>
            </a:extLst>
          </p:cNvPr>
          <p:cNvGrpSpPr/>
          <p:nvPr/>
        </p:nvGrpSpPr>
        <p:grpSpPr>
          <a:xfrm>
            <a:off x="6080855" y="4619034"/>
            <a:ext cx="466312" cy="665211"/>
            <a:chOff x="2807957" y="4470385"/>
            <a:chExt cx="611594" cy="627225"/>
          </a:xfrm>
        </p:grpSpPr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4296FA4B-585A-483F-BF2B-457572F64211}"/>
                </a:ext>
              </a:extLst>
            </p:cNvPr>
            <p:cNvSpPr/>
            <p:nvPr/>
          </p:nvSpPr>
          <p:spPr>
            <a:xfrm>
              <a:off x="3052739" y="4470385"/>
              <a:ext cx="366812" cy="328160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D1A0734-BB2C-47C8-9766-0C9A9B91239B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rot="5400000">
              <a:off x="2872519" y="4733983"/>
              <a:ext cx="299065" cy="428190"/>
            </a:xfrm>
            <a:prstGeom prst="bentConnector2">
              <a:avLst/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도형 111">
            <a:extLst>
              <a:ext uri="{FF2B5EF4-FFF2-40B4-BE49-F238E27FC236}">
                <a16:creationId xmlns:a16="http://schemas.microsoft.com/office/drawing/2014/main" id="{BCD138A6-9855-4D78-996F-256D4E417F55}"/>
              </a:ext>
            </a:extLst>
          </p:cNvPr>
          <p:cNvSpPr>
            <a:spLocks noGrp="1" noChangeArrowheads="1"/>
          </p:cNvSpPr>
          <p:nvPr/>
        </p:nvSpPr>
        <p:spPr>
          <a:xfrm>
            <a:off x="3659053" y="4830577"/>
            <a:ext cx="2386256" cy="738870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2017.09.15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중국의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규제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0" name="도형 111">
            <a:extLst>
              <a:ext uri="{FF2B5EF4-FFF2-40B4-BE49-F238E27FC236}">
                <a16:creationId xmlns:a16="http://schemas.microsoft.com/office/drawing/2014/main" id="{BE8B14B0-60D5-4626-B5B4-DA4FE2B5D5D1}"/>
              </a:ext>
            </a:extLst>
          </p:cNvPr>
          <p:cNvSpPr>
            <a:spLocks noGrp="1" noChangeArrowheads="1"/>
          </p:cNvSpPr>
          <p:nvPr/>
        </p:nvSpPr>
        <p:spPr>
          <a:xfrm>
            <a:off x="9291966" y="4198313"/>
            <a:ext cx="2332936" cy="185468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2018.01.17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박상기 법무부 장관이 가상화폐 거래를 금지하는 걸 고려하고 있다고 발표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D3F2539-0220-495E-B632-5E86D3A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BE82DB-E4EE-4E07-A886-1040DAC8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E42F06-64F7-472F-B99F-7CE6D2568F05}"/>
              </a:ext>
            </a:extLst>
          </p:cNvPr>
          <p:cNvSpPr txBox="1"/>
          <p:nvPr/>
        </p:nvSpPr>
        <p:spPr>
          <a:xfrm>
            <a:off x="4671092" y="1953170"/>
            <a:ext cx="39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일일 수익률 </a:t>
            </a:r>
            <a:r>
              <a:rPr lang="en-US" altLang="ko-KR" dirty="0"/>
              <a:t>( %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6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65843D-DC41-4694-A5AB-8496C94A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" t="7660"/>
          <a:stretch/>
        </p:blipFill>
        <p:spPr>
          <a:xfrm>
            <a:off x="2794000" y="2184400"/>
            <a:ext cx="6456532" cy="3626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C0720-1D88-4478-8259-9EDA6CC1D378}"/>
              </a:ext>
            </a:extLst>
          </p:cNvPr>
          <p:cNvSpPr txBox="1"/>
          <p:nvPr/>
        </p:nvSpPr>
        <p:spPr>
          <a:xfrm>
            <a:off x="4671092" y="1953170"/>
            <a:ext cx="398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일일 수익률 </a:t>
            </a:r>
            <a:r>
              <a:rPr lang="en-US" altLang="ko-KR" dirty="0"/>
              <a:t>( % 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005587-455C-49E7-893A-8D153CB9E285}"/>
              </a:ext>
            </a:extLst>
          </p:cNvPr>
          <p:cNvGrpSpPr/>
          <p:nvPr/>
        </p:nvGrpSpPr>
        <p:grpSpPr>
          <a:xfrm>
            <a:off x="4409296" y="2206566"/>
            <a:ext cx="1635074" cy="1574266"/>
            <a:chOff x="1524742" y="3299394"/>
            <a:chExt cx="1997948" cy="1472916"/>
          </a:xfrm>
        </p:grpSpPr>
        <p:sp>
          <p:nvSpPr>
            <p:cNvPr id="7" name="원형: 비어 있음 6">
              <a:extLst>
                <a:ext uri="{FF2B5EF4-FFF2-40B4-BE49-F238E27FC236}">
                  <a16:creationId xmlns:a16="http://schemas.microsoft.com/office/drawing/2014/main" id="{B8D82A06-4E6A-4206-961A-8BF64653D016}"/>
                </a:ext>
              </a:extLst>
            </p:cNvPr>
            <p:cNvSpPr/>
            <p:nvPr/>
          </p:nvSpPr>
          <p:spPr>
            <a:xfrm>
              <a:off x="3155878" y="4443128"/>
              <a:ext cx="366812" cy="329182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5FE87123-AB8E-471F-BF87-593EB1976377}"/>
                </a:ext>
              </a:extLst>
            </p:cNvPr>
            <p:cNvCxnSpPr>
              <a:cxnSpLocks/>
              <a:stCxn id="7" idx="2"/>
              <a:endCxn id="16" idx="3"/>
            </p:cNvCxnSpPr>
            <p:nvPr/>
          </p:nvCxnSpPr>
          <p:spPr>
            <a:xfrm rot="10800000">
              <a:off x="1524742" y="3299394"/>
              <a:ext cx="1631136" cy="13083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94B058-B7B0-4D35-82F0-F8E23ABC0A4E}"/>
              </a:ext>
            </a:extLst>
          </p:cNvPr>
          <p:cNvGrpSpPr/>
          <p:nvPr/>
        </p:nvGrpSpPr>
        <p:grpSpPr>
          <a:xfrm>
            <a:off x="8677342" y="3225382"/>
            <a:ext cx="579710" cy="379542"/>
            <a:chOff x="3155880" y="4443128"/>
            <a:chExt cx="708366" cy="355107"/>
          </a:xfrm>
        </p:grpSpPr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5C171ABF-AD5B-491D-A77A-C4210E4345C1}"/>
                </a:ext>
              </a:extLst>
            </p:cNvPr>
            <p:cNvSpPr/>
            <p:nvPr/>
          </p:nvSpPr>
          <p:spPr>
            <a:xfrm>
              <a:off x="3155880" y="4443128"/>
              <a:ext cx="341748" cy="281360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31305CDC-1B2B-43D9-AF02-2BA33FE0BE04}"/>
                </a:ext>
              </a:extLst>
            </p:cNvPr>
            <p:cNvCxnSpPr>
              <a:cxnSpLocks/>
            </p:cNvCxnSpPr>
            <p:nvPr/>
          </p:nvCxnSpPr>
          <p:spPr>
            <a:xfrm>
              <a:off x="3497626" y="4579958"/>
              <a:ext cx="366620" cy="218277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FD7C74-D21B-4948-ABD5-B6D586BDE343}"/>
              </a:ext>
            </a:extLst>
          </p:cNvPr>
          <p:cNvGrpSpPr/>
          <p:nvPr/>
        </p:nvGrpSpPr>
        <p:grpSpPr>
          <a:xfrm>
            <a:off x="6179533" y="2401790"/>
            <a:ext cx="1304677" cy="923639"/>
            <a:chOff x="3052739" y="3927650"/>
            <a:chExt cx="1711156" cy="870895"/>
          </a:xfrm>
        </p:grpSpPr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4296FA4B-585A-483F-BF2B-457572F64211}"/>
                </a:ext>
              </a:extLst>
            </p:cNvPr>
            <p:cNvSpPr/>
            <p:nvPr/>
          </p:nvSpPr>
          <p:spPr>
            <a:xfrm>
              <a:off x="3052739" y="4470385"/>
              <a:ext cx="366812" cy="328160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6D1A0734-BB2C-47C8-9766-0C9A9B91239B}"/>
                </a:ext>
              </a:extLst>
            </p:cNvPr>
            <p:cNvCxnSpPr>
              <a:cxnSpLocks/>
              <a:stCxn id="22" idx="6"/>
              <a:endCxn id="32" idx="1"/>
            </p:cNvCxnSpPr>
            <p:nvPr/>
          </p:nvCxnSpPr>
          <p:spPr>
            <a:xfrm flipV="1">
              <a:off x="3419551" y="3927650"/>
              <a:ext cx="1344344" cy="70681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도형 111">
            <a:extLst>
              <a:ext uri="{FF2B5EF4-FFF2-40B4-BE49-F238E27FC236}">
                <a16:creationId xmlns:a16="http://schemas.microsoft.com/office/drawing/2014/main" id="{BCD138A6-9855-4D78-996F-256D4E417F55}"/>
              </a:ext>
            </a:extLst>
          </p:cNvPr>
          <p:cNvSpPr>
            <a:spLocks noGrp="1" noChangeArrowheads="1"/>
          </p:cNvSpPr>
          <p:nvPr/>
        </p:nvSpPr>
        <p:spPr>
          <a:xfrm>
            <a:off x="7484210" y="1831756"/>
            <a:ext cx="3488589" cy="114006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2017.12.7~8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시카고상품거래소가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선물 거래를 시작할 계획이라고 발표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0" name="도형 111">
            <a:extLst>
              <a:ext uri="{FF2B5EF4-FFF2-40B4-BE49-F238E27FC236}">
                <a16:creationId xmlns:a16="http://schemas.microsoft.com/office/drawing/2014/main" id="{BE8B14B0-60D5-4626-B5B4-DA4FE2B5D5D1}"/>
              </a:ext>
            </a:extLst>
          </p:cNvPr>
          <p:cNvSpPr>
            <a:spLocks noGrp="1" noChangeArrowheads="1"/>
          </p:cNvSpPr>
          <p:nvPr/>
        </p:nvSpPr>
        <p:spPr>
          <a:xfrm>
            <a:off x="9294213" y="3225382"/>
            <a:ext cx="2462379" cy="2039540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2021.02.09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테슬라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CEO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가 대량으로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매입하고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결제수단으로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결제를 추가할 것이라 발표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5A34A1F-9AC3-4DD1-992A-12BE71D1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1B3230-4DAD-4376-BB99-86ADD2DF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6" name="도형 111">
            <a:extLst>
              <a:ext uri="{FF2B5EF4-FFF2-40B4-BE49-F238E27FC236}">
                <a16:creationId xmlns:a16="http://schemas.microsoft.com/office/drawing/2014/main" id="{16DFB344-E161-407D-B1C9-5952FA6323CD}"/>
              </a:ext>
            </a:extLst>
          </p:cNvPr>
          <p:cNvSpPr>
            <a:spLocks noGrp="1" noChangeArrowheads="1"/>
          </p:cNvSpPr>
          <p:nvPr/>
        </p:nvSpPr>
        <p:spPr>
          <a:xfrm>
            <a:off x="2577360" y="1636533"/>
            <a:ext cx="1831936" cy="114006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A26A38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2017.07.21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새로운 버전 등장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10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C0325B4-6A96-47C3-B1F5-3EC8FF4DA0A5}"/>
              </a:ext>
            </a:extLst>
          </p:cNvPr>
          <p:cNvGraphicFramePr>
            <a:graphicFrameLocks noGrp="1"/>
          </p:cNvGraphicFramePr>
          <p:nvPr/>
        </p:nvGraphicFramePr>
        <p:xfrm>
          <a:off x="1415966" y="1671683"/>
          <a:ext cx="9706735" cy="46541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76710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63476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383294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026965">
                  <a:extLst>
                    <a:ext uri="{9D8B030D-6E8A-4147-A177-3AD203B41FA5}">
                      <a16:colId xmlns:a16="http://schemas.microsoft.com/office/drawing/2014/main" val="4126649713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1610981285"/>
                    </a:ext>
                  </a:extLst>
                </a:gridCol>
              </a:tblGrid>
              <a:tr h="4231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일일 수익률</a:t>
                      </a:r>
                      <a:r>
                        <a:rPr lang="en-US" altLang="ko-KR" sz="2000" dirty="0"/>
                        <a:t>(%)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최대 일일 수익률</a:t>
                      </a:r>
                      <a:r>
                        <a:rPr lang="en-US" altLang="ko-KR" sz="2000" dirty="0"/>
                        <a:t>(%)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>
                        <a:solidFill>
                          <a:schemeClr val="bg2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2021.02.09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18.7677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2020.03.13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-36.59244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8977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2020.03.20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18.03931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2018.01.17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-17.38207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2017.12.08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24.79165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2017.09.15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-18.29683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191632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2017.12.07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19.64791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2015.01.15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-20.99074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2017.07.21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25.04615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2014.04.11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-17.76031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02810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2015.01.16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18.18742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2014.03.28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-17.7704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2014.03.04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18.78555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2013.12.19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-23.46506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88915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2013.12.20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33.74561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2013.12.17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-19.76077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2013.11.22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21.83167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2013.11.20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-18.9096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882493"/>
                  </a:ext>
                </a:extLst>
              </a:tr>
              <a:tr h="423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2013.11.19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43.53378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</a:rPr>
                        <a:t>2013.05.02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2"/>
                          </a:solidFill>
                          <a:effectLst/>
                        </a:rPr>
                        <a:t>-16.27338</a:t>
                      </a:r>
                      <a:endParaRPr lang="ko-KR" alt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02066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8FC2062-061B-4769-88BE-24473530DFA0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E5EB6-9312-465B-BC51-2B20604E7050}"/>
              </a:ext>
            </a:extLst>
          </p:cNvPr>
          <p:cNvSpPr txBox="1"/>
          <p:nvPr/>
        </p:nvSpPr>
        <p:spPr>
          <a:xfrm>
            <a:off x="1893189" y="2842670"/>
            <a:ext cx="9229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따라서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급등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급락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은 국가의 규제나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유명인사의 언급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또는 심리변수로 설명된다고 예상됨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!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10AEC67-2B9B-4ADC-B429-9368CD1E6357}"/>
              </a:ext>
            </a:extLst>
          </p:cNvPr>
          <p:cNvSpPr/>
          <p:nvPr/>
        </p:nvSpPr>
        <p:spPr>
          <a:xfrm>
            <a:off x="2249710" y="4283117"/>
            <a:ext cx="507111" cy="499794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849E4-A6B0-4AD3-8987-4A4F7E6894C8}"/>
              </a:ext>
            </a:extLst>
          </p:cNvPr>
          <p:cNvSpPr txBox="1"/>
          <p:nvPr/>
        </p:nvSpPr>
        <p:spPr>
          <a:xfrm>
            <a:off x="2721774" y="4062046"/>
            <a:ext cx="77081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분석에서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 변수     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뿐만 아니라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 변수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 같이 고려할 것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C83EF9A-E5FC-4070-88E7-BF4FB3A8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40E4F-3F1C-4C74-9178-082A16C4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E9C8-CEFE-48C4-B5D9-FDDCDC87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8" y="4092415"/>
            <a:ext cx="674309" cy="636281"/>
          </a:xfrm>
          <a:prstGeom prst="rect">
            <a:avLst/>
          </a:prstGeom>
        </p:spPr>
      </p:pic>
      <p:pic>
        <p:nvPicPr>
          <p:cNvPr id="12" name="Picture 6" descr="심리적 스트레스 스트레스 관리 직업 스트레스 건강, 기술 인증, 각도, 손 png | PNGEgg">
            <a:extLst>
              <a:ext uri="{FF2B5EF4-FFF2-40B4-BE49-F238E27FC236}">
                <a16:creationId xmlns:a16="http://schemas.microsoft.com/office/drawing/2014/main" id="{10696F97-4248-459D-8346-8FEA6AFF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222" r="94667">
                        <a14:foregroundMark x1="37444" y1="24125" x2="40667" y2="27125"/>
                        <a14:foregroundMark x1="56333" y1="25750" x2="55444" y2="28500"/>
                        <a14:foregroundMark x1="63444" y1="25375" x2="62667" y2="28125"/>
                        <a14:foregroundMark x1="57556" y1="40875" x2="56444" y2="45625"/>
                        <a14:foregroundMark x1="25889" y1="18375" x2="26111" y2="20000"/>
                        <a14:foregroundMark x1="49778" y1="12875" x2="49889" y2="14750"/>
                        <a14:foregroundMark x1="79556" y1="20250" x2="78778" y2="1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85" y="4846876"/>
            <a:ext cx="674716" cy="59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4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BF4E82-7900-4353-B717-9972945825E3}"/>
              </a:ext>
            </a:extLst>
          </p:cNvPr>
          <p:cNvGrpSpPr/>
          <p:nvPr/>
        </p:nvGrpSpPr>
        <p:grpSpPr>
          <a:xfrm>
            <a:off x="3557145" y="2673804"/>
            <a:ext cx="2211817" cy="2203738"/>
            <a:chOff x="605595" y="2726653"/>
            <a:chExt cx="2211817" cy="220373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9C258D-8D63-460C-B483-96E80E0DD8D6}"/>
                </a:ext>
              </a:extLst>
            </p:cNvPr>
            <p:cNvSpPr/>
            <p:nvPr/>
          </p:nvSpPr>
          <p:spPr>
            <a:xfrm>
              <a:off x="719372" y="2832351"/>
              <a:ext cx="2098040" cy="2098040"/>
            </a:xfrm>
            <a:prstGeom prst="ellipse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726F7E-83E6-4B76-92EF-DF87198E6C32}"/>
                </a:ext>
              </a:extLst>
            </p:cNvPr>
            <p:cNvSpPr/>
            <p:nvPr/>
          </p:nvSpPr>
          <p:spPr>
            <a:xfrm>
              <a:off x="605595" y="2726653"/>
              <a:ext cx="2098040" cy="2098040"/>
            </a:xfrm>
            <a:prstGeom prst="ellips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3011B7-341F-4C45-B371-B1994AC52BAD}"/>
              </a:ext>
            </a:extLst>
          </p:cNvPr>
          <p:cNvGrpSpPr/>
          <p:nvPr/>
        </p:nvGrpSpPr>
        <p:grpSpPr>
          <a:xfrm>
            <a:off x="6536817" y="2673804"/>
            <a:ext cx="2211817" cy="2203738"/>
            <a:chOff x="605595" y="2726653"/>
            <a:chExt cx="2211817" cy="220373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0D89F0E-E825-4E26-ACCF-347EB6456644}"/>
                </a:ext>
              </a:extLst>
            </p:cNvPr>
            <p:cNvSpPr/>
            <p:nvPr/>
          </p:nvSpPr>
          <p:spPr>
            <a:xfrm>
              <a:off x="719372" y="2832351"/>
              <a:ext cx="2098040" cy="2098040"/>
            </a:xfrm>
            <a:prstGeom prst="ellipse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12441D9-05D1-43ED-8B16-733BDBEF09A4}"/>
                </a:ext>
              </a:extLst>
            </p:cNvPr>
            <p:cNvSpPr/>
            <p:nvPr/>
          </p:nvSpPr>
          <p:spPr>
            <a:xfrm>
              <a:off x="605595" y="2726653"/>
              <a:ext cx="2098040" cy="2098040"/>
            </a:xfrm>
            <a:prstGeom prst="ellips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82B8E8-3629-4DCE-A46F-2EFCDC323836}"/>
              </a:ext>
            </a:extLst>
          </p:cNvPr>
          <p:cNvGrpSpPr/>
          <p:nvPr/>
        </p:nvGrpSpPr>
        <p:grpSpPr>
          <a:xfrm>
            <a:off x="787400" y="2673804"/>
            <a:ext cx="2211817" cy="2203738"/>
            <a:chOff x="605595" y="2726653"/>
            <a:chExt cx="2211817" cy="2203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CD3BDC9-C8F9-4318-BCD4-8490B4BC8168}"/>
                </a:ext>
              </a:extLst>
            </p:cNvPr>
            <p:cNvSpPr/>
            <p:nvPr/>
          </p:nvSpPr>
          <p:spPr>
            <a:xfrm>
              <a:off x="719372" y="2832351"/>
              <a:ext cx="2098040" cy="2098040"/>
            </a:xfrm>
            <a:prstGeom prst="ellipse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498DEE-3C7E-4FD7-8C09-6A1821108970}"/>
                </a:ext>
              </a:extLst>
            </p:cNvPr>
            <p:cNvSpPr/>
            <p:nvPr/>
          </p:nvSpPr>
          <p:spPr>
            <a:xfrm>
              <a:off x="605595" y="2726653"/>
              <a:ext cx="2098040" cy="2098040"/>
            </a:xfrm>
            <a:prstGeom prst="ellipse">
              <a:avLst/>
            </a:prstGeom>
            <a:solidFill>
              <a:srgbClr val="FFF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8DE1234-DEBB-40ED-AE57-4BECF585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22D4F-15CE-429E-9C63-B1478186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7A028-6684-4321-8C21-78A3E4BDF503}"/>
              </a:ext>
            </a:extLst>
          </p:cNvPr>
          <p:cNvSpPr txBox="1"/>
          <p:nvPr/>
        </p:nvSpPr>
        <p:spPr>
          <a:xfrm>
            <a:off x="834587" y="4020447"/>
            <a:ext cx="2098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암호화폐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과거 데이터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31EC3-7D67-4F32-8FDB-78D499E14260}"/>
              </a:ext>
            </a:extLst>
          </p:cNvPr>
          <p:cNvSpPr txBox="1"/>
          <p:nvPr/>
        </p:nvSpPr>
        <p:spPr>
          <a:xfrm>
            <a:off x="3614034" y="4016494"/>
            <a:ext cx="2098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대표적인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경제적 지표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0B550-FD19-4AC0-A690-670730DECD30}"/>
              </a:ext>
            </a:extLst>
          </p:cNvPr>
          <p:cNvSpPr txBox="1"/>
          <p:nvPr/>
        </p:nvSpPr>
        <p:spPr>
          <a:xfrm>
            <a:off x="6547629" y="4170382"/>
            <a:ext cx="2098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심리적인 요인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738350B3-9C59-4036-A1FA-7170C811232B}"/>
              </a:ext>
            </a:extLst>
          </p:cNvPr>
          <p:cNvSpPr/>
          <p:nvPr/>
        </p:nvSpPr>
        <p:spPr>
          <a:xfrm>
            <a:off x="3084917" y="3563446"/>
            <a:ext cx="347892" cy="365125"/>
          </a:xfrm>
          <a:prstGeom prst="plus">
            <a:avLst>
              <a:gd name="adj" fmla="val 36504"/>
            </a:avLst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2BD417E-F4D4-4DAE-B456-7B5D6D682F0A}"/>
              </a:ext>
            </a:extLst>
          </p:cNvPr>
          <p:cNvSpPr/>
          <p:nvPr/>
        </p:nvSpPr>
        <p:spPr>
          <a:xfrm>
            <a:off x="8965157" y="3280171"/>
            <a:ext cx="653046" cy="736323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5051C-141D-4D2A-A840-69E554DEE744}"/>
              </a:ext>
            </a:extLst>
          </p:cNvPr>
          <p:cNvSpPr txBox="1"/>
          <p:nvPr/>
        </p:nvSpPr>
        <p:spPr>
          <a:xfrm>
            <a:off x="9859964" y="4578561"/>
            <a:ext cx="1839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8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가격예측</a:t>
            </a:r>
            <a:endParaRPr lang="ko-KR" altLang="en-US" dirty="0"/>
          </a:p>
        </p:txBody>
      </p:sp>
      <p:pic>
        <p:nvPicPr>
          <p:cNvPr id="16" name="Picture 2" descr="비트코인 - 나무위키">
            <a:extLst>
              <a:ext uri="{FF2B5EF4-FFF2-40B4-BE49-F238E27FC236}">
                <a16:creationId xmlns:a16="http://schemas.microsoft.com/office/drawing/2014/main" id="{8B4C2A12-0093-4FBE-9666-5492A5674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428" y="2590013"/>
            <a:ext cx="1839639" cy="18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262444B5-9596-4E4E-A569-9D538818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9346300" y="1859167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십자형 25">
            <a:extLst>
              <a:ext uri="{FF2B5EF4-FFF2-40B4-BE49-F238E27FC236}">
                <a16:creationId xmlns:a16="http://schemas.microsoft.com/office/drawing/2014/main" id="{632C38A5-D149-4B4A-9ED1-AA12538E921D}"/>
              </a:ext>
            </a:extLst>
          </p:cNvPr>
          <p:cNvSpPr/>
          <p:nvPr/>
        </p:nvSpPr>
        <p:spPr>
          <a:xfrm>
            <a:off x="5924367" y="3563446"/>
            <a:ext cx="347892" cy="365125"/>
          </a:xfrm>
          <a:prstGeom prst="plus">
            <a:avLst>
              <a:gd name="adj" fmla="val 36504"/>
            </a:avLst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대기1 :: 주식 재료주 활용법, 파워 재료주 알짜 주식투자종목 골라내는법!">
            <a:extLst>
              <a:ext uri="{FF2B5EF4-FFF2-40B4-BE49-F238E27FC236}">
                <a16:creationId xmlns:a16="http://schemas.microsoft.com/office/drawing/2014/main" id="{4CF5DC06-AF43-4D2D-AE62-A48FA318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0" y="2559318"/>
            <a:ext cx="1955208" cy="157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24B26F-FA2C-4E49-92E8-6F8475201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40" y="2523203"/>
            <a:ext cx="1552269" cy="1464727"/>
          </a:xfrm>
          <a:prstGeom prst="rect">
            <a:avLst/>
          </a:prstGeom>
        </p:spPr>
      </p:pic>
      <p:pic>
        <p:nvPicPr>
          <p:cNvPr id="4102" name="Picture 6" descr="심리적 스트레스 스트레스 관리 직업 스트레스 건강, 기술 인증, 각도, 손 png | PNGEgg">
            <a:extLst>
              <a:ext uri="{FF2B5EF4-FFF2-40B4-BE49-F238E27FC236}">
                <a16:creationId xmlns:a16="http://schemas.microsoft.com/office/drawing/2014/main" id="{D5CA649F-969C-4024-854C-1BEE7EC5D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5222" r="94667">
                        <a14:foregroundMark x1="37444" y1="24125" x2="40667" y2="27125"/>
                        <a14:foregroundMark x1="56333" y1="25750" x2="55444" y2="28500"/>
                        <a14:foregroundMark x1="63444" y1="25375" x2="62667" y2="28125"/>
                        <a14:foregroundMark x1="57556" y1="40875" x2="56444" y2="45625"/>
                        <a14:foregroundMark x1="25889" y1="18375" x2="26111" y2="20000"/>
                        <a14:foregroundMark x1="49778" y1="12875" x2="49889" y2="14750"/>
                        <a14:foregroundMark x1="79556" y1="20250" x2="78778" y2="1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48" y="2451747"/>
            <a:ext cx="1762125" cy="15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76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3EE8E2A-390A-48F4-AB87-98424AB6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863CB6-1FEE-46E1-8EEF-450ADE41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9F82CC-5525-465E-BDD1-9BDD76826A04}"/>
              </a:ext>
            </a:extLst>
          </p:cNvPr>
          <p:cNvSpPr/>
          <p:nvPr/>
        </p:nvSpPr>
        <p:spPr>
          <a:xfrm>
            <a:off x="683867" y="1711354"/>
            <a:ext cx="5280705" cy="2046914"/>
          </a:xfrm>
          <a:prstGeom prst="rect">
            <a:avLst/>
          </a:prstGeom>
          <a:noFill/>
          <a:ln w="69850">
            <a:solidFill>
              <a:srgbClr val="FFF3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B53A05-F8B9-40F0-AACD-79C8618BE81F}"/>
              </a:ext>
            </a:extLst>
          </p:cNvPr>
          <p:cNvSpPr/>
          <p:nvPr/>
        </p:nvSpPr>
        <p:spPr>
          <a:xfrm>
            <a:off x="6192260" y="1711354"/>
            <a:ext cx="5352040" cy="2046914"/>
          </a:xfrm>
          <a:prstGeom prst="rect">
            <a:avLst/>
          </a:prstGeom>
          <a:noFill/>
          <a:ln w="69850">
            <a:solidFill>
              <a:srgbClr val="FFE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FC9A71-FD10-46DD-9F07-191F51C1FEF7}"/>
              </a:ext>
            </a:extLst>
          </p:cNvPr>
          <p:cNvSpPr/>
          <p:nvPr/>
        </p:nvSpPr>
        <p:spPr>
          <a:xfrm>
            <a:off x="683867" y="3942570"/>
            <a:ext cx="5280705" cy="2046914"/>
          </a:xfrm>
          <a:prstGeom prst="rect">
            <a:avLst/>
          </a:prstGeom>
          <a:noFill/>
          <a:ln w="69850">
            <a:solidFill>
              <a:srgbClr val="FFA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BE3F9-5FF9-41D2-ABEC-550211395DE7}"/>
              </a:ext>
            </a:extLst>
          </p:cNvPr>
          <p:cNvSpPr/>
          <p:nvPr/>
        </p:nvSpPr>
        <p:spPr>
          <a:xfrm>
            <a:off x="6192260" y="3942570"/>
            <a:ext cx="5352040" cy="2046914"/>
          </a:xfrm>
          <a:prstGeom prst="rect">
            <a:avLst/>
          </a:prstGeom>
          <a:noFill/>
          <a:ln w="69850">
            <a:solidFill>
              <a:srgbClr val="ED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ED1C9-68CD-4D22-BD7C-7BF7AE7B02C7}"/>
              </a:ext>
            </a:extLst>
          </p:cNvPr>
          <p:cNvSpPr txBox="1"/>
          <p:nvPr/>
        </p:nvSpPr>
        <p:spPr>
          <a:xfrm>
            <a:off x="683867" y="1456712"/>
            <a:ext cx="1004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FFF3C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600" dirty="0">
              <a:solidFill>
                <a:srgbClr val="FFF3C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50064-DCCF-4E02-BD57-858197A09494}"/>
              </a:ext>
            </a:extLst>
          </p:cNvPr>
          <p:cNvSpPr txBox="1"/>
          <p:nvPr/>
        </p:nvSpPr>
        <p:spPr>
          <a:xfrm>
            <a:off x="6192260" y="1456712"/>
            <a:ext cx="1004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FFE1A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600" dirty="0">
              <a:solidFill>
                <a:srgbClr val="FFE1A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74B74-A81C-4195-987A-4612991E082F}"/>
              </a:ext>
            </a:extLst>
          </p:cNvPr>
          <p:cNvSpPr txBox="1"/>
          <p:nvPr/>
        </p:nvSpPr>
        <p:spPr>
          <a:xfrm>
            <a:off x="683867" y="3687305"/>
            <a:ext cx="1004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FFAB6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600" dirty="0">
              <a:solidFill>
                <a:srgbClr val="FFAB6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0731D-0A01-4C53-9A73-D9357915837B}"/>
              </a:ext>
            </a:extLst>
          </p:cNvPr>
          <p:cNvSpPr txBox="1"/>
          <p:nvPr/>
        </p:nvSpPr>
        <p:spPr>
          <a:xfrm>
            <a:off x="6192260" y="3687305"/>
            <a:ext cx="1004259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ED89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6600" dirty="0">
              <a:solidFill>
                <a:srgbClr val="ED895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9C524-C0CC-40A1-889C-86D4E30CC418}"/>
              </a:ext>
            </a:extLst>
          </p:cNvPr>
          <p:cNvSpPr txBox="1"/>
          <p:nvPr/>
        </p:nvSpPr>
        <p:spPr>
          <a:xfrm>
            <a:off x="6783353" y="4071068"/>
            <a:ext cx="437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암호화폐의 가격 예측 모델 구축 및 예측</a:t>
            </a:r>
            <a:endParaRPr lang="ko-KR" altLang="en-US" sz="20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7740E5-5CDF-4646-9930-47F847FA21E9}"/>
              </a:ext>
            </a:extLst>
          </p:cNvPr>
          <p:cNvSpPr/>
          <p:nvPr/>
        </p:nvSpPr>
        <p:spPr>
          <a:xfrm>
            <a:off x="1238748" y="1861374"/>
            <a:ext cx="341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암호화폐의 상관관계 분석</a:t>
            </a:r>
            <a:endParaRPr lang="en-US" altLang="ko-KR" sz="2000" b="1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43C25-B738-4B59-A0E6-029B1927AEE9}"/>
              </a:ext>
            </a:extLst>
          </p:cNvPr>
          <p:cNvSpPr/>
          <p:nvPr/>
        </p:nvSpPr>
        <p:spPr>
          <a:xfrm>
            <a:off x="6737423" y="1853599"/>
            <a:ext cx="4717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경제적 요인이 암호화폐에 미치는 영향 분석</a:t>
            </a:r>
            <a:endParaRPr lang="ko-KR" altLang="en-US" sz="20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A71BC9-02DE-4704-A255-BB915F7DABEF}"/>
              </a:ext>
            </a:extLst>
          </p:cNvPr>
          <p:cNvSpPr/>
          <p:nvPr/>
        </p:nvSpPr>
        <p:spPr>
          <a:xfrm>
            <a:off x="1246614" y="4106550"/>
            <a:ext cx="47179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요인이 암호화폐에 미치는 영향 분석</a:t>
            </a:r>
            <a:endParaRPr lang="ko-KR" altLang="en-US" sz="20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5AE8564-279D-46F7-801D-1FDB8508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60" y="2277976"/>
            <a:ext cx="1552269" cy="1464727"/>
          </a:xfrm>
          <a:prstGeom prst="rect">
            <a:avLst/>
          </a:prstGeom>
        </p:spPr>
      </p:pic>
      <p:pic>
        <p:nvPicPr>
          <p:cNvPr id="24" name="Picture 6" descr="심리적 스트레스 스트레스 관리 직업 스트레스 건강, 기술 인증, 각도, 손 png | PNGEgg">
            <a:extLst>
              <a:ext uri="{FF2B5EF4-FFF2-40B4-BE49-F238E27FC236}">
                <a16:creationId xmlns:a16="http://schemas.microsoft.com/office/drawing/2014/main" id="{03AAF264-4201-4EF6-847F-8EEDF2C90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222" r="94667">
                        <a14:foregroundMark x1="37444" y1="24125" x2="40667" y2="27125"/>
                        <a14:foregroundMark x1="56333" y1="25750" x2="55444" y2="28500"/>
                        <a14:foregroundMark x1="63444" y1="25375" x2="62667" y2="28125"/>
                        <a14:foregroundMark x1="57556" y1="40875" x2="56444" y2="45625"/>
                        <a14:foregroundMark x1="25889" y1="18375" x2="26111" y2="20000"/>
                        <a14:foregroundMark x1="49778" y1="12875" x2="49889" y2="14750"/>
                        <a14:foregroundMark x1="79556" y1="20250" x2="78778" y2="1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8" y="4384412"/>
            <a:ext cx="1852681" cy="16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암호 화폐 - 무료 사업개 아이콘">
            <a:extLst>
              <a:ext uri="{FF2B5EF4-FFF2-40B4-BE49-F238E27FC236}">
                <a16:creationId xmlns:a16="http://schemas.microsoft.com/office/drawing/2014/main" id="{0517B9B0-093A-4AA8-BD30-279E9D4A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92" y="2180444"/>
            <a:ext cx="1762126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22D9D0-900C-4D3A-9D24-499E58AEC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45" y="4716606"/>
            <a:ext cx="1272878" cy="12728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A8595C-5113-4BE8-BB77-A8F3C08D28F9}"/>
              </a:ext>
            </a:extLst>
          </p:cNvPr>
          <p:cNvSpPr txBox="1"/>
          <p:nvPr/>
        </p:nvSpPr>
        <p:spPr>
          <a:xfrm>
            <a:off x="757288" y="2938177"/>
            <a:ext cx="37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여러 암호화폐끼리 밀접한 상호연관관계가 있을지 알아본다</a:t>
            </a:r>
            <a:r>
              <a:rPr lang="en-US" altLang="ko-KR" sz="1600" dirty="0"/>
              <a:t>. </a:t>
            </a:r>
            <a:r>
              <a:rPr lang="ko-KR" altLang="en-US" sz="1600" dirty="0"/>
              <a:t>대표적인 암호화폐 </a:t>
            </a:r>
            <a:r>
              <a:rPr lang="en-US" altLang="ko-KR" sz="1600" dirty="0"/>
              <a:t>5</a:t>
            </a:r>
            <a:r>
              <a:rPr lang="ko-KR" altLang="en-US" sz="1600" dirty="0"/>
              <a:t>개를 선정하여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823ACC-B382-4466-9AED-A101136D8BD1}"/>
              </a:ext>
            </a:extLst>
          </p:cNvPr>
          <p:cNvSpPr txBox="1"/>
          <p:nvPr/>
        </p:nvSpPr>
        <p:spPr>
          <a:xfrm>
            <a:off x="7715156" y="2894441"/>
            <a:ext cx="3948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암호화폐는 투자자산 중 하나로 경제적 요인에 영향을 받을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거시경제지표들이 얼마나 암호화폐에 영향을 미칠지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96AD7A-F103-42D2-9114-95F061E3ACC5}"/>
              </a:ext>
            </a:extLst>
          </p:cNvPr>
          <p:cNvSpPr txBox="1"/>
          <p:nvPr/>
        </p:nvSpPr>
        <p:spPr>
          <a:xfrm>
            <a:off x="757288" y="4934092"/>
            <a:ext cx="375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암호화폐는 기존 금융자산과 다르게 대중의 심리에 많은 영향을 미친다</a:t>
            </a:r>
            <a:r>
              <a:rPr lang="en-US" altLang="ko-KR" sz="1600" dirty="0"/>
              <a:t>. </a:t>
            </a:r>
            <a:r>
              <a:rPr lang="ko-KR" altLang="en-US" sz="1600" dirty="0"/>
              <a:t>뉴스기사를 활용하여 암호화폐에 영향을 어느정도 미치는지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EAF96-D811-43F6-BCE5-1C3F406CDB67}"/>
              </a:ext>
            </a:extLst>
          </p:cNvPr>
          <p:cNvSpPr txBox="1"/>
          <p:nvPr/>
        </p:nvSpPr>
        <p:spPr>
          <a:xfrm>
            <a:off x="7502023" y="5049140"/>
            <a:ext cx="4006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여러 시계열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모델들을 이용해 가격을 가장 잘 </a:t>
            </a:r>
            <a:r>
              <a:rPr lang="ko-KR" altLang="en-US" sz="1600" dirty="0" err="1"/>
              <a:t>에측하는</a:t>
            </a:r>
            <a:r>
              <a:rPr lang="ko-KR" altLang="en-US" sz="1600" dirty="0"/>
              <a:t> 모델 구축하여 암호화폐의 역할에 대해서 분석</a:t>
            </a:r>
          </a:p>
        </p:txBody>
      </p:sp>
    </p:spTree>
    <p:extLst>
      <p:ext uri="{BB962C8B-B14F-4D97-AF65-F5344CB8AC3E}">
        <p14:creationId xmlns:p14="http://schemas.microsoft.com/office/powerpoint/2010/main" val="311362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8994BCE-9F0A-47F1-B639-01C183A5F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37347" r="77280" b="50000"/>
          <a:stretch/>
        </p:blipFill>
        <p:spPr>
          <a:xfrm>
            <a:off x="3828859" y="819932"/>
            <a:ext cx="4703661" cy="2330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A46802-6105-40A9-951D-B8FE7AF8508A}"/>
              </a:ext>
            </a:extLst>
          </p:cNvPr>
          <p:cNvSpPr txBox="1"/>
          <p:nvPr/>
        </p:nvSpPr>
        <p:spPr>
          <a:xfrm>
            <a:off x="3727380" y="1730290"/>
            <a:ext cx="4676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암호화폐 소개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 고려한 대표적인 코인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C6FEC-40B0-44E0-9F25-19EC73FA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321813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46EA3C-E642-49A8-B075-EE25E20F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20" y="321813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14CAEC-68AE-40FF-A7E3-BEB4E803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617" y="32332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6FA078-557E-4A77-AC9C-0AE0AE8E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894" y="482520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99C0B4-0A65-4D27-AEE2-10CE5063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73" y="48515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EF28BA-B74F-4988-B7FB-E4D4E0DF5FBD}"/>
              </a:ext>
            </a:extLst>
          </p:cNvPr>
          <p:cNvSpPr txBox="1"/>
          <p:nvPr/>
        </p:nvSpPr>
        <p:spPr>
          <a:xfrm>
            <a:off x="1752960" y="3901705"/>
            <a:ext cx="1989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(BTC)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695F-5ECB-41CC-B0F2-5EC886BF02B6}"/>
              </a:ext>
            </a:extLst>
          </p:cNvPr>
          <p:cNvSpPr txBox="1"/>
          <p:nvPr/>
        </p:nvSpPr>
        <p:spPr>
          <a:xfrm>
            <a:off x="5095564" y="390170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이더리움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(ETH)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B26442-95C2-48C4-A1AB-6F168ED2F286}"/>
              </a:ext>
            </a:extLst>
          </p:cNvPr>
          <p:cNvSpPr txBox="1"/>
          <p:nvPr/>
        </p:nvSpPr>
        <p:spPr>
          <a:xfrm>
            <a:off x="8614674" y="3895416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(XRP)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53A04-90C5-4F4C-8827-4551BF52A782}"/>
              </a:ext>
            </a:extLst>
          </p:cNvPr>
          <p:cNvSpPr txBox="1"/>
          <p:nvPr/>
        </p:nvSpPr>
        <p:spPr>
          <a:xfrm>
            <a:off x="3273082" y="5576298"/>
            <a:ext cx="22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라이트코인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(LTC)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1BC28-E013-42C7-BF23-F2206F35FE15}"/>
              </a:ext>
            </a:extLst>
          </p:cNvPr>
          <p:cNvSpPr txBox="1"/>
          <p:nvPr/>
        </p:nvSpPr>
        <p:spPr>
          <a:xfrm>
            <a:off x="6902399" y="5528551"/>
            <a:ext cx="22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카르다노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(ADA)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도형 64">
            <a:extLst>
              <a:ext uri="{FF2B5EF4-FFF2-40B4-BE49-F238E27FC236}">
                <a16:creationId xmlns:a16="http://schemas.microsoft.com/office/drawing/2014/main" id="{2CE59B0B-FB33-4781-8372-64C2C67D4B24}"/>
              </a:ext>
            </a:extLst>
          </p:cNvPr>
          <p:cNvSpPr>
            <a:spLocks noGrp="1" noChangeArrowheads="1"/>
          </p:cNvSpPr>
          <p:nvPr/>
        </p:nvSpPr>
        <p:spPr>
          <a:xfrm>
            <a:off x="1299356" y="3150215"/>
            <a:ext cx="2896725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도형 64">
            <a:extLst>
              <a:ext uri="{FF2B5EF4-FFF2-40B4-BE49-F238E27FC236}">
                <a16:creationId xmlns:a16="http://schemas.microsoft.com/office/drawing/2014/main" id="{59B3A574-278A-4D3A-A1A1-2B3F12F602F3}"/>
              </a:ext>
            </a:extLst>
          </p:cNvPr>
          <p:cNvSpPr>
            <a:spLocks noGrp="1" noChangeArrowheads="1"/>
          </p:cNvSpPr>
          <p:nvPr/>
        </p:nvSpPr>
        <p:spPr>
          <a:xfrm>
            <a:off x="4600197" y="3158844"/>
            <a:ext cx="2896725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도형 64">
            <a:extLst>
              <a:ext uri="{FF2B5EF4-FFF2-40B4-BE49-F238E27FC236}">
                <a16:creationId xmlns:a16="http://schemas.microsoft.com/office/drawing/2014/main" id="{77514BC9-C13A-4D4A-B923-7CBD7EEC0871}"/>
              </a:ext>
            </a:extLst>
          </p:cNvPr>
          <p:cNvSpPr>
            <a:spLocks noGrp="1" noChangeArrowheads="1"/>
          </p:cNvSpPr>
          <p:nvPr/>
        </p:nvSpPr>
        <p:spPr>
          <a:xfrm>
            <a:off x="7901055" y="3158844"/>
            <a:ext cx="2896725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도형 64">
            <a:extLst>
              <a:ext uri="{FF2B5EF4-FFF2-40B4-BE49-F238E27FC236}">
                <a16:creationId xmlns:a16="http://schemas.microsoft.com/office/drawing/2014/main" id="{52A8EF7C-E42A-4EBD-A565-227874CB97CD}"/>
              </a:ext>
            </a:extLst>
          </p:cNvPr>
          <p:cNvSpPr>
            <a:spLocks noGrp="1" noChangeArrowheads="1"/>
          </p:cNvSpPr>
          <p:nvPr/>
        </p:nvSpPr>
        <p:spPr>
          <a:xfrm>
            <a:off x="2862111" y="4757285"/>
            <a:ext cx="2896725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도형 64">
            <a:extLst>
              <a:ext uri="{FF2B5EF4-FFF2-40B4-BE49-F238E27FC236}">
                <a16:creationId xmlns:a16="http://schemas.microsoft.com/office/drawing/2014/main" id="{F11BE3F5-0457-4662-BAB6-A602CD162DDC}"/>
              </a:ext>
            </a:extLst>
          </p:cNvPr>
          <p:cNvSpPr>
            <a:spLocks noGrp="1" noChangeArrowheads="1"/>
          </p:cNvSpPr>
          <p:nvPr/>
        </p:nvSpPr>
        <p:spPr>
          <a:xfrm>
            <a:off x="6385332" y="4757285"/>
            <a:ext cx="2896725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6B15CF-5F61-4DCC-A9E7-509138A4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C31BEA-EBFE-4220-AE19-A0AB19B2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4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0C4575A6-2F83-4A19-AF6D-273E727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4269243" y="1404703"/>
            <a:ext cx="661908" cy="6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67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FE3E60-E6E7-46E9-ACEF-190F67BAF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66923" r="56860" b="27753"/>
          <a:stretch/>
        </p:blipFill>
        <p:spPr>
          <a:xfrm>
            <a:off x="2831124" y="3323492"/>
            <a:ext cx="6444761" cy="365126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730E8E7-2807-46E2-8D73-EE300535B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846506"/>
              </p:ext>
            </p:extLst>
          </p:nvPr>
        </p:nvGraphicFramePr>
        <p:xfrm>
          <a:off x="502919" y="1796626"/>
          <a:ext cx="11186161" cy="1220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023">
                  <a:extLst>
                    <a:ext uri="{9D8B030D-6E8A-4147-A177-3AD203B41FA5}">
                      <a16:colId xmlns:a16="http://schemas.microsoft.com/office/drawing/2014/main" val="2532202521"/>
                    </a:ext>
                  </a:extLst>
                </a:gridCol>
                <a:gridCol w="1373778">
                  <a:extLst>
                    <a:ext uri="{9D8B030D-6E8A-4147-A177-3AD203B41FA5}">
                      <a16:colId xmlns:a16="http://schemas.microsoft.com/office/drawing/2014/main" val="188930299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043145628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15164893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72488398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31606212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3184093502"/>
                    </a:ext>
                  </a:extLst>
                </a:gridCol>
              </a:tblGrid>
              <a:tr h="5198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날짜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시가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고가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저가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종가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거래량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5D584A"/>
                          </a:solidFill>
                          <a:latin typeface="+mn-ea"/>
                          <a:ea typeface="+mn-ea"/>
                        </a:rPr>
                        <a:t>시가총액</a:t>
                      </a:r>
                    </a:p>
                  </a:txBody>
                  <a:tcPr>
                    <a:solidFill>
                      <a:srgbClr val="E6C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34205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2020-03-31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65,752,555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66,868,044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64,409,327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65,739,785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 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73,106,100,000,000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₩ 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1,227,360,000,000,000 </a:t>
                      </a:r>
                    </a:p>
                  </a:txBody>
                  <a:tcPr marL="6350" marR="6350" marT="6350" marB="0" anchor="ctr">
                    <a:solidFill>
                      <a:srgbClr val="FFF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5210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9C46E89-4D0C-469C-99BF-F5B8300E11F6}"/>
              </a:ext>
            </a:extLst>
          </p:cNvPr>
          <p:cNvSpPr txBox="1"/>
          <p:nvPr/>
        </p:nvSpPr>
        <p:spPr>
          <a:xfrm>
            <a:off x="1993899" y="3249320"/>
            <a:ext cx="8204200" cy="360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대표적 코인들의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데이터 소개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최소기간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(2017-10-02~2021-04-03)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가격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가격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하루에 가장 높았던 가격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하루에 가장 낮았던 가격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 거래량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암호화폐 유통 시장의 전체 시장 가치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가격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써큘레이팅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공급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FCBFC4-E12E-4783-9ED3-694BE5F0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F1E594-2BC7-4E90-8817-DCB7688F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6952BDC-DC09-400B-B7C0-F8833A38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349737-193A-4FFF-B58C-37874887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7F4AB13-A7E2-4AED-B2FB-9A11CA2A79DB}"/>
              </a:ext>
            </a:extLst>
          </p:cNvPr>
          <p:cNvGraphicFramePr>
            <a:graphicFrameLocks/>
          </p:cNvGraphicFramePr>
          <p:nvPr/>
        </p:nvGraphicFramePr>
        <p:xfrm>
          <a:off x="536199" y="1539262"/>
          <a:ext cx="6352281" cy="359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2EC15AB-9526-4B9D-9F6C-F6BF0AD72369}"/>
              </a:ext>
            </a:extLst>
          </p:cNvPr>
          <p:cNvGraphicFramePr/>
          <p:nvPr/>
        </p:nvGraphicFramePr>
        <p:xfrm>
          <a:off x="6888480" y="1539262"/>
          <a:ext cx="4706361" cy="359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도형 111">
            <a:extLst>
              <a:ext uri="{FF2B5EF4-FFF2-40B4-BE49-F238E27FC236}">
                <a16:creationId xmlns:a16="http://schemas.microsoft.com/office/drawing/2014/main" id="{15503C59-6EC6-4F54-A645-B217AAEBF606}"/>
              </a:ext>
            </a:extLst>
          </p:cNvPr>
          <p:cNvSpPr>
            <a:spLocks noGrp="1" noChangeArrowheads="1"/>
          </p:cNvSpPr>
          <p:nvPr/>
        </p:nvSpPr>
        <p:spPr>
          <a:xfrm>
            <a:off x="3059420" y="5277468"/>
            <a:ext cx="6073160" cy="96743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코인들의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 거래량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비교해본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공통적으로 기준 기간동안 거래규모가 크게 증가했음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82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CBA233-57E0-4700-BE11-89AE9D37A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" t="28059" r="-4923" b="-337"/>
          <a:stretch/>
        </p:blipFill>
        <p:spPr>
          <a:xfrm>
            <a:off x="3328353" y="2464301"/>
            <a:ext cx="8774430" cy="1087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05CEE-8B5A-425B-9A75-8E9F26530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7" t="33292" r="-6336" b="-4667"/>
          <a:stretch/>
        </p:blipFill>
        <p:spPr>
          <a:xfrm>
            <a:off x="735488" y="3425789"/>
            <a:ext cx="8936672" cy="1087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7D7334-1F7F-4A15-AA23-D6255F447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75" r="-3210" b="-746"/>
          <a:stretch/>
        </p:blipFill>
        <p:spPr>
          <a:xfrm>
            <a:off x="735488" y="1563534"/>
            <a:ext cx="8611711" cy="9544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35CD17-90A3-4EE6-A751-5A7397DFE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360" y="4452823"/>
            <a:ext cx="8286750" cy="962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B88D9A-5AF2-4EEB-A218-FBA8650ED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369" y="5540579"/>
            <a:ext cx="8286750" cy="1019175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FA0B96-1498-4A06-879B-FB947AA7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3E733-F21B-4678-811A-986659E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2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D682B2-899B-48EB-A313-B585389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8C5C43-3A42-4B07-A57B-AF5AEDBD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F41AB9-8489-412E-AD71-87F9DE21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/>
          <a:stretch/>
        </p:blipFill>
        <p:spPr>
          <a:xfrm>
            <a:off x="518083" y="2038502"/>
            <a:ext cx="7586258" cy="3966057"/>
          </a:xfrm>
          <a:prstGeom prst="rect">
            <a:avLst/>
          </a:prstGeom>
        </p:spPr>
      </p:pic>
      <p:sp>
        <p:nvSpPr>
          <p:cNvPr id="6" name="도형 111">
            <a:extLst>
              <a:ext uri="{FF2B5EF4-FFF2-40B4-BE49-F238E27FC236}">
                <a16:creationId xmlns:a16="http://schemas.microsoft.com/office/drawing/2014/main" id="{2AC7C045-BEF3-4A2F-BA1B-93AB26375736}"/>
              </a:ext>
            </a:extLst>
          </p:cNvPr>
          <p:cNvSpPr>
            <a:spLocks noGrp="1" noChangeArrowheads="1"/>
          </p:cNvSpPr>
          <p:nvPr/>
        </p:nvSpPr>
        <p:spPr>
          <a:xfrm>
            <a:off x="8627100" y="2038502"/>
            <a:ext cx="2843540" cy="3608074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코인들의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비교해본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비트코인의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가격이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상대적으로 높고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상승세도 가파름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52DCEE-3651-4AA9-91A3-DE79AA0B7D3A}"/>
              </a:ext>
            </a:extLst>
          </p:cNvPr>
          <p:cNvSpPr/>
          <p:nvPr/>
        </p:nvSpPr>
        <p:spPr>
          <a:xfrm>
            <a:off x="3118339" y="1684608"/>
            <a:ext cx="2139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508000"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종류별 암호화폐 가격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340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D682B2-899B-48EB-A313-B585389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8C5C43-3A42-4B07-A57B-AF5AEDBD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E5A726-1B3C-4FC7-90A3-92DA3B3D1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4" y="1622204"/>
            <a:ext cx="3767051" cy="21471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0C29B2-D059-4F32-8F63-E57495800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55" y="1622204"/>
            <a:ext cx="3767051" cy="21471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5F762D-7C56-4640-AAD2-1761D0202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06" y="1622204"/>
            <a:ext cx="3767051" cy="21471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908485-8E94-47DC-86DD-41605B777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28419"/>
            <a:ext cx="4246880" cy="2420650"/>
          </a:xfrm>
          <a:prstGeom prst="rect">
            <a:avLst/>
          </a:prstGeom>
        </p:spPr>
      </p:pic>
      <p:sp>
        <p:nvSpPr>
          <p:cNvPr id="20" name="도형 111">
            <a:extLst>
              <a:ext uri="{FF2B5EF4-FFF2-40B4-BE49-F238E27FC236}">
                <a16:creationId xmlns:a16="http://schemas.microsoft.com/office/drawing/2014/main" id="{5796980E-B576-4C91-A99C-F088FC9C847B}"/>
              </a:ext>
            </a:extLst>
          </p:cNvPr>
          <p:cNvSpPr>
            <a:spLocks noGrp="1" noChangeArrowheads="1"/>
          </p:cNvSpPr>
          <p:nvPr/>
        </p:nvSpPr>
        <p:spPr>
          <a:xfrm>
            <a:off x="6833222" y="4070130"/>
            <a:ext cx="3987349" cy="1937227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정확한 비교를 위해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 err="1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개의코인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 가격 하위 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2,3,4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개로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나눠 분석해본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 기간동안 상승과 하락을 반복했지만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최근에는 대체로 상승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했음 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17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3BEBF9-C7E8-42FA-A1D4-38DEE9A1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6F81EB-8206-4F38-B2F5-1A0F1E2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6A1F0AE-AAC0-4C75-B355-4CE511968660}"/>
              </a:ext>
            </a:extLst>
          </p:cNvPr>
          <p:cNvGraphicFramePr>
            <a:graphicFrameLocks/>
          </p:cNvGraphicFramePr>
          <p:nvPr/>
        </p:nvGraphicFramePr>
        <p:xfrm>
          <a:off x="536199" y="1539262"/>
          <a:ext cx="6352281" cy="3601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A233701-4E06-4C63-B805-4561318998B5}"/>
              </a:ext>
            </a:extLst>
          </p:cNvPr>
          <p:cNvGraphicFramePr/>
          <p:nvPr/>
        </p:nvGraphicFramePr>
        <p:xfrm>
          <a:off x="6888480" y="1539262"/>
          <a:ext cx="4767321" cy="3601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도형 111">
            <a:extLst>
              <a:ext uri="{FF2B5EF4-FFF2-40B4-BE49-F238E27FC236}">
                <a16:creationId xmlns:a16="http://schemas.microsoft.com/office/drawing/2014/main" id="{4BF4469B-9F48-4622-9248-D89DF878DBF9}"/>
              </a:ext>
            </a:extLst>
          </p:cNvPr>
          <p:cNvSpPr>
            <a:spLocks noGrp="1" noChangeArrowheads="1"/>
          </p:cNvSpPr>
          <p:nvPr/>
        </p:nvSpPr>
        <p:spPr>
          <a:xfrm>
            <a:off x="3059420" y="5277468"/>
            <a:ext cx="6073160" cy="96743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코인들의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비교해본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지표에 비해 크게 상승하지 않았고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ETH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심지어 감소함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1030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3BEBF9-C7E8-42FA-A1D4-38DEE9A1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6F81EB-8206-4F38-B2F5-1A0F1E2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33</a:t>
            </a:fld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6A1F0AE-AAC0-4C75-B355-4CE511968660}"/>
              </a:ext>
            </a:extLst>
          </p:cNvPr>
          <p:cNvGraphicFramePr>
            <a:graphicFrameLocks/>
          </p:cNvGraphicFramePr>
          <p:nvPr/>
        </p:nvGraphicFramePr>
        <p:xfrm>
          <a:off x="536199" y="1539262"/>
          <a:ext cx="6352281" cy="3601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3A233701-4E06-4C63-B805-4561318998B5}"/>
              </a:ext>
            </a:extLst>
          </p:cNvPr>
          <p:cNvGraphicFramePr/>
          <p:nvPr/>
        </p:nvGraphicFramePr>
        <p:xfrm>
          <a:off x="6888480" y="1539262"/>
          <a:ext cx="4767321" cy="3601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도형 111">
            <a:extLst>
              <a:ext uri="{FF2B5EF4-FFF2-40B4-BE49-F238E27FC236}">
                <a16:creationId xmlns:a16="http://schemas.microsoft.com/office/drawing/2014/main" id="{4BF4469B-9F48-4622-9248-D89DF878DBF9}"/>
              </a:ext>
            </a:extLst>
          </p:cNvPr>
          <p:cNvSpPr>
            <a:spLocks noGrp="1" noChangeArrowheads="1"/>
          </p:cNvSpPr>
          <p:nvPr/>
        </p:nvSpPr>
        <p:spPr>
          <a:xfrm>
            <a:off x="3059420" y="5277468"/>
            <a:ext cx="6073160" cy="967438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코인들의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비교해본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공통적으로 기준 기간동안 거래규모가 크게 증가했음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6F1C6D-67A5-4AF7-B359-BB302C250431}"/>
              </a:ext>
            </a:extLst>
          </p:cNvPr>
          <p:cNvSpPr/>
          <p:nvPr/>
        </p:nvSpPr>
        <p:spPr>
          <a:xfrm>
            <a:off x="0" y="1209040"/>
            <a:ext cx="12192000" cy="582168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D15FB-7841-4CD4-BDDC-35ABD9A718F9}"/>
              </a:ext>
            </a:extLst>
          </p:cNvPr>
          <p:cNvSpPr txBox="1"/>
          <p:nvPr/>
        </p:nvSpPr>
        <p:spPr>
          <a:xfrm>
            <a:off x="2332990" y="1426835"/>
            <a:ext cx="752602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ED89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시가총액의 의미</a:t>
            </a:r>
            <a:endParaRPr lang="en-US" altLang="ko-KR" sz="2800" b="1" dirty="0">
              <a:solidFill>
                <a:srgbClr val="ED895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기업 시가총액</a:t>
            </a:r>
            <a:r>
              <a:rPr lang="en-US" altLang="ko-KR" b="0" i="0" dirty="0">
                <a:solidFill>
                  <a:srgbClr val="F0F0F0"/>
                </a:solidFill>
                <a:effectLst/>
                <a:latin typeface="Graphik"/>
              </a:rPr>
              <a:t>: </a:t>
            </a:r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모든 발행 주식의 총 달러 가치</a:t>
            </a:r>
            <a:r>
              <a:rPr lang="en-US" altLang="ko-KR" b="0" i="0" dirty="0">
                <a:solidFill>
                  <a:srgbClr val="F0F0F0"/>
                </a:solidFill>
                <a:effectLst/>
                <a:latin typeface="Graphik"/>
              </a:rPr>
              <a:t> </a:t>
            </a:r>
          </a:p>
          <a:p>
            <a:pPr algn="ctr"/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암호화폐 시가총액</a:t>
            </a:r>
            <a:r>
              <a:rPr lang="en-US" altLang="ko-KR" b="0" i="0" dirty="0">
                <a:solidFill>
                  <a:srgbClr val="F0F0F0"/>
                </a:solidFill>
                <a:effectLst/>
                <a:latin typeface="Graphik"/>
              </a:rPr>
              <a:t>: </a:t>
            </a:r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채굴된 모든 코인의 가치</a:t>
            </a:r>
            <a:endParaRPr lang="en-US" altLang="ko-KR" b="0" i="0" dirty="0">
              <a:solidFill>
                <a:srgbClr val="F0F0F0"/>
              </a:solidFill>
              <a:effectLst/>
              <a:latin typeface="Graphik"/>
            </a:endParaRPr>
          </a:p>
          <a:p>
            <a:pPr algn="ctr"/>
            <a:endParaRPr lang="en-US" altLang="ko-KR" dirty="0">
              <a:solidFill>
                <a:srgbClr val="F0F0F0"/>
              </a:solidFill>
              <a:latin typeface="Graphik"/>
            </a:endParaRPr>
          </a:p>
          <a:p>
            <a:pPr algn="ctr"/>
            <a:r>
              <a:rPr lang="ko-KR" altLang="en-US" sz="2000" dirty="0">
                <a:solidFill>
                  <a:srgbClr val="ED8953"/>
                </a:solidFill>
                <a:latin typeface="Graphik"/>
              </a:rPr>
              <a:t>암호화폐의 시가총액이 중요한 이유</a:t>
            </a:r>
            <a:r>
              <a:rPr lang="en-US" altLang="ko-KR" sz="2000" dirty="0">
                <a:solidFill>
                  <a:srgbClr val="ED8953"/>
                </a:solidFill>
                <a:latin typeface="Graphik"/>
              </a:rPr>
              <a:t>?</a:t>
            </a:r>
          </a:p>
          <a:p>
            <a:pPr algn="ctr"/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가격은 암호화폐의 가치를 측정하는 하나의 방법일 뿐</a:t>
            </a:r>
            <a:r>
              <a:rPr lang="en-US" altLang="ko-KR" dirty="0">
                <a:solidFill>
                  <a:srgbClr val="F0F0F0"/>
                </a:solidFill>
                <a:latin typeface="Graphik"/>
              </a:rPr>
              <a:t>,</a:t>
            </a:r>
            <a:endParaRPr lang="en-US" altLang="ko-KR" b="0" i="0" dirty="0">
              <a:solidFill>
                <a:srgbClr val="F0F0F0"/>
              </a:solidFill>
              <a:effectLst/>
              <a:latin typeface="Graphik"/>
            </a:endParaRPr>
          </a:p>
          <a:p>
            <a:pPr algn="ctr"/>
            <a:r>
              <a:rPr lang="en-US" altLang="ko-KR" b="0" i="0" dirty="0">
                <a:solidFill>
                  <a:srgbClr val="F0F0F0"/>
                </a:solidFill>
                <a:effectLst/>
                <a:latin typeface="Graphik"/>
              </a:rPr>
              <a:t> </a:t>
            </a:r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투자자는 시가총액을 사용해 투자 정보를 보충하고 </a:t>
            </a:r>
            <a:endParaRPr lang="en-US" altLang="ko-KR" b="0" i="0" dirty="0">
              <a:solidFill>
                <a:srgbClr val="F0F0F0"/>
              </a:solidFill>
              <a:effectLst/>
              <a:latin typeface="Graphik"/>
            </a:endParaRPr>
          </a:p>
          <a:p>
            <a:pPr algn="ctr"/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다양한 암호화폐 간의 가치를 비교할 수 있음</a:t>
            </a:r>
            <a:r>
              <a:rPr lang="en-US" altLang="ko-KR" b="0" i="0" dirty="0">
                <a:solidFill>
                  <a:srgbClr val="F0F0F0"/>
                </a:solidFill>
                <a:effectLst/>
                <a:latin typeface="Graphik"/>
              </a:rPr>
              <a:t>.</a:t>
            </a:r>
          </a:p>
          <a:p>
            <a:pPr algn="ctr"/>
            <a:r>
              <a:rPr lang="ko-KR" altLang="en-US" b="0" i="0" dirty="0">
                <a:solidFill>
                  <a:srgbClr val="F0F0F0"/>
                </a:solidFill>
                <a:effectLst/>
                <a:latin typeface="Graphik"/>
              </a:rPr>
              <a:t>시가총액을 통해 성장 잠재력과 투자의 안정성을 판단</a:t>
            </a:r>
            <a:endParaRPr lang="en-US" altLang="ko-KR" b="0" i="0" dirty="0">
              <a:solidFill>
                <a:srgbClr val="F0F0F0"/>
              </a:solidFill>
              <a:effectLst/>
              <a:latin typeface="Graphik"/>
            </a:endParaRPr>
          </a:p>
          <a:p>
            <a:pPr algn="ctr"/>
            <a:endParaRPr lang="en-US" altLang="ko-KR" sz="1800" dirty="0">
              <a:solidFill>
                <a:srgbClr val="F0F0F0"/>
              </a:solidFill>
              <a:latin typeface="Graphik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F0F0F0"/>
              </a:solidFill>
              <a:latin typeface="Graphik"/>
              <a:ea typeface="나눔스퀘어_ac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rgbClr val="F0F0F0"/>
              </a:solidFill>
              <a:latin typeface="Graphik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solidFill>
                <a:srgbClr val="F0F0F0"/>
              </a:solidFill>
              <a:latin typeface="Graphik"/>
              <a:ea typeface="나눔스퀘어_ac" panose="020B0600000101010101" pitchFamily="50" charset="-127"/>
            </a:endParaRPr>
          </a:p>
          <a:p>
            <a:pPr algn="ctr"/>
            <a:endParaRPr lang="en-US" altLang="ko-KR" sz="800" dirty="0">
              <a:solidFill>
                <a:srgbClr val="F0F0F0"/>
              </a:solidFill>
              <a:latin typeface="Graphik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800" dirty="0" err="1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800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채굴량은 한정되어 있으므로</a:t>
            </a:r>
            <a:endParaRPr lang="en-US" altLang="ko-KR" sz="1800" dirty="0">
              <a:solidFill>
                <a:srgbClr val="F0F0F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시가총액의 규모는 가격</a:t>
            </a:r>
            <a:r>
              <a:rPr lang="en-US" altLang="ko-KR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거래량에 비해 </a:t>
            </a:r>
            <a:endParaRPr lang="en-US" altLang="ko-KR" dirty="0">
              <a:solidFill>
                <a:srgbClr val="F0F0F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크게 증가하지 않았다고</a:t>
            </a:r>
            <a:r>
              <a:rPr lang="en-US" altLang="ko-KR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해석할 수 있다</a:t>
            </a:r>
            <a:r>
              <a:rPr lang="en-US" altLang="ko-KR" sz="1800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408CB25-DB4A-4730-99DD-F6051059CA08}"/>
              </a:ext>
            </a:extLst>
          </p:cNvPr>
          <p:cNvSpPr/>
          <p:nvPr/>
        </p:nvSpPr>
        <p:spPr>
          <a:xfrm rot="5400000">
            <a:off x="5666348" y="4532337"/>
            <a:ext cx="859302" cy="1213527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183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516C09-ABC2-47C0-93B8-7EEAA619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816DD6-38EC-4542-A123-A6A77245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4BF21-F77F-4A80-9C6C-8DBA17E50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8"/>
          <a:stretch/>
        </p:blipFill>
        <p:spPr>
          <a:xfrm>
            <a:off x="2352001" y="1643725"/>
            <a:ext cx="7670877" cy="3674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233A1-7073-4FEB-9543-450016F93F75}"/>
              </a:ext>
            </a:extLst>
          </p:cNvPr>
          <p:cNvSpPr txBox="1"/>
          <p:nvPr/>
        </p:nvSpPr>
        <p:spPr>
          <a:xfrm>
            <a:off x="2926119" y="1459059"/>
            <a:ext cx="288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상관계수 </a:t>
            </a:r>
            <a:r>
              <a:rPr lang="ko-KR" altLang="en-US" dirty="0" err="1"/>
              <a:t>플랏</a:t>
            </a:r>
            <a:r>
              <a:rPr lang="en-US" altLang="ko-KR" dirty="0"/>
              <a:t>(</a:t>
            </a:r>
            <a:r>
              <a:rPr lang="ko-KR" altLang="en-US" dirty="0"/>
              <a:t>전체기간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CBB9E-60F2-4CB9-815A-6D8EC6BE44BA}"/>
              </a:ext>
            </a:extLst>
          </p:cNvPr>
          <p:cNvSpPr txBox="1"/>
          <p:nvPr/>
        </p:nvSpPr>
        <p:spPr>
          <a:xfrm>
            <a:off x="6489681" y="1459059"/>
            <a:ext cx="3302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상관계수 </a:t>
            </a:r>
            <a:r>
              <a:rPr lang="ko-KR" altLang="en-US" dirty="0" err="1"/>
              <a:t>플랏</a:t>
            </a:r>
            <a:r>
              <a:rPr lang="en-US" altLang="ko-KR" dirty="0"/>
              <a:t>(2020</a:t>
            </a:r>
            <a:r>
              <a:rPr lang="ko-KR" altLang="en-US" dirty="0"/>
              <a:t>년 이후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도형 111">
            <a:extLst>
              <a:ext uri="{FF2B5EF4-FFF2-40B4-BE49-F238E27FC236}">
                <a16:creationId xmlns:a16="http://schemas.microsoft.com/office/drawing/2014/main" id="{CE5DFB87-1BD3-4D3A-BD2D-70797E1EDB09}"/>
              </a:ext>
            </a:extLst>
          </p:cNvPr>
          <p:cNvSpPr>
            <a:spLocks noGrp="1" noChangeArrowheads="1"/>
          </p:cNvSpPr>
          <p:nvPr/>
        </p:nvSpPr>
        <p:spPr>
          <a:xfrm>
            <a:off x="2400281" y="4631681"/>
            <a:ext cx="7391438" cy="1542105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코인들의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가격데이터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상관관계 분석을 해본 결과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전체기간을 기준으로 해도 상관계수가 높게 나왔지만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</a:t>
            </a:r>
            <a:r>
              <a:rPr lang="en-US" altLang="ko-KR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(2020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solidFill>
                  <a:srgbClr val="ED895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가격의 꾸준한 상승세로 인해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코인의 가격들의 상관관계가 굉장히 높게 나온 것을 확인할 수 있다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solidFill>
                <a:schemeClr val="bg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080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형 64">
            <a:extLst>
              <a:ext uri="{FF2B5EF4-FFF2-40B4-BE49-F238E27FC236}">
                <a16:creationId xmlns:a16="http://schemas.microsoft.com/office/drawing/2014/main" id="{6B7EED1A-4830-46A5-BBFB-CF8CC0DE546F}"/>
              </a:ext>
            </a:extLst>
          </p:cNvPr>
          <p:cNvSpPr>
            <a:spLocks noGrp="1" noChangeArrowheads="1"/>
          </p:cNvSpPr>
          <p:nvPr/>
        </p:nvSpPr>
        <p:spPr>
          <a:xfrm>
            <a:off x="2548390" y="3698241"/>
            <a:ext cx="7095212" cy="2357731"/>
          </a:xfrm>
          <a:prstGeom prst="roundRect">
            <a:avLst/>
          </a:prstGeom>
          <a:solidFill>
            <a:srgbClr val="FFAB6F">
              <a:alpha val="41000"/>
            </a:srgbClr>
          </a:solidFill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841ED20-AB20-404A-8554-F59AAA65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B85B95-23FB-4574-8A23-8C5EFDD6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4AF1BE-C756-45F3-ADA1-318DE137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97" y="19809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52A9C-EF02-4482-AD7A-761CF2D98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94" y="197861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D09205-834C-48E2-A4D2-B7A7EF5F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658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E2CD4DD-3EDE-403F-A17A-533FA749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206" y="196587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DD36D21-9705-4A0F-B007-90A62E12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03" y="197861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도형 64">
            <a:extLst>
              <a:ext uri="{FF2B5EF4-FFF2-40B4-BE49-F238E27FC236}">
                <a16:creationId xmlns:a16="http://schemas.microsoft.com/office/drawing/2014/main" id="{DEF6975C-4ECB-4A85-B39D-AF35EAB0DE7B}"/>
              </a:ext>
            </a:extLst>
          </p:cNvPr>
          <p:cNvSpPr>
            <a:spLocks noGrp="1" noChangeArrowheads="1"/>
          </p:cNvSpPr>
          <p:nvPr/>
        </p:nvSpPr>
        <p:spPr>
          <a:xfrm>
            <a:off x="3641797" y="1593152"/>
            <a:ext cx="4908404" cy="135504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46633DC-C045-4194-A800-15BFBB5F5C9E}"/>
              </a:ext>
            </a:extLst>
          </p:cNvPr>
          <p:cNvSpPr/>
          <p:nvPr/>
        </p:nvSpPr>
        <p:spPr>
          <a:xfrm rot="5400000">
            <a:off x="5666348" y="2661826"/>
            <a:ext cx="859302" cy="1213527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580F660-022D-4039-9ECA-2D92B67C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562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4EF6B0-B18B-4DA2-A3D5-5BE20BBC6F31}"/>
              </a:ext>
            </a:extLst>
          </p:cNvPr>
          <p:cNvSpPr txBox="1"/>
          <p:nvPr/>
        </p:nvSpPr>
        <p:spPr>
          <a:xfrm>
            <a:off x="2548398" y="4543365"/>
            <a:ext cx="709521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en-US" altLang="ko-KR" sz="2400" b="1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(BTC)</a:t>
            </a:r>
          </a:p>
          <a:p>
            <a:pPr algn="ctr"/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암호화폐 중 가격</a:t>
            </a:r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 </a:t>
            </a:r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</a:t>
            </a:r>
            <a:endParaRPr lang="en-US" altLang="ko-KR" sz="2000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상관분석 결과</a:t>
            </a:r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암호화폐 가격 상승을 대표할 수 있을 것으로 판단</a:t>
            </a:r>
            <a:endParaRPr lang="en-US" altLang="ko-KR" sz="2000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⇒ 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분석에서 </a:t>
            </a:r>
            <a:r>
              <a:rPr lang="ko-KR" altLang="en-US" sz="2000" dirty="0" err="1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비트코인을</a:t>
            </a:r>
            <a:r>
              <a:rPr lang="ko-KR" altLang="en-US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대표적인 암호화폐 데이터로 사용</a:t>
            </a:r>
            <a:r>
              <a:rPr lang="en-US" altLang="ko-KR" sz="2000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algn="ctr"/>
            <a:endParaRPr lang="en-US" altLang="ko-KR" sz="2000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22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921944C-747F-4A11-910A-3DCB149B1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4" t="38491" r="57244" b="50000"/>
          <a:stretch/>
        </p:blipFill>
        <p:spPr>
          <a:xfrm>
            <a:off x="3066412" y="1363229"/>
            <a:ext cx="6500241" cy="2887218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4CC0F5D-B7B3-4FD9-A46D-AD27B32A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83" y="6173787"/>
            <a:ext cx="4114800" cy="365125"/>
          </a:xfrm>
        </p:spPr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8B088A-EB33-43D7-8176-E176252D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91F2C-138B-4F5A-A389-632F55E91394}"/>
              </a:ext>
            </a:extLst>
          </p:cNvPr>
          <p:cNvSpPr txBox="1"/>
          <p:nvPr/>
        </p:nvSpPr>
        <p:spPr>
          <a:xfrm>
            <a:off x="2474534" y="2022008"/>
            <a:ext cx="7432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비트코인에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영향을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미치는 경제적요인은</a:t>
            </a:r>
          </a:p>
        </p:txBody>
      </p:sp>
      <p:pic>
        <p:nvPicPr>
          <p:cNvPr id="6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4E7EDB86-8E80-4E48-98FA-58C923CC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3214523" y="1356183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손으로 그린 만화 물음표 장식 아이콘 무료 일러스트, 만화, 장식 패턴, 플랫무료 다운로드를위한 PNG 및 PSD 파일">
            <a:extLst>
              <a:ext uri="{FF2B5EF4-FFF2-40B4-BE49-F238E27FC236}">
                <a16:creationId xmlns:a16="http://schemas.microsoft.com/office/drawing/2014/main" id="{FD594C24-63EC-4C4C-899A-3794B899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500" y1="73594" x2="52500" y2="73594"/>
                        <a14:foregroundMark x1="49688" y1="68906" x2="49688" y2="68906"/>
                        <a14:foregroundMark x1="52500" y1="69688" x2="52500" y2="6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9221">
            <a:off x="8161972" y="2214893"/>
            <a:ext cx="1776889" cy="177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1B4A2E5E-9D0D-45A5-850D-C3C532C5B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568741" y="1449568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096B6C30-2AD6-424A-B31B-69118DD6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752051" y="1449569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DEF284DE-8545-4D69-B5F2-B395EFAF0820}"/>
              </a:ext>
            </a:extLst>
          </p:cNvPr>
          <p:cNvSpPr/>
          <p:nvPr/>
        </p:nvSpPr>
        <p:spPr>
          <a:xfrm>
            <a:off x="1427821" y="4198384"/>
            <a:ext cx="2347061" cy="655504"/>
          </a:xfrm>
          <a:prstGeom prst="parallelogram">
            <a:avLst/>
          </a:prstGeom>
          <a:solidFill>
            <a:srgbClr val="E6CE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641CED06-DA79-4D99-92B8-01474753C789}"/>
              </a:ext>
            </a:extLst>
          </p:cNvPr>
          <p:cNvSpPr/>
          <p:nvPr/>
        </p:nvSpPr>
        <p:spPr>
          <a:xfrm>
            <a:off x="3805654" y="4198384"/>
            <a:ext cx="2347061" cy="655504"/>
          </a:xfrm>
          <a:prstGeom prst="parallelogram">
            <a:avLst/>
          </a:prstGeom>
          <a:solidFill>
            <a:srgbClr val="FFE1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82AD0F66-9B2B-488E-ACBF-EFB5F6604479}"/>
              </a:ext>
            </a:extLst>
          </p:cNvPr>
          <p:cNvSpPr/>
          <p:nvPr/>
        </p:nvSpPr>
        <p:spPr>
          <a:xfrm>
            <a:off x="6183487" y="4198384"/>
            <a:ext cx="2347061" cy="655504"/>
          </a:xfrm>
          <a:prstGeom prst="parallelogram">
            <a:avLst/>
          </a:prstGeom>
          <a:solidFill>
            <a:srgbClr val="E6CE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094B835D-7102-4AF1-85CD-90B0A29B4FBA}"/>
              </a:ext>
            </a:extLst>
          </p:cNvPr>
          <p:cNvSpPr/>
          <p:nvPr/>
        </p:nvSpPr>
        <p:spPr>
          <a:xfrm>
            <a:off x="8561319" y="4198384"/>
            <a:ext cx="2347061" cy="655504"/>
          </a:xfrm>
          <a:prstGeom prst="parallelogram">
            <a:avLst/>
          </a:prstGeom>
          <a:solidFill>
            <a:srgbClr val="FFE1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74ACDFA5-F04E-4481-AB26-A6AFF46321DB}"/>
              </a:ext>
            </a:extLst>
          </p:cNvPr>
          <p:cNvSpPr/>
          <p:nvPr/>
        </p:nvSpPr>
        <p:spPr>
          <a:xfrm>
            <a:off x="2747457" y="5000111"/>
            <a:ext cx="2138919" cy="655504"/>
          </a:xfrm>
          <a:prstGeom prst="parallelogram">
            <a:avLst/>
          </a:prstGeom>
          <a:solidFill>
            <a:srgbClr val="FFE1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3ED8153C-6778-4C86-AFC4-3AF9BCF202C5}"/>
              </a:ext>
            </a:extLst>
          </p:cNvPr>
          <p:cNvSpPr/>
          <p:nvPr/>
        </p:nvSpPr>
        <p:spPr>
          <a:xfrm>
            <a:off x="4957973" y="5000111"/>
            <a:ext cx="2138919" cy="655504"/>
          </a:xfrm>
          <a:prstGeom prst="parallelogram">
            <a:avLst/>
          </a:prstGeom>
          <a:solidFill>
            <a:srgbClr val="E6CE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D820AA5E-03D3-4CA9-B1E5-813594245B00}"/>
              </a:ext>
            </a:extLst>
          </p:cNvPr>
          <p:cNvSpPr/>
          <p:nvPr/>
        </p:nvSpPr>
        <p:spPr>
          <a:xfrm>
            <a:off x="7168489" y="5000111"/>
            <a:ext cx="2138919" cy="655504"/>
          </a:xfrm>
          <a:prstGeom prst="parallelogram">
            <a:avLst/>
          </a:prstGeom>
          <a:solidFill>
            <a:srgbClr val="FFE1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ABF96DF8-837E-450A-B8D6-AD34018EDB29}"/>
              </a:ext>
            </a:extLst>
          </p:cNvPr>
          <p:cNvSpPr/>
          <p:nvPr/>
        </p:nvSpPr>
        <p:spPr>
          <a:xfrm>
            <a:off x="9379004" y="5000111"/>
            <a:ext cx="2138919" cy="655504"/>
          </a:xfrm>
          <a:prstGeom prst="parallelogram">
            <a:avLst/>
          </a:prstGeom>
          <a:solidFill>
            <a:srgbClr val="E6CE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238E58-9A1E-493B-B352-0E6D5328BDE4}"/>
              </a:ext>
            </a:extLst>
          </p:cNvPr>
          <p:cNvSpPr/>
          <p:nvPr/>
        </p:nvSpPr>
        <p:spPr>
          <a:xfrm>
            <a:off x="1919401" y="4233748"/>
            <a:ext cx="1363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KOSPI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27CB8C-C8CE-4559-869D-22DDFE76D9F9}"/>
              </a:ext>
            </a:extLst>
          </p:cNvPr>
          <p:cNvSpPr/>
          <p:nvPr/>
        </p:nvSpPr>
        <p:spPr>
          <a:xfrm>
            <a:off x="3880943" y="4356971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미국</a:t>
            </a:r>
            <a:r>
              <a:rPr lang="en-US" altLang="ko-KR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채권 수익률</a:t>
            </a:r>
            <a:endParaRPr lang="en-US" altLang="ko-KR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03204D-CB92-4B10-8D1E-8108BF0A006B}"/>
              </a:ext>
            </a:extLst>
          </p:cNvPr>
          <p:cNvSpPr/>
          <p:nvPr/>
        </p:nvSpPr>
        <p:spPr>
          <a:xfrm>
            <a:off x="6380565" y="4329516"/>
            <a:ext cx="195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USD/KRW </a:t>
            </a:r>
            <a:r>
              <a:rPr lang="ko-KR" altLang="en-US" sz="20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환율</a:t>
            </a:r>
            <a:endParaRPr lang="en-US" altLang="ko-KR" sz="20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4A4C55A-66A9-474C-A123-A57D688DF482}"/>
              </a:ext>
            </a:extLst>
          </p:cNvPr>
          <p:cNvSpPr/>
          <p:nvPr/>
        </p:nvSpPr>
        <p:spPr>
          <a:xfrm>
            <a:off x="9051496" y="4233748"/>
            <a:ext cx="1305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금가격</a:t>
            </a:r>
            <a:endParaRPr lang="en-US" altLang="ko-KR" sz="32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99716B-B8E3-4344-9C23-EC96E63FAD09}"/>
              </a:ext>
            </a:extLst>
          </p:cNvPr>
          <p:cNvSpPr/>
          <p:nvPr/>
        </p:nvSpPr>
        <p:spPr>
          <a:xfrm>
            <a:off x="3217262" y="5035475"/>
            <a:ext cx="1242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VIX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A8C7AF0-E6B2-417B-A515-1CC738FD7045}"/>
              </a:ext>
            </a:extLst>
          </p:cNvPr>
          <p:cNvSpPr/>
          <p:nvPr/>
        </p:nvSpPr>
        <p:spPr>
          <a:xfrm>
            <a:off x="5259973" y="5035475"/>
            <a:ext cx="1660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NASDAQ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DBA9E4A-7297-468D-ADF8-96FF75FA3CDC}"/>
              </a:ext>
            </a:extLst>
          </p:cNvPr>
          <p:cNvSpPr/>
          <p:nvPr/>
        </p:nvSpPr>
        <p:spPr>
          <a:xfrm>
            <a:off x="7398892" y="5143197"/>
            <a:ext cx="1767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</a:t>
            </a:r>
            <a:endParaRPr lang="en-US" altLang="ko-KR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670722-0558-4D5A-80F7-EC9E57A28D41}"/>
              </a:ext>
            </a:extLst>
          </p:cNvPr>
          <p:cNvSpPr/>
          <p:nvPr/>
        </p:nvSpPr>
        <p:spPr>
          <a:xfrm>
            <a:off x="9578839" y="5143197"/>
            <a:ext cx="1779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</a:t>
            </a:r>
            <a:r>
              <a:rPr lang="ko-KR" altLang="en-US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공급량</a:t>
            </a:r>
            <a:endParaRPr lang="en-US" altLang="ko-KR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2DF8FD9A-F583-4288-AA40-1C034BF598BB}"/>
              </a:ext>
            </a:extLst>
          </p:cNvPr>
          <p:cNvSpPr/>
          <p:nvPr/>
        </p:nvSpPr>
        <p:spPr>
          <a:xfrm>
            <a:off x="536941" y="5000111"/>
            <a:ext cx="2138919" cy="655504"/>
          </a:xfrm>
          <a:prstGeom prst="parallelogram">
            <a:avLst/>
          </a:prstGeom>
          <a:solidFill>
            <a:srgbClr val="E6CEB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F1432B9-196A-410E-9769-871B4C3A187B}"/>
              </a:ext>
            </a:extLst>
          </p:cNvPr>
          <p:cNvSpPr/>
          <p:nvPr/>
        </p:nvSpPr>
        <p:spPr>
          <a:xfrm>
            <a:off x="833904" y="5057298"/>
            <a:ext cx="1525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VKOSPI</a:t>
            </a:r>
          </a:p>
        </p:txBody>
      </p:sp>
    </p:spTree>
    <p:extLst>
      <p:ext uri="{BB962C8B-B14F-4D97-AF65-F5344CB8AC3E}">
        <p14:creationId xmlns:p14="http://schemas.microsoft.com/office/powerpoint/2010/main" val="209690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1117878" y="5364119"/>
            <a:ext cx="9969221" cy="75721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공급량이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증가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함에 따라 가격이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하락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비트코인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공급량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18671052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18670146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18669165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18668252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770B25-F8B1-48BE-886A-DC0D181481B5}"/>
              </a:ext>
            </a:extLst>
          </p:cNvPr>
          <p:cNvGrpSpPr/>
          <p:nvPr/>
        </p:nvGrpSpPr>
        <p:grpSpPr>
          <a:xfrm>
            <a:off x="800475" y="4159362"/>
            <a:ext cx="4753128" cy="680982"/>
            <a:chOff x="800475" y="4393674"/>
            <a:chExt cx="4753128" cy="68098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454B547-B9E6-4920-9C99-2DBDED37F95E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공급량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증가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209702A6-F27A-4D41-8122-B3107E7DCDBA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A262036-8F10-49A9-856D-9C6E3FC00EA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8517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하락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1A626C-166C-4214-8859-982E61B102CA}"/>
              </a:ext>
            </a:extLst>
          </p:cNvPr>
          <p:cNvSpPr txBox="1"/>
          <p:nvPr/>
        </p:nvSpPr>
        <p:spPr>
          <a:xfrm>
            <a:off x="917881" y="2276142"/>
            <a:ext cx="38477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단위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: EA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A6B201C-B63D-4218-88AD-B4A225E2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D56BF4-3105-475A-84C1-7C29F27F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C694E-9A22-4BD1-8998-DF3CE17686D9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비트코인</a:t>
            </a:r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공급량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337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9E791E-8DDE-4A6F-90C9-96BDA1324DD2}"/>
              </a:ext>
            </a:extLst>
          </p:cNvPr>
          <p:cNvSpPr txBox="1"/>
          <p:nvPr/>
        </p:nvSpPr>
        <p:spPr>
          <a:xfrm>
            <a:off x="927475" y="2290276"/>
            <a:ext cx="54696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단위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: USD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1787349" y="5369626"/>
            <a:ext cx="8630280" cy="75721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금의 가격이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 가격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1728.8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1715.6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1686.0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1714.6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9EB56A-239B-47F9-A97A-D54C1C378627}"/>
              </a:ext>
            </a:extLst>
          </p:cNvPr>
          <p:cNvGrpSpPr/>
          <p:nvPr/>
        </p:nvGrpSpPr>
        <p:grpSpPr>
          <a:xfrm>
            <a:off x="800475" y="4175272"/>
            <a:ext cx="4753128" cy="680982"/>
            <a:chOff x="800475" y="4393674"/>
            <a:chExt cx="4753128" cy="68098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5D5E229-0E5C-4F4C-88B4-F61EF583D20C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금 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D2E3CC92-67CB-47A7-B8F6-2639ED85DDB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22655D6-36ED-4F82-BE3D-6C0E2B2C41A5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48DDFA8-47D0-4E23-A1F4-31B7F862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91E3E-1949-4273-932B-02FAEE2A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3AB0B-37A7-4226-95ED-CD76B1340815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금가격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811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9E791E-8DDE-4A6F-90C9-96BDA1324DD2}"/>
              </a:ext>
            </a:extLst>
          </p:cNvPr>
          <p:cNvSpPr txBox="1"/>
          <p:nvPr/>
        </p:nvSpPr>
        <p:spPr>
          <a:xfrm>
            <a:off x="929122" y="2311293"/>
            <a:ext cx="4722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1747157" y="5367500"/>
            <a:ext cx="8710664" cy="75721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달러가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강세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 때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환율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1128.72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1127.17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1132.59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1131.56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0475" y="4159362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달러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강세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FB8B9D1-1CE3-4367-BE1B-3B0956F1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37ACF2-D0CE-43F3-BED6-146D7BF6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475E84-CEB8-4AED-9917-BDC3594CC6B8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USD/KRW 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환율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45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CBA233-57E0-4700-BE11-89AE9D37A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" t="28059" r="-4923" b="-337"/>
          <a:stretch/>
        </p:blipFill>
        <p:spPr>
          <a:xfrm>
            <a:off x="3328353" y="2464301"/>
            <a:ext cx="8774430" cy="1087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105CEE-8B5A-425B-9A75-8E9F26530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7" t="33292" r="-6336" b="-4667"/>
          <a:stretch/>
        </p:blipFill>
        <p:spPr>
          <a:xfrm>
            <a:off x="735488" y="3425789"/>
            <a:ext cx="8936672" cy="1087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7D7334-1F7F-4A15-AA23-D6255F447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75" r="-3210" b="-746"/>
          <a:stretch/>
        </p:blipFill>
        <p:spPr>
          <a:xfrm>
            <a:off x="735488" y="1563534"/>
            <a:ext cx="8611711" cy="9544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35CD17-90A3-4EE6-A751-5A7397DFE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360" y="4452823"/>
            <a:ext cx="8286750" cy="962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B88D9A-5AF2-4EEB-A218-FBA8650ED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49" y="5540579"/>
            <a:ext cx="8286750" cy="1019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9904CA-249F-4605-8B7B-7F4C6E5907CC}"/>
              </a:ext>
            </a:extLst>
          </p:cNvPr>
          <p:cNvSpPr/>
          <p:nvPr/>
        </p:nvSpPr>
        <p:spPr>
          <a:xfrm>
            <a:off x="0" y="1209040"/>
            <a:ext cx="12192000" cy="582168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도형 64">
            <a:extLst>
              <a:ext uri="{FF2B5EF4-FFF2-40B4-BE49-F238E27FC236}">
                <a16:creationId xmlns:a16="http://schemas.microsoft.com/office/drawing/2014/main" id="{F5D81EE0-B643-4E1A-B01D-F241110FBD7A}"/>
              </a:ext>
            </a:extLst>
          </p:cNvPr>
          <p:cNvSpPr>
            <a:spLocks noGrp="1" noChangeArrowheads="1"/>
          </p:cNvSpPr>
          <p:nvPr/>
        </p:nvSpPr>
        <p:spPr>
          <a:xfrm>
            <a:off x="1400273" y="2616406"/>
            <a:ext cx="9524920" cy="2867280"/>
          </a:xfrm>
          <a:prstGeom prst="roundRect">
            <a:avLst/>
          </a:prstGeom>
          <a:noFill/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요즘 가장 </a:t>
            </a:r>
            <a:r>
              <a:rPr lang="en-US" altLang="ko-KR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HOT</a:t>
            </a:r>
            <a:r>
              <a:rPr lang="ko-KR" altLang="en-US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한  경제</a:t>
            </a:r>
            <a:r>
              <a:rPr lang="en-US" altLang="ko-KR" sz="2800" dirty="0">
                <a:solidFill>
                  <a:srgbClr val="F0F0F0"/>
                </a:solidFill>
                <a:ea typeface="나눔바른고딕" panose="020B0603020101020101" pitchFamily="50" charset="-127"/>
              </a:rPr>
              <a:t>•</a:t>
            </a:r>
            <a:r>
              <a:rPr lang="ko-KR" altLang="en-US" sz="2800" dirty="0">
                <a:solidFill>
                  <a:srgbClr val="F0F0F0"/>
                </a:solidFill>
                <a:ea typeface="나눔바른고딕" panose="020B0603020101020101" pitchFamily="50" charset="-127"/>
              </a:rPr>
              <a:t>사회 </a:t>
            </a:r>
            <a:r>
              <a:rPr lang="ko-KR" altLang="en-US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키워드는</a:t>
            </a:r>
            <a:r>
              <a:rPr lang="en-US" altLang="ko-KR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?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>
                <a:solidFill>
                  <a:srgbClr val="F0F0F0"/>
                </a:solidFill>
                <a:ea typeface="나눔스퀘어_ac" panose="020B0600000101010101" pitchFamily="50" charset="-127"/>
              </a:rPr>
              <a:t> </a:t>
            </a:r>
            <a:endParaRPr lang="en-US" altLang="ko-KR" sz="2800" dirty="0">
              <a:solidFill>
                <a:srgbClr val="F0F0F0"/>
              </a:solidFill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800" dirty="0">
              <a:solidFill>
                <a:srgbClr val="F0F0F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400" b="1" dirty="0">
              <a:solidFill>
                <a:srgbClr val="ED895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 err="1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en-US" altLang="ko-KR" sz="4000" b="1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4000" b="1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 이렇게 인기 있을까</a:t>
            </a:r>
            <a:r>
              <a:rPr lang="en-US" altLang="ko-KR" sz="4000" b="1" dirty="0">
                <a:solidFill>
                  <a:srgbClr val="F0F0F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800" dirty="0">
              <a:solidFill>
                <a:srgbClr val="F0F0F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8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EC752F9F-8B16-45FE-8B10-903ECB63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659641" y="2789437"/>
            <a:ext cx="1851582" cy="1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DAFA53A4-B373-480B-9111-B4463C64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3600148" y="2678267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62413-5424-4745-AD0C-0EC2E2B361F7}"/>
              </a:ext>
            </a:extLst>
          </p:cNvPr>
          <p:cNvSpPr txBox="1"/>
          <p:nvPr/>
        </p:nvSpPr>
        <p:spPr>
          <a:xfrm>
            <a:off x="4345928" y="3437828"/>
            <a:ext cx="3825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EDC051"/>
                </a:solidFill>
                <a:effectLst>
                  <a:reflection blurRad="6350" stA="55000" endA="300" endPos="45500" dir="5400000" sy="-100000" algn="bl" rotWithShape="0"/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비트코인</a:t>
            </a:r>
            <a:endParaRPr lang="ko-KR" altLang="en-US" sz="7200" dirty="0">
              <a:solidFill>
                <a:srgbClr val="EDC051"/>
              </a:solidFill>
              <a:effectLst>
                <a:reflection blurRad="6350" stA="55000" endA="300" endPos="45500" dir="5400000" sy="-100000" algn="bl" rotWithShape="0"/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15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06FCB798-6170-40C9-AD03-D35F554C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9015149" y="2822359"/>
            <a:ext cx="1851582" cy="18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18F0F57-FEDD-4A97-AC44-1616C209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D8A89B-1A7E-4CAF-9111-44F9BD25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86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9E791E-8DDE-4A6F-90C9-96BDA1324DD2}"/>
              </a:ext>
            </a:extLst>
          </p:cNvPr>
          <p:cNvSpPr txBox="1"/>
          <p:nvPr/>
        </p:nvSpPr>
        <p:spPr>
          <a:xfrm>
            <a:off x="930180" y="2315513"/>
            <a:ext cx="47226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807634" y="5380200"/>
            <a:ext cx="10589710" cy="75721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대체재인 미국 채권의 수익률이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하락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수익률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1.673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1.744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1.710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1.717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0475" y="4159362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채권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수익률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8517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하락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0CE58D3-3165-4033-A9E5-87CFF6FD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6DE02-E285-43E9-ADED-8CAFDC34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F0D84-FCD0-4328-AC0A-301EB850F1A1}"/>
              </a:ext>
            </a:extLst>
          </p:cNvPr>
          <p:cNvSpPr txBox="1"/>
          <p:nvPr/>
        </p:nvSpPr>
        <p:spPr>
          <a:xfrm>
            <a:off x="809377" y="1662147"/>
            <a:ext cx="3241923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미국 </a:t>
            </a:r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채권 수익률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22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1F2958-BDDC-4F93-BC1E-48D6793A966B}"/>
              </a:ext>
            </a:extLst>
          </p:cNvPr>
          <p:cNvSpPr txBox="1"/>
          <p:nvPr/>
        </p:nvSpPr>
        <p:spPr>
          <a:xfrm>
            <a:off x="1449586" y="1592153"/>
            <a:ext cx="38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KOSPI</a:t>
            </a:r>
          </a:p>
        </p:txBody>
      </p:sp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807634" y="5228058"/>
            <a:ext cx="10589710" cy="91244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주식과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유사한 성격을 지니므로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KOSPI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KOSPI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3087.40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3061.42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3070.00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3036.04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0475" y="4159362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KOSPI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278EFA9-B61F-4B0A-B993-AB62B49B44B9}"/>
              </a:ext>
            </a:extLst>
          </p:cNvPr>
          <p:cNvSpPr txBox="1"/>
          <p:nvPr/>
        </p:nvSpPr>
        <p:spPr>
          <a:xfrm>
            <a:off x="940175" y="2280533"/>
            <a:ext cx="546969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-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한국종합주가지수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2646CB9-8B8B-4C3D-9249-0BB71023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933EB2-7A63-4B6B-A6C2-999B63F8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2C875-F1F2-4E71-9D9B-6A21BEFB7381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KOSPI</a:t>
            </a:r>
          </a:p>
        </p:txBody>
      </p:sp>
    </p:spTree>
    <p:extLst>
      <p:ext uri="{BB962C8B-B14F-4D97-AF65-F5344CB8AC3E}">
        <p14:creationId xmlns:p14="http://schemas.microsoft.com/office/powerpoint/2010/main" val="3667313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F1F2958-BDDC-4F93-BC1E-48D6793A966B}"/>
              </a:ext>
            </a:extLst>
          </p:cNvPr>
          <p:cNvSpPr txBox="1"/>
          <p:nvPr/>
        </p:nvSpPr>
        <p:spPr>
          <a:xfrm>
            <a:off x="1449586" y="1592153"/>
            <a:ext cx="38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VKOSPI</a:t>
            </a:r>
          </a:p>
        </p:txBody>
      </p:sp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807634" y="5192711"/>
            <a:ext cx="10589710" cy="940816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VKOSPI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KOSPI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하락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하는 경향이 있으므로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주식과 유사한 성격을 가지는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하락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VKOSPI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19.88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20.44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20.64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21.01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7634" y="4347297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VKOSPI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8517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하락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B98331-3255-457E-BF16-960C2792F4D8}"/>
              </a:ext>
            </a:extLst>
          </p:cNvPr>
          <p:cNvSpPr txBox="1"/>
          <p:nvPr/>
        </p:nvSpPr>
        <p:spPr>
          <a:xfrm>
            <a:off x="927475" y="2288244"/>
            <a:ext cx="50277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옵션 투자자들이 예상하는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KOSPI200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지수의 미래변동성을 측정한 지수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F2211D4-DBE6-4877-8EC6-5E76D722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203E7A-7722-4E06-90DB-A3FE2017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F0983-647A-476D-BBA0-0E3949E86236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VKOSPI</a:t>
            </a:r>
          </a:p>
        </p:txBody>
      </p:sp>
    </p:spTree>
    <p:extLst>
      <p:ext uri="{BB962C8B-B14F-4D97-AF65-F5344CB8AC3E}">
        <p14:creationId xmlns:p14="http://schemas.microsoft.com/office/powerpoint/2010/main" val="3633939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807634" y="5407354"/>
            <a:ext cx="10589710" cy="757214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주식과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유사한 성격을 지니므로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NASDAQ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가격도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34100" y="1813412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NASDAQ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13480.11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13246.87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13045.39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13059.65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0475" y="4163452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NASDAQ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8428B6-E61F-4B30-9130-90ED12A2D0D3}"/>
              </a:ext>
            </a:extLst>
          </p:cNvPr>
          <p:cNvSpPr txBox="1"/>
          <p:nvPr/>
        </p:nvSpPr>
        <p:spPr>
          <a:xfrm>
            <a:off x="914775" y="2313644"/>
            <a:ext cx="546969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미국 장외주식시장의 종합주가지수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A464B9D-E65D-42E7-BD87-CA274B17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9001A2-CD60-470C-8D97-FAC75459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718947-54FE-4EF8-ABF4-988D2ED50381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NASDAQ</a:t>
            </a:r>
          </a:p>
        </p:txBody>
      </p:sp>
    </p:spTree>
    <p:extLst>
      <p:ext uri="{BB962C8B-B14F-4D97-AF65-F5344CB8AC3E}">
        <p14:creationId xmlns:p14="http://schemas.microsoft.com/office/powerpoint/2010/main" val="4172591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807634" y="5289991"/>
            <a:ext cx="10589710" cy="837526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VIX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하면 </a:t>
            </a:r>
            <a:r>
              <a:rPr lang="ko-KR" altLang="en-US" sz="2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주식의 예상되는 미래변동성이 커지는 것이므로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주식과 유사한 성격을 지니는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하락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VIX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17.33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19.40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19.61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21.01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7634" y="4386950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VIX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8517A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하락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B98331-3255-457E-BF16-960C2792F4D8}"/>
              </a:ext>
            </a:extLst>
          </p:cNvPr>
          <p:cNvSpPr txBox="1"/>
          <p:nvPr/>
        </p:nvSpPr>
        <p:spPr>
          <a:xfrm>
            <a:off x="940175" y="2313644"/>
            <a:ext cx="5154713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일별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옵션 투자자들이 예상하는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S&amp;P500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지수의 미래변동성을 측정한 지수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4D6FEAD-05F4-46BF-85B7-0E4867BA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08C4BC-919B-4E7B-8490-A7EB5C4D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335B6-BED4-45C6-92BE-7BABC04AB0A2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VIX</a:t>
            </a:r>
          </a:p>
        </p:txBody>
      </p:sp>
    </p:spTree>
    <p:extLst>
      <p:ext uri="{BB962C8B-B14F-4D97-AF65-F5344CB8AC3E}">
        <p14:creationId xmlns:p14="http://schemas.microsoft.com/office/powerpoint/2010/main" val="1520847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도형 64">
            <a:extLst>
              <a:ext uri="{FF2B5EF4-FFF2-40B4-BE49-F238E27FC236}">
                <a16:creationId xmlns:a16="http://schemas.microsoft.com/office/drawing/2014/main" id="{ED5F9BEF-D771-465C-9171-943CB9A7FCCD}"/>
              </a:ext>
            </a:extLst>
          </p:cNvPr>
          <p:cNvSpPr>
            <a:spLocks noGrp="1" noChangeArrowheads="1"/>
          </p:cNvSpPr>
          <p:nvPr/>
        </p:nvSpPr>
        <p:spPr>
          <a:xfrm>
            <a:off x="725992" y="5261338"/>
            <a:ext cx="10752994" cy="91244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소비자물가지수가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한다면 실물화폐가치가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하락한 것이므로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할 것으로 추측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</a:t>
            </a:r>
          </a:p>
        </p:txBody>
      </p:sp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63EC2AF-F7E8-41E1-BFD5-0ED17A05D22B}"/>
              </a:ext>
            </a:extLst>
          </p:cNvPr>
          <p:cNvGraphicFramePr>
            <a:graphicFrameLocks noGrp="1"/>
          </p:cNvGraphicFramePr>
          <p:nvPr/>
        </p:nvGraphicFramePr>
        <p:xfrm>
          <a:off x="5955188" y="1746634"/>
          <a:ext cx="5131911" cy="309371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1419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976922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258357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</a:tblGrid>
              <a:tr h="618742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소비자물가지수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107.160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107.000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2021.01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106.470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618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2020.12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effectLst/>
                        </a:rPr>
                        <a:t>105.670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7D7951-C470-44B8-A644-DA597886AAC7}"/>
              </a:ext>
            </a:extLst>
          </p:cNvPr>
          <p:cNvGrpSpPr/>
          <p:nvPr/>
        </p:nvGrpSpPr>
        <p:grpSpPr>
          <a:xfrm>
            <a:off x="800475" y="4159362"/>
            <a:ext cx="4753128" cy="680982"/>
            <a:chOff x="800475" y="4393674"/>
            <a:chExt cx="4753128" cy="68098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F07B3A-A7DA-4E10-8173-5800A2032766}"/>
                </a:ext>
              </a:extLst>
            </p:cNvPr>
            <p:cNvSpPr/>
            <p:nvPr/>
          </p:nvSpPr>
          <p:spPr>
            <a:xfrm>
              <a:off x="800475" y="4393674"/>
              <a:ext cx="1812094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소비자물가지수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37658852-FD76-4A81-806D-CBDB85D63235}"/>
                </a:ext>
              </a:extLst>
            </p:cNvPr>
            <p:cNvSpPr/>
            <p:nvPr/>
          </p:nvSpPr>
          <p:spPr>
            <a:xfrm>
              <a:off x="2841744" y="4393674"/>
              <a:ext cx="719573" cy="680982"/>
            </a:xfrm>
            <a:prstGeom prst="rightArrow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3F18D91-4C71-49A6-99C6-916B87A9BB5E}"/>
                </a:ext>
              </a:extLst>
            </p:cNvPr>
            <p:cNvSpPr/>
            <p:nvPr/>
          </p:nvSpPr>
          <p:spPr>
            <a:xfrm>
              <a:off x="3790492" y="4393674"/>
              <a:ext cx="1763111" cy="680982"/>
            </a:xfrm>
            <a:prstGeom prst="roundRect">
              <a:avLst>
                <a:gd name="adj" fmla="val 15519"/>
              </a:avLst>
            </a:prstGeom>
            <a:solidFill>
              <a:srgbClr val="FFF3C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비트코인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가격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상승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98DA9A-B211-4AED-B9B7-BE1D0507544D}"/>
              </a:ext>
            </a:extLst>
          </p:cNvPr>
          <p:cNvSpPr txBox="1"/>
          <p:nvPr/>
        </p:nvSpPr>
        <p:spPr>
          <a:xfrm>
            <a:off x="927475" y="2288244"/>
            <a:ext cx="5154713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2013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~ 2021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월별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소비재의 가격변동을 나타내는 지수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2E7D689-9402-4490-A294-F8C3D872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FAFA8C-4966-4E2B-839D-23744A24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309EA-061E-409D-8500-C9EDD8DD7D8E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물가지수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22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6">
            <a:extLst>
              <a:ext uri="{FF2B5EF4-FFF2-40B4-BE49-F238E27FC236}">
                <a16:creationId xmlns:a16="http://schemas.microsoft.com/office/drawing/2014/main" id="{5EF26AB7-15CD-4624-B277-399F1CA50624}"/>
              </a:ext>
            </a:extLst>
          </p:cNvPr>
          <p:cNvGraphicFramePr>
            <a:graphicFrameLocks noGrp="1"/>
          </p:cNvGraphicFramePr>
          <p:nvPr/>
        </p:nvGraphicFramePr>
        <p:xfrm>
          <a:off x="603068" y="2563586"/>
          <a:ext cx="11006546" cy="34309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2193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1135482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830427">
                  <a:extLst>
                    <a:ext uri="{9D8B030D-6E8A-4147-A177-3AD203B41FA5}">
                      <a16:colId xmlns:a16="http://schemas.microsoft.com/office/drawing/2014/main" val="830472444"/>
                    </a:ext>
                  </a:extLst>
                </a:gridCol>
                <a:gridCol w="982955">
                  <a:extLst>
                    <a:ext uri="{9D8B030D-6E8A-4147-A177-3AD203B41FA5}">
                      <a16:colId xmlns:a16="http://schemas.microsoft.com/office/drawing/2014/main" val="1494957503"/>
                    </a:ext>
                  </a:extLst>
                </a:gridCol>
                <a:gridCol w="762638">
                  <a:extLst>
                    <a:ext uri="{9D8B030D-6E8A-4147-A177-3AD203B41FA5}">
                      <a16:colId xmlns:a16="http://schemas.microsoft.com/office/drawing/2014/main" val="1092256901"/>
                    </a:ext>
                  </a:extLst>
                </a:gridCol>
                <a:gridCol w="1050745">
                  <a:extLst>
                    <a:ext uri="{9D8B030D-6E8A-4147-A177-3AD203B41FA5}">
                      <a16:colId xmlns:a16="http://schemas.microsoft.com/office/drawing/2014/main" val="528797745"/>
                    </a:ext>
                  </a:extLst>
                </a:gridCol>
                <a:gridCol w="1033796">
                  <a:extLst>
                    <a:ext uri="{9D8B030D-6E8A-4147-A177-3AD203B41FA5}">
                      <a16:colId xmlns:a16="http://schemas.microsoft.com/office/drawing/2014/main" val="3649494647"/>
                    </a:ext>
                  </a:extLst>
                </a:gridCol>
                <a:gridCol w="1016850">
                  <a:extLst>
                    <a:ext uri="{9D8B030D-6E8A-4147-A177-3AD203B41FA5}">
                      <a16:colId xmlns:a16="http://schemas.microsoft.com/office/drawing/2014/main" val="3378091200"/>
                    </a:ext>
                  </a:extLst>
                </a:gridCol>
                <a:gridCol w="728742">
                  <a:extLst>
                    <a:ext uri="{9D8B030D-6E8A-4147-A177-3AD203B41FA5}">
                      <a16:colId xmlns:a16="http://schemas.microsoft.com/office/drawing/2014/main" val="4243956734"/>
                    </a:ext>
                  </a:extLst>
                </a:gridCol>
                <a:gridCol w="932113">
                  <a:extLst>
                    <a:ext uri="{9D8B030D-6E8A-4147-A177-3AD203B41FA5}">
                      <a16:colId xmlns:a16="http://schemas.microsoft.com/office/drawing/2014/main" val="1566376169"/>
                    </a:ext>
                  </a:extLst>
                </a:gridCol>
                <a:gridCol w="1260605">
                  <a:extLst>
                    <a:ext uri="{9D8B030D-6E8A-4147-A177-3AD203B41FA5}">
                      <a16:colId xmlns:a16="http://schemas.microsoft.com/office/drawing/2014/main" val="295382242"/>
                    </a:ext>
                  </a:extLst>
                </a:gridCol>
              </a:tblGrid>
              <a:tr h="557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비트코인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en-US" altLang="ko-KR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공급량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 가격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환율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수익률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KOSPI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VKOSPI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NASDAQ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소비자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비트코인</a:t>
                      </a:r>
                      <a:r>
                        <a:rPr lang="ko-KR" altLang="en-US" sz="1400" dirty="0"/>
                        <a:t>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18671052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1728.8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1128.72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1.673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3087.40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19.88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13480.11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17.33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107.160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65748411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18670146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1715.6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1127.17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1.744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3061.42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20.44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13246.87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19.40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107.000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65752555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2021.03.30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18669165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1686.0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1132.59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1.710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3070.00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20.64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13045.39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19.61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106.470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64435786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2021.03.29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18668252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1714.6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1131.56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1.717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3036.04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21.01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13059.65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21.01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105.670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62424910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7A69FC-F82A-4238-A35A-362380A1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3E0619-35F6-4F8F-8825-54426268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1DBEA-DEBB-4FA6-8C40-4C57FB2D8CBC}"/>
              </a:ext>
            </a:extLst>
          </p:cNvPr>
          <p:cNvSpPr txBox="1"/>
          <p:nvPr/>
        </p:nvSpPr>
        <p:spPr>
          <a:xfrm>
            <a:off x="603068" y="1922665"/>
            <a:ext cx="4905623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경제지표를 합친 데이터 프레임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EDA01-84B2-41D4-84FE-31EDE22B65F2}"/>
              </a:ext>
            </a:extLst>
          </p:cNvPr>
          <p:cNvSpPr txBox="1"/>
          <p:nvPr/>
        </p:nvSpPr>
        <p:spPr>
          <a:xfrm>
            <a:off x="5281833" y="2092231"/>
            <a:ext cx="230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날짜를 기준으로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Left-Join!!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2128FF-896F-466E-BBA9-0CAD016CE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4" t="38491" r="57244" b="50000"/>
          <a:stretch/>
        </p:blipFill>
        <p:spPr>
          <a:xfrm>
            <a:off x="8359493" y="1293193"/>
            <a:ext cx="3250121" cy="14436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2DA6EE-E88C-4588-B715-7791F65F76D4}"/>
              </a:ext>
            </a:extLst>
          </p:cNvPr>
          <p:cNvSpPr/>
          <p:nvPr/>
        </p:nvSpPr>
        <p:spPr>
          <a:xfrm>
            <a:off x="8606384" y="1713209"/>
            <a:ext cx="30219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분석 날짜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2013-04-23 ~ 2021.04.01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2158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D1FCA5-3F53-4BB7-A0DA-3DE58DE4AE2E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6D2C6-4DF2-4DAB-9E91-04619FF3CAB0}"/>
              </a:ext>
            </a:extLst>
          </p:cNvPr>
          <p:cNvSpPr txBox="1"/>
          <p:nvPr/>
        </p:nvSpPr>
        <p:spPr>
          <a:xfrm>
            <a:off x="3087558" y="1767749"/>
            <a:ext cx="609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미국 채권 수익률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NASDAQ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미국 채권 수익률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NASDAQ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FE0E6BA-A305-445E-AD62-6DB4831A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0" y="2430630"/>
            <a:ext cx="4956427" cy="29252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9CAE41-A409-4C23-BAF5-D0B8DF9F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45" y="2384245"/>
            <a:ext cx="5125131" cy="30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5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F8050-A2CD-4BFD-AA3B-508776B12395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미국 채권 수익률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NASDAQ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6CDDAAA-857E-4A2B-B462-DF680FC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0" y="2430630"/>
            <a:ext cx="4956427" cy="29252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CD21DE-AA38-4C7D-9EC1-BB561487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45" y="2384245"/>
            <a:ext cx="5125131" cy="3044294"/>
          </a:xfrm>
          <a:prstGeom prst="rect">
            <a:avLst/>
          </a:prstGeom>
        </p:spPr>
      </p:pic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193EFE99-50AC-4F90-AB57-59A60E09BBEA}"/>
              </a:ext>
            </a:extLst>
          </p:cNvPr>
          <p:cNvCxnSpPr>
            <a:cxnSpLocks/>
          </p:cNvCxnSpPr>
          <p:nvPr/>
        </p:nvCxnSpPr>
        <p:spPr>
          <a:xfrm>
            <a:off x="3655391" y="4401598"/>
            <a:ext cx="1715584" cy="390312"/>
          </a:xfrm>
          <a:prstGeom prst="curvedConnector3">
            <a:avLst>
              <a:gd name="adj1" fmla="val 50000"/>
            </a:avLst>
          </a:prstGeom>
          <a:ln w="76200">
            <a:solidFill>
              <a:srgbClr val="5D58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A31011C0-E8E7-4FBF-B524-2B3A86C69025}"/>
              </a:ext>
            </a:extLst>
          </p:cNvPr>
          <p:cNvSpPr/>
          <p:nvPr/>
        </p:nvSpPr>
        <p:spPr>
          <a:xfrm rot="20464991">
            <a:off x="8711424" y="4019469"/>
            <a:ext cx="2160605" cy="233357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99AE56-259D-4BBE-A100-329B1491E4F2}"/>
              </a:ext>
            </a:extLst>
          </p:cNvPr>
          <p:cNvSpPr txBox="1"/>
          <p:nvPr/>
        </p:nvSpPr>
        <p:spPr>
          <a:xfrm>
            <a:off x="3087557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미국 채권 수익률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NASDAQ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858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79CF69-EBBB-4AF6-9D45-5F77B5D350A3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미국 채권 수익률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NASDAQ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6CDDAAA-857E-4A2B-B462-DF680FC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0" y="2430630"/>
            <a:ext cx="4956427" cy="29252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CD21DE-AA38-4C7D-9EC1-BB561487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45" y="2384245"/>
            <a:ext cx="5125131" cy="304429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1314B4-5346-4F91-947B-7C18B7E7C56B}"/>
              </a:ext>
            </a:extLst>
          </p:cNvPr>
          <p:cNvGrpSpPr/>
          <p:nvPr/>
        </p:nvGrpSpPr>
        <p:grpSpPr>
          <a:xfrm>
            <a:off x="3508383" y="2933244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6B8AEC0C-AE44-4DB1-95EC-C657AE3C4E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58E6224A-E198-4768-8440-C97F87487DB2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9B53A7-F164-42F3-8C1C-6E3FE668AFDD}"/>
              </a:ext>
            </a:extLst>
          </p:cNvPr>
          <p:cNvGrpSpPr/>
          <p:nvPr/>
        </p:nvGrpSpPr>
        <p:grpSpPr>
          <a:xfrm>
            <a:off x="8918283" y="3048872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31417DE5-DA53-4F7E-9D70-1CB48AF94B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48B0C1C1-9E02-4437-A4C7-7DEFE9E7DCDF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E8BDC26-6C03-447A-94CF-F078AE18828A}"/>
              </a:ext>
            </a:extLst>
          </p:cNvPr>
          <p:cNvSpPr txBox="1"/>
          <p:nvPr/>
        </p:nvSpPr>
        <p:spPr>
          <a:xfrm>
            <a:off x="3087557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미국 채권 수익률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NASDAQ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20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632267C-0026-49A5-A954-5AF76B9EF4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755135"/>
              </p:ext>
            </p:extLst>
          </p:nvPr>
        </p:nvGraphicFramePr>
        <p:xfrm>
          <a:off x="1965960" y="1469704"/>
          <a:ext cx="8260080" cy="470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1F32AFC-E681-4EFA-97D7-800BABA60F7D}"/>
              </a:ext>
            </a:extLst>
          </p:cNvPr>
          <p:cNvSpPr/>
          <p:nvPr/>
        </p:nvSpPr>
        <p:spPr>
          <a:xfrm>
            <a:off x="5956183" y="2804160"/>
            <a:ext cx="3290489" cy="2235428"/>
          </a:xfrm>
          <a:custGeom>
            <a:avLst/>
            <a:gdLst>
              <a:gd name="connsiteX0" fmla="*/ 0 w 3290489"/>
              <a:gd name="connsiteY0" fmla="*/ 291259 h 1747520"/>
              <a:gd name="connsiteX1" fmla="*/ 291259 w 3290489"/>
              <a:gd name="connsiteY1" fmla="*/ 0 h 1747520"/>
              <a:gd name="connsiteX2" fmla="*/ 1919452 w 3290489"/>
              <a:gd name="connsiteY2" fmla="*/ 0 h 1747520"/>
              <a:gd name="connsiteX3" fmla="*/ 1919452 w 3290489"/>
              <a:gd name="connsiteY3" fmla="*/ 0 h 1747520"/>
              <a:gd name="connsiteX4" fmla="*/ 2742074 w 3290489"/>
              <a:gd name="connsiteY4" fmla="*/ 0 h 1747520"/>
              <a:gd name="connsiteX5" fmla="*/ 2999230 w 3290489"/>
              <a:gd name="connsiteY5" fmla="*/ 0 h 1747520"/>
              <a:gd name="connsiteX6" fmla="*/ 3290489 w 3290489"/>
              <a:gd name="connsiteY6" fmla="*/ 291259 h 1747520"/>
              <a:gd name="connsiteX7" fmla="*/ 3290489 w 3290489"/>
              <a:gd name="connsiteY7" fmla="*/ 1019387 h 1747520"/>
              <a:gd name="connsiteX8" fmla="*/ 3290489 w 3290489"/>
              <a:gd name="connsiteY8" fmla="*/ 1019387 h 1747520"/>
              <a:gd name="connsiteX9" fmla="*/ 3290489 w 3290489"/>
              <a:gd name="connsiteY9" fmla="*/ 1456267 h 1747520"/>
              <a:gd name="connsiteX10" fmla="*/ 3290489 w 3290489"/>
              <a:gd name="connsiteY10" fmla="*/ 1456261 h 1747520"/>
              <a:gd name="connsiteX11" fmla="*/ 2999230 w 3290489"/>
              <a:gd name="connsiteY11" fmla="*/ 1747520 h 1747520"/>
              <a:gd name="connsiteX12" fmla="*/ 2742074 w 3290489"/>
              <a:gd name="connsiteY12" fmla="*/ 1747520 h 1747520"/>
              <a:gd name="connsiteX13" fmla="*/ 2845483 w 3290489"/>
              <a:gd name="connsiteY13" fmla="*/ 2235428 h 1747520"/>
              <a:gd name="connsiteX14" fmla="*/ 1919452 w 3290489"/>
              <a:gd name="connsiteY14" fmla="*/ 1747520 h 1747520"/>
              <a:gd name="connsiteX15" fmla="*/ 291259 w 3290489"/>
              <a:gd name="connsiteY15" fmla="*/ 1747520 h 1747520"/>
              <a:gd name="connsiteX16" fmla="*/ 0 w 3290489"/>
              <a:gd name="connsiteY16" fmla="*/ 1456261 h 1747520"/>
              <a:gd name="connsiteX17" fmla="*/ 0 w 3290489"/>
              <a:gd name="connsiteY17" fmla="*/ 1456267 h 1747520"/>
              <a:gd name="connsiteX18" fmla="*/ 0 w 3290489"/>
              <a:gd name="connsiteY18" fmla="*/ 1019387 h 1747520"/>
              <a:gd name="connsiteX19" fmla="*/ 0 w 3290489"/>
              <a:gd name="connsiteY19" fmla="*/ 1019387 h 1747520"/>
              <a:gd name="connsiteX20" fmla="*/ 0 w 3290489"/>
              <a:gd name="connsiteY20" fmla="*/ 291259 h 1747520"/>
              <a:gd name="connsiteX0" fmla="*/ 0 w 3290489"/>
              <a:gd name="connsiteY0" fmla="*/ 291259 h 2235428"/>
              <a:gd name="connsiteX1" fmla="*/ 291259 w 3290489"/>
              <a:gd name="connsiteY1" fmla="*/ 0 h 2235428"/>
              <a:gd name="connsiteX2" fmla="*/ 1919452 w 3290489"/>
              <a:gd name="connsiteY2" fmla="*/ 0 h 2235428"/>
              <a:gd name="connsiteX3" fmla="*/ 1919452 w 3290489"/>
              <a:gd name="connsiteY3" fmla="*/ 0 h 2235428"/>
              <a:gd name="connsiteX4" fmla="*/ 2742074 w 3290489"/>
              <a:gd name="connsiteY4" fmla="*/ 0 h 2235428"/>
              <a:gd name="connsiteX5" fmla="*/ 2999230 w 3290489"/>
              <a:gd name="connsiteY5" fmla="*/ 0 h 2235428"/>
              <a:gd name="connsiteX6" fmla="*/ 3290489 w 3290489"/>
              <a:gd name="connsiteY6" fmla="*/ 291259 h 2235428"/>
              <a:gd name="connsiteX7" fmla="*/ 3290489 w 3290489"/>
              <a:gd name="connsiteY7" fmla="*/ 1019387 h 2235428"/>
              <a:gd name="connsiteX8" fmla="*/ 3290489 w 3290489"/>
              <a:gd name="connsiteY8" fmla="*/ 1019387 h 2235428"/>
              <a:gd name="connsiteX9" fmla="*/ 3290489 w 3290489"/>
              <a:gd name="connsiteY9" fmla="*/ 1456267 h 2235428"/>
              <a:gd name="connsiteX10" fmla="*/ 3290489 w 3290489"/>
              <a:gd name="connsiteY10" fmla="*/ 1456261 h 2235428"/>
              <a:gd name="connsiteX11" fmla="*/ 2999230 w 3290489"/>
              <a:gd name="connsiteY11" fmla="*/ 1747520 h 2235428"/>
              <a:gd name="connsiteX12" fmla="*/ 2742074 w 3290489"/>
              <a:gd name="connsiteY12" fmla="*/ 1747520 h 2235428"/>
              <a:gd name="connsiteX13" fmla="*/ 2845483 w 3290489"/>
              <a:gd name="connsiteY13" fmla="*/ 2235428 h 2235428"/>
              <a:gd name="connsiteX14" fmla="*/ 2517329 w 3290489"/>
              <a:gd name="connsiteY14" fmla="*/ 1747520 h 2235428"/>
              <a:gd name="connsiteX15" fmla="*/ 291259 w 3290489"/>
              <a:gd name="connsiteY15" fmla="*/ 1747520 h 2235428"/>
              <a:gd name="connsiteX16" fmla="*/ 0 w 3290489"/>
              <a:gd name="connsiteY16" fmla="*/ 1456261 h 2235428"/>
              <a:gd name="connsiteX17" fmla="*/ 0 w 3290489"/>
              <a:gd name="connsiteY17" fmla="*/ 1456267 h 2235428"/>
              <a:gd name="connsiteX18" fmla="*/ 0 w 3290489"/>
              <a:gd name="connsiteY18" fmla="*/ 1019387 h 2235428"/>
              <a:gd name="connsiteX19" fmla="*/ 0 w 3290489"/>
              <a:gd name="connsiteY19" fmla="*/ 1019387 h 2235428"/>
              <a:gd name="connsiteX20" fmla="*/ 0 w 3290489"/>
              <a:gd name="connsiteY20" fmla="*/ 291259 h 22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90489" h="2235428">
                <a:moveTo>
                  <a:pt x="0" y="291259"/>
                </a:moveTo>
                <a:cubicBezTo>
                  <a:pt x="0" y="130401"/>
                  <a:pt x="130401" y="0"/>
                  <a:pt x="291259" y="0"/>
                </a:cubicBezTo>
                <a:lnTo>
                  <a:pt x="1919452" y="0"/>
                </a:lnTo>
                <a:lnTo>
                  <a:pt x="1919452" y="0"/>
                </a:lnTo>
                <a:lnTo>
                  <a:pt x="2742074" y="0"/>
                </a:lnTo>
                <a:lnTo>
                  <a:pt x="2999230" y="0"/>
                </a:lnTo>
                <a:cubicBezTo>
                  <a:pt x="3160088" y="0"/>
                  <a:pt x="3290489" y="130401"/>
                  <a:pt x="3290489" y="291259"/>
                </a:cubicBezTo>
                <a:lnTo>
                  <a:pt x="3290489" y="1019387"/>
                </a:lnTo>
                <a:lnTo>
                  <a:pt x="3290489" y="1019387"/>
                </a:lnTo>
                <a:lnTo>
                  <a:pt x="3290489" y="1456267"/>
                </a:lnTo>
                <a:lnTo>
                  <a:pt x="3290489" y="1456261"/>
                </a:lnTo>
                <a:cubicBezTo>
                  <a:pt x="3290489" y="1617119"/>
                  <a:pt x="3160088" y="1747520"/>
                  <a:pt x="2999230" y="1747520"/>
                </a:cubicBezTo>
                <a:lnTo>
                  <a:pt x="2742074" y="1747520"/>
                </a:lnTo>
                <a:lnTo>
                  <a:pt x="2845483" y="2235428"/>
                </a:lnTo>
                <a:lnTo>
                  <a:pt x="2517329" y="1747520"/>
                </a:lnTo>
                <a:lnTo>
                  <a:pt x="291259" y="1747520"/>
                </a:lnTo>
                <a:cubicBezTo>
                  <a:pt x="130401" y="1747520"/>
                  <a:pt x="0" y="1617119"/>
                  <a:pt x="0" y="1456261"/>
                </a:cubicBezTo>
                <a:lnTo>
                  <a:pt x="0" y="1456267"/>
                </a:lnTo>
                <a:lnTo>
                  <a:pt x="0" y="1019387"/>
                </a:lnTo>
                <a:lnTo>
                  <a:pt x="0" y="1019387"/>
                </a:lnTo>
                <a:lnTo>
                  <a:pt x="0" y="291259"/>
                </a:lnTo>
                <a:close/>
              </a:path>
            </a:pathLst>
          </a:custGeom>
          <a:solidFill>
            <a:srgbClr val="FFAB6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209A64-8E3D-4E82-AB2C-915D8266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72" y="472272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F3ECF-8C83-499B-BB2C-FA10E4983BAB}"/>
              </a:ext>
            </a:extLst>
          </p:cNvPr>
          <p:cNvSpPr txBox="1"/>
          <p:nvPr/>
        </p:nvSpPr>
        <p:spPr>
          <a:xfrm>
            <a:off x="7398088" y="6202459"/>
            <a:ext cx="3087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BFBFB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부제</a:t>
            </a:r>
            <a:r>
              <a:rPr lang="en-US" altLang="ko-KR" sz="1400" dirty="0">
                <a:solidFill>
                  <a:srgbClr val="BFBFB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BFBFB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내가 부자가 될 수 없는 </a:t>
            </a:r>
            <a:r>
              <a:rPr lang="ko-KR" altLang="en-US" sz="1400" dirty="0" err="1">
                <a:solidFill>
                  <a:srgbClr val="BFBFB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이유ㅠㅠ</a:t>
            </a:r>
            <a:endParaRPr lang="ko-KR" altLang="en-US" sz="1400" dirty="0">
              <a:solidFill>
                <a:srgbClr val="BFBFB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454B8-2984-47FF-874E-D832233F2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1" t="51465" r="25888" b="42690"/>
          <a:stretch/>
        </p:blipFill>
        <p:spPr>
          <a:xfrm>
            <a:off x="6721049" y="4247193"/>
            <a:ext cx="1760756" cy="241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0F613C-97EA-434C-97DF-CDB3F0728816}"/>
              </a:ext>
            </a:extLst>
          </p:cNvPr>
          <p:cNvSpPr txBox="1"/>
          <p:nvPr/>
        </p:nvSpPr>
        <p:spPr>
          <a:xfrm>
            <a:off x="4548347" y="3024776"/>
            <a:ext cx="6106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2020-04-22: \7,662,855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2021-04-22: \60,652,249</a:t>
            </a: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작년 어제 샀으면</a:t>
            </a:r>
            <a:endParaRPr lang="en-US" altLang="ko-KR" dirty="0">
              <a:solidFill>
                <a:srgbClr val="5D584A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수익률 약 </a:t>
            </a:r>
            <a:r>
              <a:rPr lang="en-US" altLang="ko-KR" dirty="0">
                <a:solidFill>
                  <a:srgbClr val="5D584A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800%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F423FA-964E-4871-A80C-F3108EE2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1947A41-36B1-485A-A405-32F3F63F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6D2C6-4DF2-4DAB-9E91-04619FF3CAB0}"/>
              </a:ext>
            </a:extLst>
          </p:cNvPr>
          <p:cNvSpPr txBox="1"/>
          <p:nvPr/>
        </p:nvSpPr>
        <p:spPr>
          <a:xfrm>
            <a:off x="1449586" y="1592153"/>
            <a:ext cx="759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미국 채권 수익률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, NASDAQ vs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비트코인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가격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699C8-F139-4CAA-BEB4-F66C09DEB812}"/>
              </a:ext>
            </a:extLst>
          </p:cNvPr>
          <p:cNvSpPr/>
          <p:nvPr/>
        </p:nvSpPr>
        <p:spPr>
          <a:xfrm>
            <a:off x="314238" y="1763197"/>
            <a:ext cx="934556" cy="181132"/>
          </a:xfrm>
          <a:prstGeom prst="rect">
            <a:avLst/>
          </a:prstGeom>
          <a:solidFill>
            <a:srgbClr val="ED8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미국 채권 수익률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99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NASDAQ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6CDDAAA-857E-4A2B-B462-DF680FC4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30" y="2430630"/>
            <a:ext cx="4956427" cy="29252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CD21DE-AA38-4C7D-9EC1-BB561487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45" y="2384245"/>
            <a:ext cx="5125131" cy="304429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1314B4-5346-4F91-947B-7C18B7E7C56B}"/>
              </a:ext>
            </a:extLst>
          </p:cNvPr>
          <p:cNvGrpSpPr/>
          <p:nvPr/>
        </p:nvGrpSpPr>
        <p:grpSpPr>
          <a:xfrm>
            <a:off x="3508383" y="2933244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6B8AEC0C-AE44-4DB1-95EC-C657AE3C4E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58E6224A-E198-4768-8440-C97F87487DB2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19B53A7-F164-42F3-8C1C-6E3FE668AFDD}"/>
              </a:ext>
            </a:extLst>
          </p:cNvPr>
          <p:cNvGrpSpPr/>
          <p:nvPr/>
        </p:nvGrpSpPr>
        <p:grpSpPr>
          <a:xfrm>
            <a:off x="8918283" y="3048872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30" name="연결선: 구부러짐 29">
              <a:extLst>
                <a:ext uri="{FF2B5EF4-FFF2-40B4-BE49-F238E27FC236}">
                  <a16:creationId xmlns:a16="http://schemas.microsoft.com/office/drawing/2014/main" id="{31417DE5-DA53-4F7E-9D70-1CB48AF94B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48B0C1C1-9E02-4437-A4C7-7DEFE9E7DCDF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BCF371-05C1-4CAF-BA77-678996EC4D02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61AB57-A353-4BA1-B6F6-C1FC8FF0767D}"/>
              </a:ext>
            </a:extLst>
          </p:cNvPr>
          <p:cNvSpPr txBox="1"/>
          <p:nvPr/>
        </p:nvSpPr>
        <p:spPr>
          <a:xfrm>
            <a:off x="2004467" y="3286147"/>
            <a:ext cx="854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채권과는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음의 상관관계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NASDAQ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과는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양의 상관관계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있어보인다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979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D1A4B-671F-48D5-828C-A3AB7B346895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VIX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F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VKOSPI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8743-DB48-4EB1-91DB-35AC76AD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28" y="2431712"/>
            <a:ext cx="5065272" cy="30096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BE5E0F-7F7F-475F-8099-0929A06A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97" y="2547777"/>
            <a:ext cx="4936089" cy="2893570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F940FF0-7218-4898-8CE9-4D2F70190B96}"/>
              </a:ext>
            </a:extLst>
          </p:cNvPr>
          <p:cNvSpPr/>
          <p:nvPr/>
        </p:nvSpPr>
        <p:spPr>
          <a:xfrm rot="20362639">
            <a:off x="3244091" y="4183539"/>
            <a:ext cx="1681483" cy="328155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B45EB2F-4749-4B2F-8DA6-0070FABC08EA}"/>
              </a:ext>
            </a:extLst>
          </p:cNvPr>
          <p:cNvSpPr/>
          <p:nvPr/>
        </p:nvSpPr>
        <p:spPr>
          <a:xfrm rot="20362639">
            <a:off x="9294373" y="3976711"/>
            <a:ext cx="1681483" cy="328155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71764-F923-4033-86D8-7498A755A342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VIX, VKOSPI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704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DBCB74-3DFA-40FA-A926-32446E8E09DE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VIX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F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VKOSPI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8743-DB48-4EB1-91DB-35AC76AD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28" y="2431712"/>
            <a:ext cx="5065272" cy="30096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BE5E0F-7F7F-475F-8099-0929A06A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97" y="2547777"/>
            <a:ext cx="4936089" cy="28935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028D5C-E89E-4B6A-B932-96998B4F63CC}"/>
              </a:ext>
            </a:extLst>
          </p:cNvPr>
          <p:cNvGrpSpPr/>
          <p:nvPr/>
        </p:nvGrpSpPr>
        <p:grpSpPr>
          <a:xfrm>
            <a:off x="3669071" y="2888515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7E5F92C9-64FE-4ABA-9634-220EB8912F2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884C8AA4-7B4C-4576-B2FC-3DAFBFA07D57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D9E1D4-130E-4B2F-814D-57D3D67B74A6}"/>
              </a:ext>
            </a:extLst>
          </p:cNvPr>
          <p:cNvGrpSpPr/>
          <p:nvPr/>
        </p:nvGrpSpPr>
        <p:grpSpPr>
          <a:xfrm>
            <a:off x="9105264" y="2961936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6CE9A682-338E-4E57-A882-101C0C67B4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F7BC1C4-797C-4E52-81AD-ABE1696FBDE6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94AB7A-F40D-44AF-93CA-9DC2D7AE27C8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VIX, VKOSPI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495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6D2C6-4DF2-4DAB-9E91-04619FF3CAB0}"/>
              </a:ext>
            </a:extLst>
          </p:cNvPr>
          <p:cNvSpPr txBox="1"/>
          <p:nvPr/>
        </p:nvSpPr>
        <p:spPr>
          <a:xfrm>
            <a:off x="1449586" y="1592153"/>
            <a:ext cx="759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VIX, VKOSPI vs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비트코인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가격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699C8-F139-4CAA-BEB4-F66C09DEB812}"/>
              </a:ext>
            </a:extLst>
          </p:cNvPr>
          <p:cNvSpPr/>
          <p:nvPr/>
        </p:nvSpPr>
        <p:spPr>
          <a:xfrm>
            <a:off x="314238" y="1763197"/>
            <a:ext cx="934556" cy="181132"/>
          </a:xfrm>
          <a:prstGeom prst="rect">
            <a:avLst/>
          </a:prstGeom>
          <a:solidFill>
            <a:srgbClr val="ED8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미국 채권 수익률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F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NASDAQ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12F98743-DB48-4EB1-91DB-35AC76ADD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28" y="2431712"/>
            <a:ext cx="5065272" cy="30096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BE5E0F-7F7F-475F-8099-0929A06A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97" y="2547777"/>
            <a:ext cx="4936089" cy="28935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028D5C-E89E-4B6A-B932-96998B4F63CC}"/>
              </a:ext>
            </a:extLst>
          </p:cNvPr>
          <p:cNvGrpSpPr/>
          <p:nvPr/>
        </p:nvGrpSpPr>
        <p:grpSpPr>
          <a:xfrm>
            <a:off x="3669071" y="2888515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7E5F92C9-64FE-4ABA-9634-220EB8912F2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884C8AA4-7B4C-4576-B2FC-3DAFBFA07D57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D9E1D4-130E-4B2F-814D-57D3D67B74A6}"/>
              </a:ext>
            </a:extLst>
          </p:cNvPr>
          <p:cNvGrpSpPr/>
          <p:nvPr/>
        </p:nvGrpSpPr>
        <p:grpSpPr>
          <a:xfrm>
            <a:off x="9105264" y="2961936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6CE9A682-338E-4E57-A882-101C0C67B4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3F7BC1C4-797C-4E52-81AD-ABE1696FBDE6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99E8C-7506-4C1E-BAB0-961B97EDCAB1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A8B2B-41FD-40E0-A9D5-B775202EFA6B}"/>
              </a:ext>
            </a:extLst>
          </p:cNvPr>
          <p:cNvSpPr txBox="1"/>
          <p:nvPr/>
        </p:nvSpPr>
        <p:spPr>
          <a:xfrm>
            <a:off x="2033701" y="3489705"/>
            <a:ext cx="854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VIX, VKOSPI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둘다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양의 상관관계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있어보임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644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E1D9AD-7AC4-48E9-A1FE-6CCFCA7D91B0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54D31-261C-493E-8637-E045A581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8" y="2568287"/>
            <a:ext cx="4827902" cy="2857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400E27-2084-45F9-8DE4-BB1241A1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21" y="2568287"/>
            <a:ext cx="4840286" cy="285700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공급량 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6988628" y="5719370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금 가격 </a:t>
                </a:r>
              </a:p>
            </p:txBody>
          </p:sp>
        </p:grp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58867A-BB6D-44EF-8054-28C0A26E9E20}"/>
              </a:ext>
            </a:extLst>
          </p:cNvPr>
          <p:cNvSpPr/>
          <p:nvPr/>
        </p:nvSpPr>
        <p:spPr>
          <a:xfrm>
            <a:off x="3020078" y="4218956"/>
            <a:ext cx="2160605" cy="233357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CEAA696-3064-4A25-83A3-2F062378EC93}"/>
              </a:ext>
            </a:extLst>
          </p:cNvPr>
          <p:cNvSpPr/>
          <p:nvPr/>
        </p:nvSpPr>
        <p:spPr>
          <a:xfrm>
            <a:off x="8442474" y="4452313"/>
            <a:ext cx="2160605" cy="233357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0BDAC-2333-45B8-8A01-DEF185DFC9C7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공급량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금 가격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305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8F3DFC-B069-456A-B44F-56BE440C06D0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54D31-261C-493E-8637-E045A581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8" y="2568287"/>
            <a:ext cx="4827902" cy="2857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400E27-2084-45F9-8DE4-BB1241A1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21" y="2568287"/>
            <a:ext cx="4840286" cy="285700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공급량 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6988628" y="5719370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금 가격 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4FCEBF-E2B3-41E5-AEBF-E007D7BF4EB7}"/>
              </a:ext>
            </a:extLst>
          </p:cNvPr>
          <p:cNvGrpSpPr/>
          <p:nvPr/>
        </p:nvGrpSpPr>
        <p:grpSpPr>
          <a:xfrm>
            <a:off x="3420244" y="2976995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4DF1AD-B596-4106-9AA8-AD7AB18A4B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ECC9F634-BD06-460D-85FA-6221F129E481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D4126BF-EAE0-4C8B-9F65-429763643F61}"/>
              </a:ext>
            </a:extLst>
          </p:cNvPr>
          <p:cNvGrpSpPr/>
          <p:nvPr/>
        </p:nvGrpSpPr>
        <p:grpSpPr>
          <a:xfrm>
            <a:off x="8891895" y="3060491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75C1EAF7-105B-4CFB-A239-A242D712DE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6B40AD60-2DF2-447B-991E-12943267F0B4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E07FE4-BFBC-44CF-8A1F-E665182D783E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공급량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금 가</a:t>
            </a:r>
            <a:r>
              <a:rPr lang="ko-KR" altLang="en-US" sz="2400" dirty="0">
                <a:solidFill>
                  <a:prstClr val="black"/>
                </a:solidFill>
                <a:latin typeface="+mj-ea"/>
                <a:ea typeface="+mj-ea"/>
              </a:rPr>
              <a:t>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555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0C669C-E540-4216-A749-5A9A05DC8304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USD/KRW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환율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BC1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KOSPI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D0B3D6A-1FFA-4F97-B33C-9AC78E53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1" y="2630688"/>
            <a:ext cx="4891825" cy="28567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95B18C-3A3C-4C6D-9FEE-DC1FE38B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46" y="2630688"/>
            <a:ext cx="4820411" cy="2856739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CE004A6-1C0B-4716-9652-9848F0A3524A}"/>
              </a:ext>
            </a:extLst>
          </p:cNvPr>
          <p:cNvSpPr/>
          <p:nvPr/>
        </p:nvSpPr>
        <p:spPr>
          <a:xfrm>
            <a:off x="3212028" y="4660775"/>
            <a:ext cx="2160605" cy="233357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DBF29A1-18A1-46E7-901B-7FC6D9E42BB7}"/>
              </a:ext>
            </a:extLst>
          </p:cNvPr>
          <p:cNvSpPr/>
          <p:nvPr/>
        </p:nvSpPr>
        <p:spPr>
          <a:xfrm>
            <a:off x="8526894" y="4544096"/>
            <a:ext cx="2160605" cy="233357"/>
          </a:xfrm>
          <a:prstGeom prst="rightArrow">
            <a:avLst/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14669-C639-4A4B-9757-B264D064AFBE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USD/KRW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환율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lang="en-US" altLang="ko-KR" sz="2400" dirty="0">
                <a:solidFill>
                  <a:prstClr val="black"/>
                </a:solidFill>
                <a:latin typeface="+mj-ea"/>
                <a:ea typeface="+mj-ea"/>
              </a:rPr>
              <a:t>KOSPI</a:t>
            </a:r>
            <a:r>
              <a:rPr lang="ko-KR" altLang="en-US" sz="24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646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BFA95D-4B7F-47E5-8C01-623B4AFA4FC3}"/>
              </a:ext>
            </a:extLst>
          </p:cNvPr>
          <p:cNvSpPr/>
          <p:nvPr/>
        </p:nvSpPr>
        <p:spPr>
          <a:xfrm>
            <a:off x="3087557" y="1767749"/>
            <a:ext cx="5704751" cy="461665"/>
          </a:xfrm>
          <a:prstGeom prst="rect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USD/KRW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환율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7228325" y="5706151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BC14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KOSPI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n-cs"/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D0B3D6A-1FFA-4F97-B33C-9AC78E53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1" y="2630688"/>
            <a:ext cx="4891825" cy="28567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895B18C-3A3C-4C6D-9FEE-DC1FE38B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46" y="2630688"/>
            <a:ext cx="4820411" cy="285673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9E610B-E4DF-46D6-B7A7-A6B0904B6B1D}"/>
              </a:ext>
            </a:extLst>
          </p:cNvPr>
          <p:cNvGrpSpPr/>
          <p:nvPr/>
        </p:nvGrpSpPr>
        <p:grpSpPr>
          <a:xfrm>
            <a:off x="3548442" y="3060491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97069CD7-284A-473C-A1AC-CEF66425E6A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F53E53FB-680B-4C88-8BB0-D261C18E19F8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A51B2D-33E8-43BB-9B4E-6ED1C4D225DC}"/>
              </a:ext>
            </a:extLst>
          </p:cNvPr>
          <p:cNvGrpSpPr/>
          <p:nvPr/>
        </p:nvGrpSpPr>
        <p:grpSpPr>
          <a:xfrm>
            <a:off x="8889608" y="3133912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32" name="연결선: 구부러짐 31">
              <a:extLst>
                <a:ext uri="{FF2B5EF4-FFF2-40B4-BE49-F238E27FC236}">
                  <a16:creationId xmlns:a16="http://schemas.microsoft.com/office/drawing/2014/main" id="{A0DA9E05-F682-4931-970C-34780BACE5E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F3BFC28F-9CF4-408D-8B75-4E04FCF9603C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EF1D365-3783-4471-B260-8D70AA0F650F}"/>
              </a:ext>
            </a:extLst>
          </p:cNvPr>
          <p:cNvSpPr txBox="1"/>
          <p:nvPr/>
        </p:nvSpPr>
        <p:spPr>
          <a:xfrm>
            <a:off x="2181481" y="1767749"/>
            <a:ext cx="759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USD/KRW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환율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lang="en-US" altLang="ko-KR" sz="2400" dirty="0">
                <a:solidFill>
                  <a:prstClr val="black"/>
                </a:solidFill>
                <a:latin typeface="+mj-ea"/>
                <a:ea typeface="+mj-ea"/>
              </a:rPr>
              <a:t>KOSPI</a:t>
            </a:r>
            <a:r>
              <a:rPr lang="ko-KR" altLang="en-US" sz="24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vs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가격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241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1CE31E-FB61-4C2D-949C-9501C9D6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1612C-65FE-4B40-A0A4-53538BD5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6D2C6-4DF2-4DAB-9E91-04619FF3CAB0}"/>
              </a:ext>
            </a:extLst>
          </p:cNvPr>
          <p:cNvSpPr txBox="1"/>
          <p:nvPr/>
        </p:nvSpPr>
        <p:spPr>
          <a:xfrm>
            <a:off x="1449586" y="1592153"/>
            <a:ext cx="7596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비트코인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공급량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금 가격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vs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비트코인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가격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699C8-F139-4CAA-BEB4-F66C09DEB812}"/>
              </a:ext>
            </a:extLst>
          </p:cNvPr>
          <p:cNvSpPr/>
          <p:nvPr/>
        </p:nvSpPr>
        <p:spPr>
          <a:xfrm>
            <a:off x="314238" y="1763197"/>
            <a:ext cx="934556" cy="181132"/>
          </a:xfrm>
          <a:prstGeom prst="rect">
            <a:avLst/>
          </a:prstGeom>
          <a:solidFill>
            <a:srgbClr val="ED8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EB" panose="02020603020101020101" pitchFamily="18" charset="-127"/>
              <a:ea typeface="08서울남산체 EB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54D31-261C-493E-8637-E045A581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8" y="2568287"/>
            <a:ext cx="4827902" cy="2857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400E27-2084-45F9-8DE4-BB1241A1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21" y="2568287"/>
            <a:ext cx="4840286" cy="285700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3316B8-36EA-41F1-B716-F2E7E0812B87}"/>
              </a:ext>
            </a:extLst>
          </p:cNvPr>
          <p:cNvGrpSpPr/>
          <p:nvPr/>
        </p:nvGrpSpPr>
        <p:grpSpPr>
          <a:xfrm>
            <a:off x="1358112" y="5679914"/>
            <a:ext cx="4484375" cy="391363"/>
            <a:chOff x="1358112" y="5679914"/>
            <a:chExt cx="4484375" cy="39136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22207E-3C51-48EA-8365-B2A0E587894C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E84A05-080C-49B7-8E61-B45F9DC9A863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77225E-A9DC-4943-849E-D93A37267D62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EF986D-83B2-4E85-8CFA-620F809A0EB3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2"/>
              <a:chOff x="3662332" y="5679914"/>
              <a:chExt cx="2422243" cy="39136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4210EC-ADBD-49BF-99D5-C52CA246C6CB}"/>
                  </a:ext>
                </a:extLst>
              </p:cNvPr>
              <p:cNvSpPr/>
              <p:nvPr/>
            </p:nvSpPr>
            <p:spPr>
              <a:xfrm>
                <a:off x="3662332" y="5706151"/>
                <a:ext cx="316740" cy="36512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1BAE8E-0A18-4C0E-BCB8-F843E3C0E8E1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공급량 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6D29FF-B9B1-43DB-84D1-C2AD83E2472A}"/>
              </a:ext>
            </a:extLst>
          </p:cNvPr>
          <p:cNvGrpSpPr/>
          <p:nvPr/>
        </p:nvGrpSpPr>
        <p:grpSpPr>
          <a:xfrm>
            <a:off x="6988628" y="5719370"/>
            <a:ext cx="4484375" cy="391363"/>
            <a:chOff x="1358112" y="5679914"/>
            <a:chExt cx="4484375" cy="39136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461C127-A8C8-42F8-8E97-E542C03975FF}"/>
                </a:ext>
              </a:extLst>
            </p:cNvPr>
            <p:cNvGrpSpPr/>
            <p:nvPr/>
          </p:nvGrpSpPr>
          <p:grpSpPr>
            <a:xfrm>
              <a:off x="1358112" y="5685127"/>
              <a:ext cx="2389586" cy="386150"/>
              <a:chOff x="1600200" y="5685127"/>
              <a:chExt cx="2389586" cy="38615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32B870B-AD83-48F1-A818-BC6112AF1534}"/>
                  </a:ext>
                </a:extLst>
              </p:cNvPr>
              <p:cNvSpPr/>
              <p:nvPr/>
            </p:nvSpPr>
            <p:spPr>
              <a:xfrm>
                <a:off x="1600200" y="5685127"/>
                <a:ext cx="316740" cy="386150"/>
              </a:xfrm>
              <a:prstGeom prst="rect">
                <a:avLst/>
              </a:prstGeom>
              <a:solidFill>
                <a:srgbClr val="FFE1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64881A-BC3F-41A4-AF2E-EBFEF4576C33}"/>
                  </a:ext>
                </a:extLst>
              </p:cNvPr>
              <p:cNvSpPr txBox="1"/>
              <p:nvPr/>
            </p:nvSpPr>
            <p:spPr>
              <a:xfrm>
                <a:off x="1932386" y="5688655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비트코인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 가격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B0CB-30E8-4E76-9AB5-C4EF1DCDF72A}"/>
                </a:ext>
              </a:extLst>
            </p:cNvPr>
            <p:cNvGrpSpPr/>
            <p:nvPr/>
          </p:nvGrpSpPr>
          <p:grpSpPr>
            <a:xfrm>
              <a:off x="3420244" y="5679914"/>
              <a:ext cx="2422243" cy="391363"/>
              <a:chOff x="3662332" y="5679914"/>
              <a:chExt cx="2422243" cy="39136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4C74248-4D67-4061-9299-18650F50C0C1}"/>
                  </a:ext>
                </a:extLst>
              </p:cNvPr>
              <p:cNvSpPr/>
              <p:nvPr/>
            </p:nvSpPr>
            <p:spPr>
              <a:xfrm>
                <a:off x="3662332" y="5696143"/>
                <a:ext cx="316740" cy="37513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08서울남산체 EB" panose="02020603020101020101" pitchFamily="18" charset="-127"/>
                  <a:ea typeface="08서울남산체 EB" panose="02020603020101020101" pitchFamily="18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F74B1-E0E8-45E3-907C-037C4F7EE2DD}"/>
                  </a:ext>
                </a:extLst>
              </p:cNvPr>
              <p:cNvSpPr txBox="1"/>
              <p:nvPr/>
            </p:nvSpPr>
            <p:spPr>
              <a:xfrm>
                <a:off x="4027175" y="5679914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"/>
                    <a:ea typeface="나눔스퀘어"/>
                    <a:cs typeface="+mn-cs"/>
                  </a:rPr>
                  <a:t>금 가격 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4FCEBF-E2B3-41E5-AEBF-E007D7BF4EB7}"/>
              </a:ext>
            </a:extLst>
          </p:cNvPr>
          <p:cNvGrpSpPr/>
          <p:nvPr/>
        </p:nvGrpSpPr>
        <p:grpSpPr>
          <a:xfrm>
            <a:off x="3420244" y="2976995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D44DF1AD-B596-4106-9AA8-AD7AB18A4B0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ECC9F634-BD06-460D-85FA-6221F129E481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D4126BF-EAE0-4C8B-9F65-429763643F61}"/>
              </a:ext>
            </a:extLst>
          </p:cNvPr>
          <p:cNvGrpSpPr/>
          <p:nvPr/>
        </p:nvGrpSpPr>
        <p:grpSpPr>
          <a:xfrm>
            <a:off x="8891895" y="3060491"/>
            <a:ext cx="1578736" cy="1872592"/>
            <a:chOff x="3271329" y="2949138"/>
            <a:chExt cx="1790528" cy="2058425"/>
          </a:xfrm>
          <a:solidFill>
            <a:srgbClr val="ED8953"/>
          </a:solidFill>
        </p:grpSpPr>
        <p:cxnSp>
          <p:nvCxnSpPr>
            <p:cNvPr id="44" name="연결선: 구부러짐 43">
              <a:extLst>
                <a:ext uri="{FF2B5EF4-FFF2-40B4-BE49-F238E27FC236}">
                  <a16:creationId xmlns:a16="http://schemas.microsoft.com/office/drawing/2014/main" id="{75C1EAF7-105B-4CFB-A239-A242D712DED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60938" y="3220944"/>
              <a:ext cx="1897010" cy="1676228"/>
            </a:xfrm>
            <a:prstGeom prst="curvedConnector3">
              <a:avLst>
                <a:gd name="adj1" fmla="val 30203"/>
              </a:avLst>
            </a:prstGeom>
            <a:grpFill/>
            <a:ln w="76200">
              <a:solidFill>
                <a:srgbClr val="ED8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6B40AD60-2DF2-447B-991E-12943267F0B4}"/>
                </a:ext>
              </a:extLst>
            </p:cNvPr>
            <p:cNvSpPr/>
            <p:nvPr/>
          </p:nvSpPr>
          <p:spPr>
            <a:xfrm>
              <a:off x="4813787" y="2949138"/>
              <a:ext cx="248070" cy="33290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2C25DF-367B-43DB-B349-80C8BC9AFC9A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44C23-1B33-4816-8AFE-666CDB188E08}"/>
              </a:ext>
            </a:extLst>
          </p:cNvPr>
          <p:cNvSpPr txBox="1"/>
          <p:nvPr/>
        </p:nvSpPr>
        <p:spPr>
          <a:xfrm>
            <a:off x="2004467" y="3286147"/>
            <a:ext cx="854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변동성의 차이가 커서 상관관계에 대해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시각적으로는 잘 확인이 안 되니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AB6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상관계수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확인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04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05C038-ED73-4B29-92EF-87AD4A9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987CA-E1CE-40E9-B0BD-AB36C07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10983-F3F0-4391-9CF4-F89338AD025C}"/>
              </a:ext>
            </a:extLst>
          </p:cNvPr>
          <p:cNvGrpSpPr/>
          <p:nvPr/>
        </p:nvGrpSpPr>
        <p:grpSpPr>
          <a:xfrm>
            <a:off x="3913149" y="1386788"/>
            <a:ext cx="4761445" cy="4786998"/>
            <a:chOff x="3353855" y="1386788"/>
            <a:chExt cx="4761445" cy="478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551D9D-C1F1-4323-A9B6-DB5BF10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855" y="1386788"/>
              <a:ext cx="4761445" cy="478699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36D55-E753-4E15-B3BF-BDE882DB123D}"/>
                </a:ext>
              </a:extLst>
            </p:cNvPr>
            <p:cNvGrpSpPr/>
            <p:nvPr/>
          </p:nvGrpSpPr>
          <p:grpSpPr>
            <a:xfrm>
              <a:off x="5149048" y="2291189"/>
              <a:ext cx="2148398" cy="1802167"/>
              <a:chOff x="5157926" y="2290439"/>
              <a:chExt cx="2148398" cy="180216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B378E5-3748-46D4-A56E-D50A0CB0907B}"/>
                  </a:ext>
                </a:extLst>
              </p:cNvPr>
              <p:cNvCxnSpPr/>
              <p:nvPr/>
            </p:nvCxnSpPr>
            <p:spPr>
              <a:xfrm>
                <a:off x="5157926" y="2290439"/>
                <a:ext cx="0" cy="1802167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7517CBE-F421-499E-97E1-5798052B6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6" y="4092606"/>
                <a:ext cx="2130642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CEC4B6-410C-470D-A9AF-2E1292BD7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667" y="3738980"/>
                <a:ext cx="1766657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5508C65-C324-4D02-983F-65EE68B06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1911" y="2290439"/>
                <a:ext cx="0" cy="1463212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A065879-115F-41B3-92E6-ABCFC7C47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7" y="2290439"/>
                <a:ext cx="381740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F82977-9232-42B6-90D5-B6FA4ECB6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324" y="3738980"/>
                <a:ext cx="0" cy="353626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424D2F-A6FC-4D16-8852-4711876FA5F8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상관계수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46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손으로 그린 만화 물음표 장식 아이콘 무료 일러스트, 만화, 장식 패턴, 플랫무료 다운로드를위한 PNG 및 PSD 파일">
            <a:extLst>
              <a:ext uri="{FF2B5EF4-FFF2-40B4-BE49-F238E27FC236}">
                <a16:creationId xmlns:a16="http://schemas.microsoft.com/office/drawing/2014/main" id="{76EEBCBD-F981-4C39-AD94-5064C077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00" y1="73594" x2="52500" y2="73594"/>
                        <a14:foregroundMark x1="49688" y1="68906" x2="49688" y2="68906"/>
                        <a14:foregroundMark x1="52500" y1="69688" x2="52500" y2="6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74" y="1126916"/>
            <a:ext cx="2750841" cy="275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A05716-6CC2-40A3-9055-3F5B83C8A903}"/>
              </a:ext>
            </a:extLst>
          </p:cNvPr>
          <p:cNvSpPr txBox="1"/>
          <p:nvPr/>
        </p:nvSpPr>
        <p:spPr>
          <a:xfrm rot="21207833">
            <a:off x="2430179" y="1875189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가상화폐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8AA8B-F8DE-42FD-AE47-818F8DBE395C}"/>
              </a:ext>
            </a:extLst>
          </p:cNvPr>
          <p:cNvSpPr txBox="1"/>
          <p:nvPr/>
        </p:nvSpPr>
        <p:spPr>
          <a:xfrm rot="669384">
            <a:off x="7045958" y="1541607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ED89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C7B73-C073-4DE8-9F0C-CB053F5D9A7E}"/>
              </a:ext>
            </a:extLst>
          </p:cNvPr>
          <p:cNvSpPr txBox="1"/>
          <p:nvPr/>
        </p:nvSpPr>
        <p:spPr>
          <a:xfrm rot="20772067">
            <a:off x="7982727" y="2614612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 폭등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4C0C9-141F-4534-8687-94C74ED0909E}"/>
              </a:ext>
            </a:extLst>
          </p:cNvPr>
          <p:cNvSpPr txBox="1"/>
          <p:nvPr/>
        </p:nvSpPr>
        <p:spPr>
          <a:xfrm rot="20487394">
            <a:off x="6253624" y="3891491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D5AD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투자자산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A05D3-6975-497D-A3AD-3D423B27E28B}"/>
              </a:ext>
            </a:extLst>
          </p:cNvPr>
          <p:cNvSpPr txBox="1"/>
          <p:nvPr/>
        </p:nvSpPr>
        <p:spPr>
          <a:xfrm rot="1076973">
            <a:off x="3139054" y="4279747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투기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4A1C4-0C7C-4E88-8379-6939DA23181C}"/>
              </a:ext>
            </a:extLst>
          </p:cNvPr>
          <p:cNvSpPr txBox="1"/>
          <p:nvPr/>
        </p:nvSpPr>
        <p:spPr>
          <a:xfrm rot="20282856">
            <a:off x="4588697" y="3683407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가치저장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B08D7-9054-4A30-A0AE-5EB24CFB3549}"/>
              </a:ext>
            </a:extLst>
          </p:cNvPr>
          <p:cNvSpPr txBox="1"/>
          <p:nvPr/>
        </p:nvSpPr>
        <p:spPr>
          <a:xfrm rot="21349294">
            <a:off x="1790947" y="3218366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D5AD8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코인채굴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C835B-514C-4D1A-971A-C7D577886E2A}"/>
              </a:ext>
            </a:extLst>
          </p:cNvPr>
          <p:cNvSpPr txBox="1"/>
          <p:nvPr/>
        </p:nvSpPr>
        <p:spPr>
          <a:xfrm rot="558341">
            <a:off x="6714345" y="2464726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경제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53106-920E-4A73-82FC-FD3902B5E342}"/>
              </a:ext>
            </a:extLst>
          </p:cNvPr>
          <p:cNvSpPr txBox="1"/>
          <p:nvPr/>
        </p:nvSpPr>
        <p:spPr>
          <a:xfrm rot="21244762">
            <a:off x="4142619" y="2652913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ED89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16719-D955-4E35-B5AE-3C31B6107AA1}"/>
              </a:ext>
            </a:extLst>
          </p:cNvPr>
          <p:cNvSpPr txBox="1"/>
          <p:nvPr/>
        </p:nvSpPr>
        <p:spPr>
          <a:xfrm rot="389815">
            <a:off x="8466133" y="3669741"/>
            <a:ext cx="25958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변동성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도형 111">
            <a:extLst>
              <a:ext uri="{FF2B5EF4-FFF2-40B4-BE49-F238E27FC236}">
                <a16:creationId xmlns:a16="http://schemas.microsoft.com/office/drawing/2014/main" id="{4FFEF674-2914-4E03-B881-AE298A22F2AB}"/>
              </a:ext>
            </a:extLst>
          </p:cNvPr>
          <p:cNvSpPr>
            <a:spLocks noGrp="1" noChangeArrowheads="1"/>
          </p:cNvSpPr>
          <p:nvPr/>
        </p:nvSpPr>
        <p:spPr>
          <a:xfrm>
            <a:off x="2822884" y="5113439"/>
            <a:ext cx="6546231" cy="1027325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아직도 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호화폐에 대한 여러가지 의견과 해석이 존재</a:t>
            </a:r>
            <a:endParaRPr lang="en-US" altLang="ko-KR" sz="2000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가치저장 기능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가상화폐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ED8953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변동성이 큼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투기자산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E3AC8115-E603-43DB-9DFF-59E94B65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1585B05C-C963-4A77-B6E1-14893561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3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05C038-ED73-4B29-92EF-87AD4A9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987CA-E1CE-40E9-B0BD-AB36C07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10983-F3F0-4391-9CF4-F89338AD025C}"/>
              </a:ext>
            </a:extLst>
          </p:cNvPr>
          <p:cNvGrpSpPr/>
          <p:nvPr/>
        </p:nvGrpSpPr>
        <p:grpSpPr>
          <a:xfrm>
            <a:off x="3913149" y="1386788"/>
            <a:ext cx="4761445" cy="4786998"/>
            <a:chOff x="3353855" y="1386788"/>
            <a:chExt cx="4761445" cy="478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551D9D-C1F1-4323-A9B6-DB5BF10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855" y="1386788"/>
              <a:ext cx="4761445" cy="478699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36D55-E753-4E15-B3BF-BDE882DB123D}"/>
                </a:ext>
              </a:extLst>
            </p:cNvPr>
            <p:cNvGrpSpPr/>
            <p:nvPr/>
          </p:nvGrpSpPr>
          <p:grpSpPr>
            <a:xfrm>
              <a:off x="5149048" y="2291189"/>
              <a:ext cx="2148398" cy="1802167"/>
              <a:chOff x="5157926" y="2290439"/>
              <a:chExt cx="2148398" cy="180216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B378E5-3748-46D4-A56E-D50A0CB0907B}"/>
                  </a:ext>
                </a:extLst>
              </p:cNvPr>
              <p:cNvCxnSpPr/>
              <p:nvPr/>
            </p:nvCxnSpPr>
            <p:spPr>
              <a:xfrm>
                <a:off x="5157926" y="2290439"/>
                <a:ext cx="0" cy="1802167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7517CBE-F421-499E-97E1-5798052B6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6" y="4092606"/>
                <a:ext cx="2130642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CEC4B6-410C-470D-A9AF-2E1292BD7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667" y="3738980"/>
                <a:ext cx="1766657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5508C65-C324-4D02-983F-65EE68B06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1911" y="2290439"/>
                <a:ext cx="0" cy="1463212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A065879-115F-41B3-92E6-ABCFC7C47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7" y="2290439"/>
                <a:ext cx="381740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F82977-9232-42B6-90D5-B6FA4ECB6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324" y="3738980"/>
                <a:ext cx="0" cy="353626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949C7C-70B8-4D89-B886-D4E624F90CAB}"/>
              </a:ext>
            </a:extLst>
          </p:cNvPr>
          <p:cNvGrpSpPr/>
          <p:nvPr/>
        </p:nvGrpSpPr>
        <p:grpSpPr>
          <a:xfrm>
            <a:off x="3939463" y="3736178"/>
            <a:ext cx="2496846" cy="1195584"/>
            <a:chOff x="724688" y="4443128"/>
            <a:chExt cx="2745937" cy="1125986"/>
          </a:xfrm>
        </p:grpSpPr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47858462-3CC7-42A1-9CC5-C30C7DDBCAB8}"/>
                </a:ext>
              </a:extLst>
            </p:cNvPr>
            <p:cNvSpPr/>
            <p:nvPr/>
          </p:nvSpPr>
          <p:spPr>
            <a:xfrm>
              <a:off x="3050804" y="4443128"/>
              <a:ext cx="419821" cy="347904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38604BD4-B403-4381-8CD7-9171B330088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0800000" flipV="1">
              <a:off x="724688" y="4617080"/>
              <a:ext cx="2326116" cy="952034"/>
            </a:xfrm>
            <a:prstGeom prst="bentConnector3">
              <a:avLst>
                <a:gd name="adj1" fmla="val 13855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도형 111">
            <a:extLst>
              <a:ext uri="{FF2B5EF4-FFF2-40B4-BE49-F238E27FC236}">
                <a16:creationId xmlns:a16="http://schemas.microsoft.com/office/drawing/2014/main" id="{756187D8-CA16-4A1D-9D6F-A71A036A379D}"/>
              </a:ext>
            </a:extLst>
          </p:cNvPr>
          <p:cNvSpPr>
            <a:spLocks noGrp="1" noChangeArrowheads="1"/>
          </p:cNvSpPr>
          <p:nvPr/>
        </p:nvSpPr>
        <p:spPr>
          <a:xfrm>
            <a:off x="1039805" y="2915682"/>
            <a:ext cx="2776481" cy="3021280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공급량과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가격이 양의 상관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..?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시간에 따라서 공급량이 증가하는 속도보다 거래량이 증가하는 속도가 더 빠르므로 시계열 데이터에서 공급량과 가격이 양의 상관을 가지게 된 것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!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5B3AA-56DD-4056-BD7F-FBDF953A4F66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물가지수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088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05C038-ED73-4B29-92EF-87AD4A9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987CA-E1CE-40E9-B0BD-AB36C07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10983-F3F0-4391-9CF4-F89338AD025C}"/>
              </a:ext>
            </a:extLst>
          </p:cNvPr>
          <p:cNvGrpSpPr/>
          <p:nvPr/>
        </p:nvGrpSpPr>
        <p:grpSpPr>
          <a:xfrm>
            <a:off x="3913149" y="1386788"/>
            <a:ext cx="4761445" cy="4786998"/>
            <a:chOff x="3353855" y="1386788"/>
            <a:chExt cx="4761445" cy="478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551D9D-C1F1-4323-A9B6-DB5BF10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855" y="1386788"/>
              <a:ext cx="4761445" cy="478699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36D55-E753-4E15-B3BF-BDE882DB123D}"/>
                </a:ext>
              </a:extLst>
            </p:cNvPr>
            <p:cNvGrpSpPr/>
            <p:nvPr/>
          </p:nvGrpSpPr>
          <p:grpSpPr>
            <a:xfrm>
              <a:off x="5149048" y="2291189"/>
              <a:ext cx="2148398" cy="1802167"/>
              <a:chOff x="5157926" y="2290439"/>
              <a:chExt cx="2148398" cy="180216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B378E5-3748-46D4-A56E-D50A0CB0907B}"/>
                  </a:ext>
                </a:extLst>
              </p:cNvPr>
              <p:cNvCxnSpPr/>
              <p:nvPr/>
            </p:nvCxnSpPr>
            <p:spPr>
              <a:xfrm>
                <a:off x="5157926" y="2290439"/>
                <a:ext cx="0" cy="1802167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7517CBE-F421-499E-97E1-5798052B6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6" y="4092606"/>
                <a:ext cx="2130642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CEC4B6-410C-470D-A9AF-2E1292BD7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667" y="3738980"/>
                <a:ext cx="1766657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5508C65-C324-4D02-983F-65EE68B06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1911" y="2290439"/>
                <a:ext cx="0" cy="1463212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A065879-115F-41B3-92E6-ABCFC7C47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7" y="2290439"/>
                <a:ext cx="381740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F82977-9232-42B6-90D5-B6FA4ECB6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324" y="3738980"/>
                <a:ext cx="0" cy="353626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4F30B91-2C0F-4878-A843-F1C6C0090351}"/>
              </a:ext>
            </a:extLst>
          </p:cNvPr>
          <p:cNvGrpSpPr/>
          <p:nvPr/>
        </p:nvGrpSpPr>
        <p:grpSpPr>
          <a:xfrm>
            <a:off x="6418560" y="2839686"/>
            <a:ext cx="2775380" cy="1269454"/>
            <a:chOff x="3050804" y="3595477"/>
            <a:chExt cx="3052258" cy="1195555"/>
          </a:xfrm>
        </p:grpSpPr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92F3442B-808E-42FC-81A9-2E529B264564}"/>
                </a:ext>
              </a:extLst>
            </p:cNvPr>
            <p:cNvSpPr/>
            <p:nvPr/>
          </p:nvSpPr>
          <p:spPr>
            <a:xfrm>
              <a:off x="3050804" y="4443128"/>
              <a:ext cx="419821" cy="347904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F58D6A7-B9CA-4B2D-8F53-B909C3283949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5400000" flipH="1" flipV="1">
              <a:off x="4258062" y="2598129"/>
              <a:ext cx="847652" cy="2842348"/>
            </a:xfrm>
            <a:prstGeom prst="bentConnector2">
              <a:avLst/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7C7E93-7D57-4EA4-ABC2-D1F5F06103F4}"/>
              </a:ext>
            </a:extLst>
          </p:cNvPr>
          <p:cNvGrpSpPr/>
          <p:nvPr/>
        </p:nvGrpSpPr>
        <p:grpSpPr>
          <a:xfrm>
            <a:off x="7148433" y="2833326"/>
            <a:ext cx="2045507" cy="1282172"/>
            <a:chOff x="3050804" y="3583499"/>
            <a:chExt cx="2249571" cy="1207533"/>
          </a:xfrm>
        </p:grpSpPr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24CFD239-12FD-432B-A49C-ADA7102D8014}"/>
                </a:ext>
              </a:extLst>
            </p:cNvPr>
            <p:cNvSpPr/>
            <p:nvPr/>
          </p:nvSpPr>
          <p:spPr>
            <a:xfrm>
              <a:off x="3050804" y="4443128"/>
              <a:ext cx="419821" cy="347904"/>
            </a:xfrm>
            <a:prstGeom prst="donut">
              <a:avLst>
                <a:gd name="adj" fmla="val 7607"/>
              </a:avLst>
            </a:prstGeom>
            <a:solidFill>
              <a:srgbClr val="5D584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3C73327F-BB92-4DD7-86CB-2AC353A25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1957" y="3583499"/>
              <a:ext cx="1818418" cy="10335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6762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도형 111">
            <a:extLst>
              <a:ext uri="{FF2B5EF4-FFF2-40B4-BE49-F238E27FC236}">
                <a16:creationId xmlns:a16="http://schemas.microsoft.com/office/drawing/2014/main" id="{85C99F77-0530-4ACE-9944-0BCD15780FB8}"/>
              </a:ext>
            </a:extLst>
          </p:cNvPr>
          <p:cNvSpPr>
            <a:spLocks noGrp="1" noChangeArrowheads="1"/>
          </p:cNvSpPr>
          <p:nvPr/>
        </p:nvSpPr>
        <p:spPr>
          <a:xfrm>
            <a:off x="9339781" y="1747929"/>
            <a:ext cx="2453836" cy="3021280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Q. VIX, VKOSPI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가격과 양의 상관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..?</a:t>
            </a:r>
          </a:p>
          <a:p>
            <a:pPr marL="0" marR="0" lvl="0" indent="0" algn="ctr" defTabSz="5080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 VIX, VKOSPI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는 미래 시점의 주식시장 변동성을 예측하는 지표이지만 상관관계는 현재 시점의 상관관계를 구하므로 과거 시점의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VIX, VKOSPI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와의 관계를 볼 필요가 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D584A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  <a:sym typeface="Wingdings" panose="05000000000000000000" pitchFamily="2" charset="2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9E038-232A-4E05-9E51-26196DED4F5C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 물가지수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3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05C038-ED73-4B29-92EF-87AD4A9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987CA-E1CE-40E9-B0BD-AB36C07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10983-F3F0-4391-9CF4-F89338AD025C}"/>
              </a:ext>
            </a:extLst>
          </p:cNvPr>
          <p:cNvGrpSpPr/>
          <p:nvPr/>
        </p:nvGrpSpPr>
        <p:grpSpPr>
          <a:xfrm>
            <a:off x="3815494" y="1448932"/>
            <a:ext cx="4761445" cy="4786998"/>
            <a:chOff x="3353855" y="1386788"/>
            <a:chExt cx="4761445" cy="478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551D9D-C1F1-4323-A9B6-DB5BF10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855" y="1386788"/>
              <a:ext cx="4761445" cy="478699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36D55-E753-4E15-B3BF-BDE882DB123D}"/>
                </a:ext>
              </a:extLst>
            </p:cNvPr>
            <p:cNvGrpSpPr/>
            <p:nvPr/>
          </p:nvGrpSpPr>
          <p:grpSpPr>
            <a:xfrm>
              <a:off x="5149048" y="2291189"/>
              <a:ext cx="2148398" cy="1802167"/>
              <a:chOff x="5157926" y="2290439"/>
              <a:chExt cx="2148398" cy="180216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B378E5-3748-46D4-A56E-D50A0CB0907B}"/>
                  </a:ext>
                </a:extLst>
              </p:cNvPr>
              <p:cNvCxnSpPr/>
              <p:nvPr/>
            </p:nvCxnSpPr>
            <p:spPr>
              <a:xfrm>
                <a:off x="5157926" y="2290439"/>
                <a:ext cx="0" cy="1802167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7517CBE-F421-499E-97E1-5798052B6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6" y="4092606"/>
                <a:ext cx="2130642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CEC4B6-410C-470D-A9AF-2E1292BD7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667" y="3738980"/>
                <a:ext cx="1766657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5508C65-C324-4D02-983F-65EE68B06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1911" y="2290439"/>
                <a:ext cx="0" cy="1463212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A065879-115F-41B3-92E6-ABCFC7C47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7" y="2290439"/>
                <a:ext cx="381740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F82977-9232-42B6-90D5-B6FA4ECB6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324" y="3738980"/>
                <a:ext cx="0" cy="353626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20237-DCD8-4DF9-B345-670F13A28ABE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49CE5-3258-44E2-8AF5-18650764C23C}"/>
              </a:ext>
            </a:extLst>
          </p:cNvPr>
          <p:cNvSpPr txBox="1"/>
          <p:nvPr/>
        </p:nvSpPr>
        <p:spPr>
          <a:xfrm>
            <a:off x="5218892" y="3337953"/>
            <a:ext cx="6443793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E1A2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비트코인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E1A2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가격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과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경제지표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들 간에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상관관계가 꽤 높게 존재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..!!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75B6D1-483A-4488-B6BD-0CB14C3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48" y="2353333"/>
            <a:ext cx="4401934" cy="3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2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05C038-ED73-4B29-92EF-87AD4A92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F987CA-E1CE-40E9-B0BD-AB36C078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C310983-F3F0-4391-9CF4-F89338AD025C}"/>
              </a:ext>
            </a:extLst>
          </p:cNvPr>
          <p:cNvGrpSpPr/>
          <p:nvPr/>
        </p:nvGrpSpPr>
        <p:grpSpPr>
          <a:xfrm>
            <a:off x="3815494" y="1448932"/>
            <a:ext cx="4761445" cy="4786998"/>
            <a:chOff x="3353855" y="1386788"/>
            <a:chExt cx="4761445" cy="4786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7551D9D-C1F1-4323-A9B6-DB5BF10F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855" y="1386788"/>
              <a:ext cx="4761445" cy="4786998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2736D55-E753-4E15-B3BF-BDE882DB123D}"/>
                </a:ext>
              </a:extLst>
            </p:cNvPr>
            <p:cNvGrpSpPr/>
            <p:nvPr/>
          </p:nvGrpSpPr>
          <p:grpSpPr>
            <a:xfrm>
              <a:off x="5149048" y="2291189"/>
              <a:ext cx="2148398" cy="1802167"/>
              <a:chOff x="5157926" y="2290439"/>
              <a:chExt cx="2148398" cy="180216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6B378E5-3748-46D4-A56E-D50A0CB0907B}"/>
                  </a:ext>
                </a:extLst>
              </p:cNvPr>
              <p:cNvCxnSpPr/>
              <p:nvPr/>
            </p:nvCxnSpPr>
            <p:spPr>
              <a:xfrm>
                <a:off x="5157926" y="2290439"/>
                <a:ext cx="0" cy="1802167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7517CBE-F421-499E-97E1-5798052B65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6" y="4092606"/>
                <a:ext cx="2130642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C0CEC4B6-410C-470D-A9AF-2E1292BD77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667" y="3738980"/>
                <a:ext cx="1766657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5508C65-C324-4D02-983F-65EE68B06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1911" y="2290439"/>
                <a:ext cx="0" cy="1463212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A065879-115F-41B3-92E6-ABCFC7C47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7927" y="2290439"/>
                <a:ext cx="381740" cy="0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36F82977-9232-42B6-90D5-B6FA4ECB6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6324" y="3738980"/>
                <a:ext cx="0" cy="353626"/>
              </a:xfrm>
              <a:prstGeom prst="line">
                <a:avLst/>
              </a:prstGeom>
              <a:ln w="28575">
                <a:solidFill>
                  <a:srgbClr val="FFAB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20237-DCD8-4DF9-B345-670F13A28ABE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9C6BC75-FC99-4C19-BD57-E5DAD842290A}"/>
              </a:ext>
            </a:extLst>
          </p:cNvPr>
          <p:cNvSpPr/>
          <p:nvPr/>
        </p:nvSpPr>
        <p:spPr>
          <a:xfrm>
            <a:off x="2483482" y="3831861"/>
            <a:ext cx="494128" cy="460369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1D2B1-9D3B-44E3-AC33-9CD11FAD2F4B}"/>
              </a:ext>
            </a:extLst>
          </p:cNvPr>
          <p:cNvSpPr txBox="1"/>
          <p:nvPr/>
        </p:nvSpPr>
        <p:spPr>
          <a:xfrm>
            <a:off x="3030268" y="2335739"/>
            <a:ext cx="637412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하지만 시계열 데이터 특성상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시간에 따라 두 변수 모두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상승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한 결과일 수도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DEE65-89F8-4191-A34B-36FF45206867}"/>
              </a:ext>
            </a:extLst>
          </p:cNvPr>
          <p:cNvSpPr txBox="1"/>
          <p:nvPr/>
        </p:nvSpPr>
        <p:spPr>
          <a:xfrm>
            <a:off x="3030268" y="3684366"/>
            <a:ext cx="663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따라서 상관관계만으로는 경제지표가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비트코인에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영향을 준다고 판단하기 어려우므로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이러한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AB6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시계열 특성을 고려한 모델이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AB6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필요해보인다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274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B6B83AD-BE14-43A4-8730-699FCDB96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t="67368" r="57078" b="25974"/>
          <a:stretch/>
        </p:blipFill>
        <p:spPr>
          <a:xfrm>
            <a:off x="3209192" y="5156050"/>
            <a:ext cx="6027344" cy="45662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58FA715-0428-4D20-B6D2-5783DDEF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69F25B-4475-4EAD-8038-F7470F9F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D4F409-EB1D-4273-89C4-6504C7309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8" r="76279" b="34264"/>
          <a:stretch/>
        </p:blipFill>
        <p:spPr>
          <a:xfrm>
            <a:off x="1178442" y="1519251"/>
            <a:ext cx="8856919" cy="3344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01FC0-F5FE-4B88-B352-9CBF46E7018A}"/>
              </a:ext>
            </a:extLst>
          </p:cNvPr>
          <p:cNvSpPr txBox="1"/>
          <p:nvPr/>
        </p:nvSpPr>
        <p:spPr>
          <a:xfrm>
            <a:off x="2083981" y="2284837"/>
            <a:ext cx="7951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비트코인의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가격은 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심리적 영향을 많이 받는다</a:t>
            </a: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Picture 6" descr="강조png 사진, 이미지, 일러스트, 캘리그라피 - 크라우드픽">
            <a:extLst>
              <a:ext uri="{FF2B5EF4-FFF2-40B4-BE49-F238E27FC236}">
                <a16:creationId xmlns:a16="http://schemas.microsoft.com/office/drawing/2014/main" id="{AD92B5E6-C4B2-4C72-BD30-109D1598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9167">
            <a:off x="2823971" y="1619012"/>
            <a:ext cx="1331650" cy="133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255CFC95-C0BE-4094-A3C7-621FFD02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178189" y="1712397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비트 코인 - 무료 비즈니스 및 금융개 아이콘">
            <a:extLst>
              <a:ext uri="{FF2B5EF4-FFF2-40B4-BE49-F238E27FC236}">
                <a16:creationId xmlns:a16="http://schemas.microsoft.com/office/drawing/2014/main" id="{0F8EBB99-5DEC-41E7-8FD1-8361E5FE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2718">
            <a:off x="8361499" y="1712398"/>
            <a:ext cx="766260" cy="7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열린 신문 3 개의 신문 백서 뉴스 신문, 신문 클립 아트, 신문, 신문 열기무료 다운로드를위한 PNG 및 PSD 파일">
            <a:extLst>
              <a:ext uri="{FF2B5EF4-FFF2-40B4-BE49-F238E27FC236}">
                <a16:creationId xmlns:a16="http://schemas.microsoft.com/office/drawing/2014/main" id="{68AD931A-509B-4C36-A94A-21D87C9B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382" l="5000" r="92188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0216">
            <a:off x="2960138" y="3659098"/>
            <a:ext cx="1059316" cy="8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5D0BA3-1571-4DAE-8D55-BF2228659D63}"/>
              </a:ext>
            </a:extLst>
          </p:cNvPr>
          <p:cNvSpPr/>
          <p:nvPr/>
        </p:nvSpPr>
        <p:spPr>
          <a:xfrm>
            <a:off x="3446820" y="39388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rgbClr val="A26A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뉴스를 활용하여 심리적 요인을 반영해보자</a:t>
            </a:r>
            <a:r>
              <a:rPr lang="en-US" altLang="ko-KR" sz="2400" dirty="0">
                <a:solidFill>
                  <a:srgbClr val="A26A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400" dirty="0">
              <a:solidFill>
                <a:srgbClr val="A26A3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1C1F53-0D0E-4A5E-8B47-FAAEFE57F651}"/>
              </a:ext>
            </a:extLst>
          </p:cNvPr>
          <p:cNvSpPr/>
          <p:nvPr/>
        </p:nvSpPr>
        <p:spPr>
          <a:xfrm>
            <a:off x="4382428" y="4851286"/>
            <a:ext cx="4730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뉴스 기사 </a:t>
            </a:r>
            <a:r>
              <a:rPr lang="ko-KR" altLang="en-US" sz="3600" dirty="0" err="1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3600" dirty="0">
              <a:solidFill>
                <a:srgbClr val="5D584A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0C392B4-33DF-4810-9528-77E92D5C6EC3}"/>
              </a:ext>
            </a:extLst>
          </p:cNvPr>
          <p:cNvSpPr/>
          <p:nvPr/>
        </p:nvSpPr>
        <p:spPr>
          <a:xfrm>
            <a:off x="2831516" y="4950667"/>
            <a:ext cx="494128" cy="460369"/>
          </a:xfrm>
          <a:prstGeom prst="rightArrow">
            <a:avLst/>
          </a:prstGeom>
          <a:solidFill>
            <a:srgbClr val="FFA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8680" name="Picture 8" descr="2네이버 N 로고 | B WITH">
            <a:extLst>
              <a:ext uri="{FF2B5EF4-FFF2-40B4-BE49-F238E27FC236}">
                <a16:creationId xmlns:a16="http://schemas.microsoft.com/office/drawing/2014/main" id="{6A3A001C-34E5-44D3-A0EA-950DFE28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46" y="4998636"/>
            <a:ext cx="382459" cy="3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22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query=%EB%B9%84%ED%8A%B8%EC%BD%94%EC%9D%B8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sort=1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&amp;photo=0&amp;field=0&amp;pd=3&amp;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ds=2013.04.01&amp;de=2021.04.01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&amp;mynews=0&amp;office_type=0&amp;office_section_code=0&amp;news_office_checked=&amp;nso=so:r,p:from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20130401to20210401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,a:all&amp;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1A4574-C55C-4915-B9EA-D26A4E6B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74FCA-238F-4209-AE25-C3FBAD83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0F913-E010-41F2-B509-646DBF8A9982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2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query=%EB%B9%84%ED%8A%B8%EC%BD%94%EC%9D%B8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&amp;sort=1&amp;photo=0&amp;field=0&amp;pd=3&amp;ds=2013.04.01&amp;de=2021.04.01&amp;mynews=0&amp;office_type=0&amp;office_section_code=0&amp;news_office_checked=&amp;nso=so:r,p:from20130401to20210401,a:all&amp;start=1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query=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검색어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네이버 검색창에 입력한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검색어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를 표기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검색어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query=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위 예시는 한글이 유니코드로 표기되어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비트코인이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%EB%B9%84%ED%8A%B8%EC%BD%94%EC%9D%B8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로 표기</a:t>
            </a:r>
          </a:p>
        </p:txBody>
      </p:sp>
      <p:sp>
        <p:nvSpPr>
          <p:cNvPr id="6" name="도형 120">
            <a:extLst>
              <a:ext uri="{FF2B5EF4-FFF2-40B4-BE49-F238E27FC236}">
                <a16:creationId xmlns:a16="http://schemas.microsoft.com/office/drawing/2014/main" id="{28330CDC-9655-46A7-99C0-9CAF12BA8139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6132593" y="4678601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3A66EC-786F-4181-BB00-797AACDC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B2679-5C7E-4F80-AEC3-ADB4D0CF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60FF-7FF6-4EA1-B4B0-491DB4305936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339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sort=1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&amp;photo=0&amp;field=0&amp;pd=3&amp;ds=2013.04.01&amp;de=2021.04.01&amp;mynews=0&amp;office_type=0&amp;office_section_code=0&amp;news_office_checked=&amp;nso=so:r,p:from20130401to20210401,a:all&amp;start=1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82ED9B91-2A69-435D-AAE4-1F29C7CADB56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sort=0,1,2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정렬 방식을 표기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96CCF-0268-43C2-B027-55F245821398}"/>
              </a:ext>
            </a:extLst>
          </p:cNvPr>
          <p:cNvSpPr txBox="1"/>
          <p:nvPr/>
        </p:nvSpPr>
        <p:spPr>
          <a:xfrm>
            <a:off x="4843305" y="4761604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sort=0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3F318-1324-434F-A50A-6D0AA97436AE}"/>
              </a:ext>
            </a:extLst>
          </p:cNvPr>
          <p:cNvSpPr txBox="1"/>
          <p:nvPr/>
        </p:nvSpPr>
        <p:spPr>
          <a:xfrm>
            <a:off x="4843305" y="5119525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sort=1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1C74C-FE78-4837-958C-40492B3721BE}"/>
              </a:ext>
            </a:extLst>
          </p:cNvPr>
          <p:cNvSpPr txBox="1"/>
          <p:nvPr/>
        </p:nvSpPr>
        <p:spPr>
          <a:xfrm>
            <a:off x="4843305" y="5478857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sort=2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E9152-A6E6-4939-B4C1-B6E2ACB5559E}"/>
              </a:ext>
            </a:extLst>
          </p:cNvPr>
          <p:cNvSpPr txBox="1"/>
          <p:nvPr/>
        </p:nvSpPr>
        <p:spPr>
          <a:xfrm>
            <a:off x="6494587" y="4761604"/>
            <a:ext cx="11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관련도순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A676E-E16B-4056-A1C7-056DA2DE04AB}"/>
              </a:ext>
            </a:extLst>
          </p:cNvPr>
          <p:cNvSpPr txBox="1"/>
          <p:nvPr/>
        </p:nvSpPr>
        <p:spPr>
          <a:xfrm>
            <a:off x="6494587" y="5120840"/>
            <a:ext cx="11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최신순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C9487-3FF2-4BC1-8C6B-1F41F5E7257D}"/>
              </a:ext>
            </a:extLst>
          </p:cNvPr>
          <p:cNvSpPr txBox="1"/>
          <p:nvPr/>
        </p:nvSpPr>
        <p:spPr>
          <a:xfrm>
            <a:off x="6494587" y="5480076"/>
            <a:ext cx="11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오래된순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도형 120">
            <a:extLst>
              <a:ext uri="{FF2B5EF4-FFF2-40B4-BE49-F238E27FC236}">
                <a16:creationId xmlns:a16="http://schemas.microsoft.com/office/drawing/2014/main" id="{A6B7756D-EBCB-4BEB-A521-D76085928622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5955072" y="5062907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5DA1CFC-CCA2-410A-B6F9-2EAF475D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24BFC81-4507-4675-8B27-A0142F05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83929-ADE6-4AFD-809F-97A5A09B766C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201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https://search.naver.com/search.naver?where=news&amp;sm=tab_pge&amp;query=%EB%B9%84%ED%8A%B8%EC%BD%94%EC%9D%B8&amp;sort=1&amp;photo=0&amp;field=0&amp;pd=3&amp;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ds=2013.04.01&amp;de=2021.04.01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&amp;mynews=0&amp;office_type=0&amp;office_section_code=0&amp;news_office_checked=&amp;nso=so:r,p:from20130401to20210401,a:all&amp;start=1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ds=yyyy.mm.dd&amp;de=yyyy.mm.dd : ds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검색범위의 시작일과 종료일을 표기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~ 2021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ds=2013.04.01&amp;de=2021.04.01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6" name="도형 120">
            <a:extLst>
              <a:ext uri="{FF2B5EF4-FFF2-40B4-BE49-F238E27FC236}">
                <a16:creationId xmlns:a16="http://schemas.microsoft.com/office/drawing/2014/main" id="{28330CDC-9655-46A7-99C0-9CAF12BA8139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6025250" y="5080535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AB0215-F9CF-44B9-8F07-FA50A01A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0CB52-071B-459B-BAFD-7A07637E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9B4E0-5206-4284-92F7-E403191C6529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15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sort=1&amp;photo=0&amp;field=0&amp;pd=3&amp;ds=2013.04.01&amp;de=2021.04.01&amp;mynews=0&amp;office_type=0&amp;office_section_code=0&amp;news_office_checked=&amp;nso=so:r,p: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from20130401to20210401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,a:all&amp;start=1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fromyyyymmddtoyyyymmdd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: from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to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시작일과 종료일을 표기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~ 2021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  from20130401to20210401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6" name="도형 120">
            <a:extLst>
              <a:ext uri="{FF2B5EF4-FFF2-40B4-BE49-F238E27FC236}">
                <a16:creationId xmlns:a16="http://schemas.microsoft.com/office/drawing/2014/main" id="{28330CDC-9655-46A7-99C0-9CAF12BA8139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6256522" y="5068123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A643F3-B627-4618-A48E-5459AAE0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A1A40-1FE3-4760-9FDA-1990261F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66661-1935-4B6D-97E0-F38955227271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09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C3142E1-A9F0-49EA-B7CF-7B3C912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암호화폐 분석 및 가격 예측 </a:t>
            </a:r>
            <a:r>
              <a:rPr lang="en-US" altLang="ko-KR" dirty="0"/>
              <a:t>: </a:t>
            </a:r>
            <a:r>
              <a:rPr lang="ko-KR" altLang="en-US" dirty="0" err="1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C45E81-0250-4A37-A543-13ABC5BD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28" name="Picture 4" descr="시계 일러스트 PNG, AI 저작권 없는 무료 다운로드 (2021년) - 리틀딥">
            <a:extLst>
              <a:ext uri="{FF2B5EF4-FFF2-40B4-BE49-F238E27FC236}">
                <a16:creationId xmlns:a16="http://schemas.microsoft.com/office/drawing/2014/main" id="{43904F34-883B-4611-8BD7-57EC4B3D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34" y="1176020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F6C788E2-8B78-4E19-8740-98CE4D29ADB8}"/>
              </a:ext>
            </a:extLst>
          </p:cNvPr>
          <p:cNvSpPr/>
          <p:nvPr/>
        </p:nvSpPr>
        <p:spPr>
          <a:xfrm>
            <a:off x="4065621" y="2488223"/>
            <a:ext cx="749691" cy="755552"/>
          </a:xfrm>
          <a:prstGeom prst="plus">
            <a:avLst>
              <a:gd name="adj" fmla="val 36504"/>
            </a:avLst>
          </a:prstGeom>
          <a:solidFill>
            <a:srgbClr val="5D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도형 111">
            <a:extLst>
              <a:ext uri="{FF2B5EF4-FFF2-40B4-BE49-F238E27FC236}">
                <a16:creationId xmlns:a16="http://schemas.microsoft.com/office/drawing/2014/main" id="{147A302D-70C7-45E3-9BDB-1973D9913692}"/>
              </a:ext>
            </a:extLst>
          </p:cNvPr>
          <p:cNvSpPr>
            <a:spLocks noGrp="1" noChangeArrowheads="1"/>
          </p:cNvSpPr>
          <p:nvPr/>
        </p:nvSpPr>
        <p:spPr>
          <a:xfrm>
            <a:off x="1240067" y="4885132"/>
            <a:ext cx="6546231" cy="1259601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D584A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4C14D-051A-4C90-B21C-11ED2E12B72B}"/>
              </a:ext>
            </a:extLst>
          </p:cNvPr>
          <p:cNvSpPr txBox="1"/>
          <p:nvPr/>
        </p:nvSpPr>
        <p:spPr>
          <a:xfrm>
            <a:off x="5750616" y="4013954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비트코인</a:t>
            </a:r>
            <a:r>
              <a:rPr lang="ko-KR" altLang="en-US" sz="18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가격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E439A-9A5C-4E9C-9A43-E9BB064CEFB0}"/>
              </a:ext>
            </a:extLst>
          </p:cNvPr>
          <p:cNvSpPr txBox="1"/>
          <p:nvPr/>
        </p:nvSpPr>
        <p:spPr>
          <a:xfrm>
            <a:off x="1847434" y="4043918"/>
            <a:ext cx="149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최강 시계열팀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83507-A987-4B33-A722-AF7A6BF06C40}"/>
              </a:ext>
            </a:extLst>
          </p:cNvPr>
          <p:cNvSpPr txBox="1"/>
          <p:nvPr/>
        </p:nvSpPr>
        <p:spPr>
          <a:xfrm>
            <a:off x="1326734" y="4394501"/>
            <a:ext cx="254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BFBFB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시계열이 시계열 했다</a:t>
            </a:r>
            <a:r>
              <a:rPr lang="en-US" altLang="ko-KR" sz="1600" dirty="0">
                <a:solidFill>
                  <a:srgbClr val="BFBFBF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-!</a:t>
            </a:r>
            <a:endParaRPr lang="ko-KR" altLang="en-US" sz="1600" dirty="0">
              <a:solidFill>
                <a:srgbClr val="BFBFBF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2D565-71DC-4B69-A20F-0F0B8351B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1" t="51539" r="25802" b="41470"/>
          <a:stretch/>
        </p:blipFill>
        <p:spPr>
          <a:xfrm>
            <a:off x="1901866" y="5407239"/>
            <a:ext cx="3132961" cy="3860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0FBD71-10DC-4E57-9FE2-4C5623754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1" t="51539" r="25802" b="41470"/>
          <a:stretch/>
        </p:blipFill>
        <p:spPr>
          <a:xfrm>
            <a:off x="3817385" y="5717098"/>
            <a:ext cx="1068559" cy="3860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A02401B-A986-45AE-A20A-8ABAF9DE1419}"/>
              </a:ext>
            </a:extLst>
          </p:cNvPr>
          <p:cNvSpPr/>
          <p:nvPr/>
        </p:nvSpPr>
        <p:spPr>
          <a:xfrm>
            <a:off x="1392467" y="50657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508000"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암호화폐를 보다 안정적으로 이용하기 위해서 </a:t>
            </a:r>
            <a:endParaRPr lang="en-US" altLang="ko-KR" dirty="0">
              <a:solidFill>
                <a:srgbClr val="5D584A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defTabSz="508000"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암호화폐 가격을 변동시키는 요인들을 찾아내는 것이 중요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lvl="0" algn="ctr" defTabSz="508000">
              <a:defRPr/>
            </a:pPr>
            <a:r>
              <a:rPr lang="ko-KR" altLang="en-US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미래의 암호화폐 가격의 변동을 예측할 수 있을까</a:t>
            </a:r>
            <a:r>
              <a:rPr lang="en-US" altLang="ko-KR" dirty="0">
                <a:solidFill>
                  <a:srgbClr val="5D584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1026" name="Picture 2" descr="비트코인 - 나무위키">
            <a:extLst>
              <a:ext uri="{FF2B5EF4-FFF2-40B4-BE49-F238E27FC236}">
                <a16:creationId xmlns:a16="http://schemas.microsoft.com/office/drawing/2014/main" id="{40D8455E-CA4C-4055-8235-D5851927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65" y="1623419"/>
            <a:ext cx="2089639" cy="208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먼가 지르고싶다... &gt; 자유게시판 | 퀘이사존">
            <a:extLst>
              <a:ext uri="{FF2B5EF4-FFF2-40B4-BE49-F238E27FC236}">
                <a16:creationId xmlns:a16="http://schemas.microsoft.com/office/drawing/2014/main" id="{8F9C1243-FEA6-4C30-AC26-3964DF09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55" y="2718092"/>
            <a:ext cx="2889387" cy="21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25DF4A-4402-4D58-B8D3-F73612E12D75}"/>
              </a:ext>
            </a:extLst>
          </p:cNvPr>
          <p:cNvSpPr txBox="1"/>
          <p:nvPr/>
        </p:nvSpPr>
        <p:spPr>
          <a:xfrm>
            <a:off x="8572753" y="4885132"/>
            <a:ext cx="2640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혹시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…</a:t>
            </a:r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나도 코인부자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?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249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sort=1&amp;photo=0&amp;field=0&amp;pd=3&amp;ds=2013.04.01&amp;de=2021.04.01&amp;mynews=0&amp;office_type=0&amp;office_section_code=0&amp;news_office_checked=&amp;nso=so:r,p: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from20130401to20210401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,a:all&amp;start=1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1E285-DCCD-4DD8-A870-6A5C387CBB10}"/>
              </a:ext>
            </a:extLst>
          </p:cNvPr>
          <p:cNvSpPr txBox="1"/>
          <p:nvPr/>
        </p:nvSpPr>
        <p:spPr>
          <a:xfrm>
            <a:off x="924449" y="151839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URL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분석</a:t>
            </a: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fromyyyymmddtoyyyymmdd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: from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to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시작일과 종료일을 표기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~ 2021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  from20130401to20210401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6" name="도형 120">
            <a:extLst>
              <a:ext uri="{FF2B5EF4-FFF2-40B4-BE49-F238E27FC236}">
                <a16:creationId xmlns:a16="http://schemas.microsoft.com/office/drawing/2014/main" id="{28330CDC-9655-46A7-99C0-9CAF12BA8139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6256522" y="5068123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FA52A9-539B-419E-9230-5AB7F3BF0728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E6B51-2DA7-4280-9EFC-54E4E38DCA99}"/>
              </a:ext>
            </a:extLst>
          </p:cNvPr>
          <p:cNvSpPr txBox="1"/>
          <p:nvPr/>
        </p:nvSpPr>
        <p:spPr>
          <a:xfrm>
            <a:off x="3268578" y="2496470"/>
            <a:ext cx="56548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주의할 점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ds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yyyy.mm.dd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형식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yyyymmdd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형식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243924-12E2-4A7C-8AC3-316DF524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C5CC9-C3FA-4A8B-B30E-0719F6B6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74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sort=1&amp;photo=0&amp;field=0&amp;pd=3&amp;ds=2013.04.01&amp;de=2021.04.01&amp;mynews=0&amp;office_type=0&amp;office_section_code=0&amp;news_office_checked=&amp;nso=so:r,p:from20130401to20210401,a:all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start=1,11,21,…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 start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페이지를 표기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뒤에 위치하는 숫자는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1, 11, 21, …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의 형태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로 나타난다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6F76D-7A7F-448D-BFB8-C4A18905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21333-9716-4D89-8D82-48EA27AA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ABFE5-617A-4A56-A307-E38224009D7D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387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query=%EB%B9%84%ED%8A%B8%EC%BD%94%EC%9D%B8&amp;sort=1&amp;photo=0&amp;field=0&amp;pd=3&amp;ds=2013.04.01&amp;de=2021.04.01&amp;mynews=0&amp;office_type=0&amp;office_section_code=0&amp;news_office_checked=&amp;nso=so:r,p:from20130401to20210401,a:all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1E285-DCCD-4DD8-A870-6A5C387CBB10}"/>
              </a:ext>
            </a:extLst>
          </p:cNvPr>
          <p:cNvSpPr txBox="1"/>
          <p:nvPr/>
        </p:nvSpPr>
        <p:spPr>
          <a:xfrm>
            <a:off x="924449" y="1518393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URL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분석</a:t>
            </a: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EC89FA60-AF1C-4105-9653-537CF2C09965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start=1,11,21,…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 start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는 페이지 수를 표기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	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뒤에 위치하는 숫자는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1, 11, 21, …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의 형태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로 나타난다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AEC84D-0414-4C2C-B85D-221DB4F17483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2CDC-55A4-4238-A7D9-84732AD06F3B}"/>
              </a:ext>
            </a:extLst>
          </p:cNvPr>
          <p:cNvSpPr txBox="1"/>
          <p:nvPr/>
        </p:nvSpPr>
        <p:spPr>
          <a:xfrm>
            <a:off x="3593960" y="1839932"/>
            <a:ext cx="50040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start=1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start=11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400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start=3991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E17182-AE21-4F8F-BC17-467995DF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DB60760-DE92-4C6F-87DF-5320D2A6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36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11">
            <a:extLst>
              <a:ext uri="{FF2B5EF4-FFF2-40B4-BE49-F238E27FC236}">
                <a16:creationId xmlns:a16="http://schemas.microsoft.com/office/drawing/2014/main" id="{6721BC29-3856-4C55-94A9-D61BAA318592}"/>
              </a:ext>
            </a:extLst>
          </p:cNvPr>
          <p:cNvSpPr>
            <a:spLocks noGrp="1" noChangeArrowheads="1"/>
          </p:cNvSpPr>
          <p:nvPr/>
        </p:nvSpPr>
        <p:spPr>
          <a:xfrm>
            <a:off x="733530" y="1860743"/>
            <a:ext cx="10882363" cy="1698172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https://search.naver.com/search.naver?where=news&amp;sm=tab_pge&amp;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query=%EB%B9%84%ED%8A%B8%EC%BD%94%EC%9D%B8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sort=1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&amp;photo=0&amp;field=0&amp;pd=3&amp;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ds=2013.04.01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de=2021.04.01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&amp;mynews=0&amp;office_type=0&amp;office_section_code=0&amp;news_office_checked=&amp;nso=so:r,p:from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20130401to20210401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,a:all&amp;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start=1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4" name="도형 64">
            <a:extLst>
              <a:ext uri="{FF2B5EF4-FFF2-40B4-BE49-F238E27FC236}">
                <a16:creationId xmlns:a16="http://schemas.microsoft.com/office/drawing/2014/main" id="{7BD3CDF7-6BF2-49BB-9D5A-91B2B20FD32C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3901265"/>
            <a:ext cx="10028255" cy="2238278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언급한 모든 핵심어들을 변수로 만들면 임의의 페이지를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크롤링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할 수 있다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!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B2EC6-2D23-4017-9D27-234907EDD865}"/>
              </a:ext>
            </a:extLst>
          </p:cNvPr>
          <p:cNvSpPr txBox="1"/>
          <p:nvPr/>
        </p:nvSpPr>
        <p:spPr>
          <a:xfrm>
            <a:off x="3054698" y="5209749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시작일 및 종료일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C636F-4401-4CCF-A7D5-DDA2524ADC90}"/>
              </a:ext>
            </a:extLst>
          </p:cNvPr>
          <p:cNvSpPr txBox="1"/>
          <p:nvPr/>
        </p:nvSpPr>
        <p:spPr>
          <a:xfrm>
            <a:off x="3456632" y="4507061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AF308-AA8F-4036-8169-FCDC0E204B46}"/>
              </a:ext>
            </a:extLst>
          </p:cNvPr>
          <p:cNvSpPr txBox="1"/>
          <p:nvPr/>
        </p:nvSpPr>
        <p:spPr>
          <a:xfrm>
            <a:off x="3376245" y="4849411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정렬방식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7E642-067E-40C1-90FB-CC020B658031}"/>
              </a:ext>
            </a:extLst>
          </p:cNvPr>
          <p:cNvSpPr txBox="1"/>
          <p:nvPr/>
        </p:nvSpPr>
        <p:spPr>
          <a:xfrm>
            <a:off x="3456632" y="5561093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</a:t>
            </a:r>
          </a:p>
        </p:txBody>
      </p:sp>
      <p:sp>
        <p:nvSpPr>
          <p:cNvPr id="13" name="도형 120">
            <a:extLst>
              <a:ext uri="{FF2B5EF4-FFF2-40B4-BE49-F238E27FC236}">
                <a16:creationId xmlns:a16="http://schemas.microsoft.com/office/drawing/2014/main" id="{6E99742A-334D-4779-B7F1-F73034E8CEF1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5980032" y="4911823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3BB74-9C79-4990-A1AE-4CB0CC58FFA9}"/>
              </a:ext>
            </a:extLst>
          </p:cNvPr>
          <p:cNvSpPr txBox="1"/>
          <p:nvPr/>
        </p:nvSpPr>
        <p:spPr>
          <a:xfrm>
            <a:off x="7328601" y="5209749"/>
            <a:ext cx="21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startDay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&amp;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endDay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49054-9633-47C4-B693-AC5797A45175}"/>
              </a:ext>
            </a:extLst>
          </p:cNvPr>
          <p:cNvSpPr txBox="1"/>
          <p:nvPr/>
        </p:nvSpPr>
        <p:spPr>
          <a:xfrm>
            <a:off x="7949164" y="4507061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query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A8ABE-EF8B-4CAE-8BA1-BA174E0D3240}"/>
              </a:ext>
            </a:extLst>
          </p:cNvPr>
          <p:cNvSpPr txBox="1"/>
          <p:nvPr/>
        </p:nvSpPr>
        <p:spPr>
          <a:xfrm>
            <a:off x="8004586" y="4858405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sort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2A776-4F58-408B-A0E9-6B425ACA114A}"/>
              </a:ext>
            </a:extLst>
          </p:cNvPr>
          <p:cNvSpPr txBox="1"/>
          <p:nvPr/>
        </p:nvSpPr>
        <p:spPr>
          <a:xfrm>
            <a:off x="7949164" y="5561093"/>
            <a:ext cx="180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page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6BBCCE-E664-4D83-B313-58342561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B34B8-63FF-40EB-8E3F-1348B5B1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BC130-8061-4A7F-8D0A-320343D63A2B}"/>
              </a:ext>
            </a:extLst>
          </p:cNvPr>
          <p:cNvSpPr txBox="1"/>
          <p:nvPr/>
        </p:nvSpPr>
        <p:spPr>
          <a:xfrm>
            <a:off x="80937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286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3E00D7B-0A43-43F1-AE75-FDB499F3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4CE332-C9FE-4349-81A9-521F6734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1D16754-A4C4-4656-ACC2-A782ADD1CB5B}"/>
              </a:ext>
            </a:extLst>
          </p:cNvPr>
          <p:cNvSpPr/>
          <p:nvPr/>
        </p:nvSpPr>
        <p:spPr>
          <a:xfrm>
            <a:off x="1764593" y="1999157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URL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분석을 토대로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 지정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C74586-AC80-4E0A-9BA5-691820A07756}"/>
              </a:ext>
            </a:extLst>
          </p:cNvPr>
          <p:cNvSpPr/>
          <p:nvPr/>
        </p:nvSpPr>
        <p:spPr>
          <a:xfrm>
            <a:off x="4775214" y="1999157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변수에 할당할 값을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입력 받아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크롤링할 페이지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주소 지정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E311F2-8F5D-43D2-B789-F3D32D41AD73}"/>
              </a:ext>
            </a:extLst>
          </p:cNvPr>
          <p:cNvSpPr/>
          <p:nvPr/>
        </p:nvSpPr>
        <p:spPr>
          <a:xfrm>
            <a:off x="7767987" y="1999157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뉴스 제목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요약본 등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45F11C-4E0A-4AB0-94A4-6F98A72DF211}"/>
              </a:ext>
            </a:extLst>
          </p:cNvPr>
          <p:cNvSpPr/>
          <p:nvPr/>
        </p:nvSpPr>
        <p:spPr>
          <a:xfrm>
            <a:off x="4775214" y="4201290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완료하여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하나의 데이터 프레임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완성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19931B-2298-4B81-B4F5-A7BBAFE8A980}"/>
              </a:ext>
            </a:extLst>
          </p:cNvPr>
          <p:cNvSpPr/>
          <p:nvPr/>
        </p:nvSpPr>
        <p:spPr>
          <a:xfrm>
            <a:off x="7767987" y="4201291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반복문과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URL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변수를 이용해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페이지를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넘기며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2B444A3-1B9C-43D0-8302-ED180C458B15}"/>
              </a:ext>
            </a:extLst>
          </p:cNvPr>
          <p:cNvSpPr/>
          <p:nvPr/>
        </p:nvSpPr>
        <p:spPr>
          <a:xfrm>
            <a:off x="4239596" y="2503213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0102E0D-A62E-4E7B-9E77-D808E9CE74F5}"/>
              </a:ext>
            </a:extLst>
          </p:cNvPr>
          <p:cNvSpPr/>
          <p:nvPr/>
        </p:nvSpPr>
        <p:spPr>
          <a:xfrm>
            <a:off x="7295145" y="2509606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45A6991-1EA6-4BAB-A7AB-AF1950A16D2C}"/>
              </a:ext>
            </a:extLst>
          </p:cNvPr>
          <p:cNvSpPr/>
          <p:nvPr/>
        </p:nvSpPr>
        <p:spPr>
          <a:xfrm rot="5400000">
            <a:off x="8791531" y="3563526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71A4EAC-D159-414E-905A-1988758352AF}"/>
              </a:ext>
            </a:extLst>
          </p:cNvPr>
          <p:cNvSpPr/>
          <p:nvPr/>
        </p:nvSpPr>
        <p:spPr>
          <a:xfrm rot="10800000">
            <a:off x="7268065" y="4688932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59E8F30-7BA5-4A70-8D76-AF6B823D2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723762-9A53-43C2-B93C-A2DC3956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6" name="Picture 2" descr="에비츄 좌절짤 | 러비">
            <a:extLst>
              <a:ext uri="{FF2B5EF4-FFF2-40B4-BE49-F238E27FC236}">
                <a16:creationId xmlns:a16="http://schemas.microsoft.com/office/drawing/2014/main" id="{FCF24DBD-06FC-4D8E-AE4A-58396C59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090" y="2359409"/>
            <a:ext cx="4793533" cy="35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E047280B-691F-4F14-B8DC-5116C058F8A3}"/>
              </a:ext>
            </a:extLst>
          </p:cNvPr>
          <p:cNvSpPr/>
          <p:nvPr/>
        </p:nvSpPr>
        <p:spPr>
          <a:xfrm>
            <a:off x="7808825" y="1740878"/>
            <a:ext cx="2853732" cy="2100105"/>
          </a:xfrm>
          <a:prstGeom prst="wedgeRoundRectCallout">
            <a:avLst>
              <a:gd name="adj1" fmla="val -86678"/>
              <a:gd name="adj2" fmla="val 48146"/>
              <a:gd name="adj3" fmla="val 16667"/>
            </a:avLst>
          </a:prstGeom>
          <a:solidFill>
            <a:srgbClr val="FFF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</a:rPr>
              <a:t>그런데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</a:rPr>
              <a:t>..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</a:rPr>
              <a:t>문제가 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</a:rPr>
              <a:t>..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272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D6DB0F7-AF97-4C98-91C0-49B4175E4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42C24F-A9A3-4C60-ABC2-884C3071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FF4E1FF-110A-4140-8832-ECB6A333B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11" y="2268157"/>
            <a:ext cx="6287377" cy="1457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BB327-758C-4FD8-AD7B-AE6AEC79F630}"/>
              </a:ext>
            </a:extLst>
          </p:cNvPr>
          <p:cNvSpPr txBox="1"/>
          <p:nvPr/>
        </p:nvSpPr>
        <p:spPr>
          <a:xfrm>
            <a:off x="2301073" y="4531807"/>
            <a:ext cx="758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네이버는 데이터를 한 번에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4000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개만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3009732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A74589E-3184-4500-A0F9-5CC4B864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E7F1D8-5459-41C8-98FC-38B6FF21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E70680-A693-4EAF-9596-48E9E92089EB}"/>
              </a:ext>
            </a:extLst>
          </p:cNvPr>
          <p:cNvSpPr/>
          <p:nvPr/>
        </p:nvSpPr>
        <p:spPr>
          <a:xfrm>
            <a:off x="1802949" y="2695563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마지막 기사의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날짜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변수로 저장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72D0F0-5F32-4E97-A9CC-FBC5F528696A}"/>
              </a:ext>
            </a:extLst>
          </p:cNvPr>
          <p:cNvSpPr/>
          <p:nvPr/>
        </p:nvSpPr>
        <p:spPr>
          <a:xfrm>
            <a:off x="4813570" y="2695563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날짜를 시작일로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URL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변수를 만들어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다시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반복문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이용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55FF3A-CEFF-478D-BB6B-A7B6696CC4DD}"/>
              </a:ext>
            </a:extLst>
          </p:cNvPr>
          <p:cNvSpPr/>
          <p:nvPr/>
        </p:nvSpPr>
        <p:spPr>
          <a:xfrm>
            <a:off x="7806343" y="2695563"/>
            <a:ext cx="2564859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 과정을 종료일까지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반복 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중복 된 데이터 제거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F281F2C-FE9A-4E9B-B18F-ACD5F9C6F108}"/>
              </a:ext>
            </a:extLst>
          </p:cNvPr>
          <p:cNvSpPr/>
          <p:nvPr/>
        </p:nvSpPr>
        <p:spPr>
          <a:xfrm>
            <a:off x="4277952" y="3199619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E632D78-6310-40E1-B5B1-4563A98E10E5}"/>
              </a:ext>
            </a:extLst>
          </p:cNvPr>
          <p:cNvSpPr/>
          <p:nvPr/>
        </p:nvSpPr>
        <p:spPr>
          <a:xfrm>
            <a:off x="7333501" y="3206012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005A2-0ED1-4C4A-AE46-EE3299BF913A}"/>
              </a:ext>
            </a:extLst>
          </p:cNvPr>
          <p:cNvSpPr txBox="1"/>
          <p:nvPr/>
        </p:nvSpPr>
        <p:spPr>
          <a:xfrm>
            <a:off x="1293725" y="2022960"/>
            <a:ext cx="432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그래서 생각해낸 워크플로우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F7ED80-58B0-46CE-AB1C-BB14F9F6E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1534">
            <a:off x="648091" y="1681271"/>
            <a:ext cx="854616" cy="8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908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763549B-28B0-4D93-B1B0-9EE0E4CD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EDD432-F38C-4063-9DD0-712057B5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BCA91-4907-4B9A-BC9F-4ECB992151F1}"/>
              </a:ext>
            </a:extLst>
          </p:cNvPr>
          <p:cNvSpPr txBox="1"/>
          <p:nvPr/>
        </p:nvSpPr>
        <p:spPr>
          <a:xfrm>
            <a:off x="1065125" y="1889537"/>
            <a:ext cx="487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[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크롤링을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통해 얻은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DataFrame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]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949D631-02A7-412D-BD20-A8C619638158}"/>
              </a:ext>
            </a:extLst>
          </p:cNvPr>
          <p:cNvGraphicFramePr>
            <a:graphicFrameLocks noGrp="1"/>
          </p:cNvGraphicFramePr>
          <p:nvPr/>
        </p:nvGraphicFramePr>
        <p:xfrm>
          <a:off x="754380" y="2476154"/>
          <a:ext cx="10683239" cy="30240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0776">
                  <a:extLst>
                    <a:ext uri="{9D8B030D-6E8A-4147-A177-3AD203B41FA5}">
                      <a16:colId xmlns:a16="http://schemas.microsoft.com/office/drawing/2014/main" val="2631552749"/>
                    </a:ext>
                  </a:extLst>
                </a:gridCol>
                <a:gridCol w="1282764">
                  <a:extLst>
                    <a:ext uri="{9D8B030D-6E8A-4147-A177-3AD203B41FA5}">
                      <a16:colId xmlns:a16="http://schemas.microsoft.com/office/drawing/2014/main" val="1647872285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995490473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830472444"/>
                    </a:ext>
                  </a:extLst>
                </a:gridCol>
                <a:gridCol w="2661919">
                  <a:extLst>
                    <a:ext uri="{9D8B030D-6E8A-4147-A177-3AD203B41FA5}">
                      <a16:colId xmlns:a16="http://schemas.microsoft.com/office/drawing/2014/main" val="3649494647"/>
                    </a:ext>
                  </a:extLst>
                </a:gridCol>
                <a:gridCol w="1780540">
                  <a:extLst>
                    <a:ext uri="{9D8B030D-6E8A-4147-A177-3AD203B41FA5}">
                      <a16:colId xmlns:a16="http://schemas.microsoft.com/office/drawing/2014/main" val="1566376169"/>
                    </a:ext>
                  </a:extLst>
                </a:gridCol>
              </a:tblGrid>
              <a:tr h="4637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press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title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content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link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38219"/>
                  </a:ext>
                </a:extLst>
              </a:tr>
              <a:tr h="463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국민일보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횡보하더니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…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7300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만원 뚫었다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가상화폐 대표주자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비트코인의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가격이 연일 고점을 높이고 있다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사상 처음으로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7...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http://news.kmib.co.kr/article/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view.asp?arcid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=...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19179"/>
                  </a:ext>
                </a:extLst>
              </a:tr>
              <a:tr h="463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연합뉴스 언론사 선정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비트코인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고점 계속 높여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…7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300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만원 돌파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국내 거래소에서 가상화폐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비트코인이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연일 고점을 높이면서 사상 처음으로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7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30...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http://yna.kr/AKR20210401196100002?did=1195m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2766"/>
                  </a:ext>
                </a:extLst>
              </a:tr>
              <a:tr h="463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한스 경제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파이코인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, '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제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별칭 갑론을박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◆ </a:t>
                      </a:r>
                      <a:r>
                        <a:rPr lang="ko-KR" altLang="en-US" sz="1200" dirty="0" err="1">
                          <a:effectLst/>
                        </a:rPr>
                        <a:t>파이코인</a:t>
                      </a:r>
                      <a:r>
                        <a:rPr lang="ko-KR" altLang="en-US" sz="1200" dirty="0">
                          <a:effectLst/>
                        </a:rPr>
                        <a:t> 지지자들</a:t>
                      </a:r>
                      <a:r>
                        <a:rPr lang="en-US" altLang="ko-KR" sz="1200" dirty="0">
                          <a:effectLst/>
                        </a:rPr>
                        <a:t>, "</a:t>
                      </a:r>
                      <a:r>
                        <a:rPr lang="ko-KR" altLang="en-US" sz="1200" dirty="0">
                          <a:effectLst/>
                        </a:rPr>
                        <a:t>제 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의 </a:t>
                      </a:r>
                      <a:r>
                        <a:rPr lang="ko-KR" altLang="en-US" sz="1200" dirty="0" err="1">
                          <a:effectLst/>
                        </a:rPr>
                        <a:t>비트코인</a:t>
                      </a:r>
                      <a:r>
                        <a:rPr lang="ko-KR" altLang="en-US" sz="1200" dirty="0">
                          <a:effectLst/>
                        </a:rPr>
                        <a:t> 될 것</a:t>
                      </a:r>
                      <a:r>
                        <a:rPr lang="en-US" altLang="ko-KR" sz="1200" dirty="0">
                          <a:effectLst/>
                        </a:rPr>
                        <a:t>" </a:t>
                      </a:r>
                      <a:r>
                        <a:rPr lang="ko-KR" altLang="en-US" sz="1200" dirty="0" err="1">
                          <a:effectLst/>
                        </a:rPr>
                        <a:t>파이코인은</a:t>
                      </a:r>
                      <a:r>
                        <a:rPr lang="ko-KR" altLang="en-US" sz="1200" dirty="0">
                          <a:effectLst/>
                        </a:rPr>
                        <a:t> 최근 </a:t>
                      </a:r>
                      <a:r>
                        <a:rPr lang="en-US" altLang="ko-KR" sz="1200" dirty="0">
                          <a:effectLst/>
                        </a:rPr>
                        <a:t>1500</a:t>
                      </a:r>
                      <a:r>
                        <a:rPr lang="ko-KR" altLang="en-US" sz="1200" dirty="0">
                          <a:effectLst/>
                        </a:rPr>
                        <a:t>만명</a:t>
                      </a:r>
                      <a:r>
                        <a:rPr lang="en-US" altLang="ko-KR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http://www.sporbiz.co.kr/news/articleView.html...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168997"/>
                  </a:ext>
                </a:extLst>
              </a:tr>
              <a:tr h="463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2021.04.01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세계 일보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7200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만원 돌파한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…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개인투자자 주식보유액은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240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조원 증가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국민참여형 뉴딜 펀드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완판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행진 </a:t>
                      </a:r>
                      <a:r>
                        <a:rPr lang="ko-KR" alt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비트코인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 시세가 또다시 최고가를 경신했다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가상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</a:rPr>
                        <a:t>...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http://www.segye.com/content/html/2021/04/01/2...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0971"/>
                  </a:ext>
                </a:extLst>
              </a:tr>
            </a:tbl>
          </a:graphicData>
        </a:graphic>
      </p:graphicFrame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3DF4DE8-55C5-42B3-92B7-F67EFB98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78" y="5596250"/>
            <a:ext cx="2527430" cy="457223"/>
          </a:xfrm>
          <a:prstGeom prst="rect">
            <a:avLst/>
          </a:prstGeom>
        </p:spPr>
      </p:pic>
      <p:sp>
        <p:nvSpPr>
          <p:cNvPr id="12" name="도형 120">
            <a:extLst>
              <a:ext uri="{FF2B5EF4-FFF2-40B4-BE49-F238E27FC236}">
                <a16:creationId xmlns:a16="http://schemas.microsoft.com/office/drawing/2014/main" id="{E06747EE-3D90-4C29-B71A-C776DE2EA34C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3923393" y="5610341"/>
            <a:ext cx="389357" cy="462544"/>
          </a:xfrm>
          <a:prstGeom prst="upArrow">
            <a:avLst/>
          </a:prstGeom>
          <a:solidFill>
            <a:srgbClr val="FFE1A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2515B8-1E38-4930-952B-11AB496A75EE}"/>
              </a:ext>
            </a:extLst>
          </p:cNvPr>
          <p:cNvSpPr/>
          <p:nvPr/>
        </p:nvSpPr>
        <p:spPr>
          <a:xfrm>
            <a:off x="5181600" y="5629753"/>
            <a:ext cx="4757816" cy="423720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357957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데이터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5DC42C-1D98-406C-A2C9-0625B159EA84}"/>
              </a:ext>
            </a:extLst>
          </p:cNvPr>
          <p:cNvSpPr/>
          <p:nvPr/>
        </p:nvSpPr>
        <p:spPr>
          <a:xfrm>
            <a:off x="8428425" y="2106822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2013-04-01 ~ 2021.04.01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1090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FA90DC3-2DD6-469D-B8CE-11A029AE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03D47-8266-4905-A504-9C99DAF3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99124-089D-4526-A140-F376B2765709}"/>
              </a:ext>
            </a:extLst>
          </p:cNvPr>
          <p:cNvSpPr txBox="1"/>
          <p:nvPr/>
        </p:nvSpPr>
        <p:spPr>
          <a:xfrm>
            <a:off x="1065125" y="1889537"/>
            <a:ext cx="657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일일 뉴스 개수와 코인 가격 간의 어떤 관계가 있을까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BC0C1C-7882-4CC9-85A9-BA38EB4D23B9}"/>
              </a:ext>
            </a:extLst>
          </p:cNvPr>
          <p:cNvSpPr/>
          <p:nvPr/>
        </p:nvSpPr>
        <p:spPr>
          <a:xfrm>
            <a:off x="1276141" y="2695563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데이터에서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개수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파생 변수로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DDF92E3-0454-48C0-9770-E873C3232F0B}"/>
              </a:ext>
            </a:extLst>
          </p:cNvPr>
          <p:cNvSpPr/>
          <p:nvPr/>
        </p:nvSpPr>
        <p:spPr>
          <a:xfrm>
            <a:off x="4277952" y="3199619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E1EC733-78F4-4297-8E72-70E0811A8AB5}"/>
              </a:ext>
            </a:extLst>
          </p:cNvPr>
          <p:cNvSpPr/>
          <p:nvPr/>
        </p:nvSpPr>
        <p:spPr>
          <a:xfrm>
            <a:off x="7635785" y="3183205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D26293-5C73-4430-838B-43CADDEA8195}"/>
              </a:ext>
            </a:extLst>
          </p:cNvPr>
          <p:cNvSpPr/>
          <p:nvPr/>
        </p:nvSpPr>
        <p:spPr>
          <a:xfrm>
            <a:off x="4672375" y="2695563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코인 데이터에서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종가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BD0395-C773-4D62-BE71-06C00A4E28B3}"/>
              </a:ext>
            </a:extLst>
          </p:cNvPr>
          <p:cNvSpPr/>
          <p:nvPr/>
        </p:nvSpPr>
        <p:spPr>
          <a:xfrm>
            <a:off x="8068609" y="2695562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두 개의 데이터를 병합하여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날짜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종가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개수를 포함한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DataFrame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170" name="Picture 2" descr="빨간색 물음표 그림, 빨간색, 물음표, 텍스트, 숫자, 투명 배경으로 다운로드 png | PNGWing">
            <a:extLst>
              <a:ext uri="{FF2B5EF4-FFF2-40B4-BE49-F238E27FC236}">
                <a16:creationId xmlns:a16="http://schemas.microsoft.com/office/drawing/2014/main" id="{0DEA25A4-F0BB-4FE7-B865-BFBA92AE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49891" y1="85352" x2="53043" y2="92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443"/>
            <a:ext cx="1587500" cy="7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8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64">
            <a:extLst>
              <a:ext uri="{FF2B5EF4-FFF2-40B4-BE49-F238E27FC236}">
                <a16:creationId xmlns:a16="http://schemas.microsoft.com/office/drawing/2014/main" id="{9EDADCC8-8D73-4FEA-9809-7D459A9EFC32}"/>
              </a:ext>
            </a:extLst>
          </p:cNvPr>
          <p:cNvSpPr>
            <a:spLocks noGrp="1" noChangeArrowheads="1"/>
          </p:cNvSpPr>
          <p:nvPr/>
        </p:nvSpPr>
        <p:spPr>
          <a:xfrm>
            <a:off x="499983" y="1925567"/>
            <a:ext cx="11212840" cy="4054013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9E5D22-5AFB-4D35-9ED6-8DFD0EC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E8DBF-4B1B-4259-89FF-42ABD14C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455A8F-8B57-472D-972C-0F7EF0DB876D}"/>
              </a:ext>
            </a:extLst>
          </p:cNvPr>
          <p:cNvGrpSpPr/>
          <p:nvPr/>
        </p:nvGrpSpPr>
        <p:grpSpPr>
          <a:xfrm>
            <a:off x="1036043" y="2318017"/>
            <a:ext cx="8107956" cy="4154984"/>
            <a:chOff x="1036043" y="2318017"/>
            <a:chExt cx="8107956" cy="41549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17487F1-E299-4D22-B66F-E9D2E56FEDD6}"/>
                </a:ext>
              </a:extLst>
            </p:cNvPr>
            <p:cNvSpPr/>
            <p:nvPr/>
          </p:nvSpPr>
          <p:spPr>
            <a:xfrm>
              <a:off x="1036045" y="2432316"/>
              <a:ext cx="625701" cy="365125"/>
            </a:xfrm>
            <a:prstGeom prst="rect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947C996-0F49-4C98-A8AB-EB9A444B9978}"/>
                </a:ext>
              </a:extLst>
            </p:cNvPr>
            <p:cNvSpPr/>
            <p:nvPr/>
          </p:nvSpPr>
          <p:spPr>
            <a:xfrm>
              <a:off x="1036045" y="3299376"/>
              <a:ext cx="1047732" cy="365125"/>
            </a:xfrm>
            <a:prstGeom prst="rect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372B42-09A5-45BC-BCDE-AF76816B8092}"/>
                </a:ext>
              </a:extLst>
            </p:cNvPr>
            <p:cNvSpPr/>
            <p:nvPr/>
          </p:nvSpPr>
          <p:spPr>
            <a:xfrm>
              <a:off x="1036044" y="4160386"/>
              <a:ext cx="1531309" cy="365125"/>
            </a:xfrm>
            <a:prstGeom prst="rect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458F38-C1CA-4B52-B3EA-3020230ABADD}"/>
                </a:ext>
              </a:extLst>
            </p:cNvPr>
            <p:cNvSpPr/>
            <p:nvPr/>
          </p:nvSpPr>
          <p:spPr>
            <a:xfrm>
              <a:off x="1036043" y="5028799"/>
              <a:ext cx="625702" cy="365125"/>
            </a:xfrm>
            <a:prstGeom prst="rect">
              <a:avLst/>
            </a:prstGeom>
            <a:solidFill>
              <a:srgbClr val="FFE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5A7A1B-312C-4896-A659-B566B025E924}"/>
                </a:ext>
              </a:extLst>
            </p:cNvPr>
            <p:cNvSpPr txBox="1"/>
            <p:nvPr/>
          </p:nvSpPr>
          <p:spPr>
            <a:xfrm>
              <a:off x="1036044" y="2318017"/>
              <a:ext cx="8107955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j-ea"/>
                  <a:ea typeface="+mj-ea"/>
                </a:rPr>
                <a:t>정의</a:t>
              </a:r>
              <a:endParaRPr lang="en-US" altLang="ko-KR" sz="2000" b="1" dirty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+mj-lt"/>
                </a:rPr>
                <a:t>- </a:t>
              </a:r>
              <a:r>
                <a:rPr lang="ko-KR" altLang="en-US" dirty="0"/>
                <a:t>실물이 없는 온라인에서 거래되는 화폐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j-lt"/>
                </a:rPr>
                <a:t>핵심기술</a:t>
              </a:r>
              <a:endParaRPr lang="en-US" altLang="ko-KR" sz="20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</a:t>
              </a:r>
              <a:r>
                <a:rPr lang="ko-KR" altLang="en-US" dirty="0"/>
                <a:t>블록체인 기술을 기반으로 유통되기 때문에 정부가 가치나 지급을 보장하지 않음</a:t>
              </a:r>
              <a:r>
                <a:rPr lang="en-US" altLang="ko-KR" dirty="0"/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j-lt"/>
                </a:rPr>
                <a:t>블록체인 기술</a:t>
              </a:r>
              <a:endParaRPr lang="en-US" altLang="ko-KR" sz="20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</a:t>
              </a:r>
              <a:r>
                <a:rPr lang="ko-KR" altLang="en-US" dirty="0"/>
                <a:t>분산형 시스템 방식 </a:t>
              </a:r>
              <a:r>
                <a:rPr lang="en-US" altLang="ko-KR" dirty="0"/>
                <a:t>-&gt; </a:t>
              </a:r>
              <a:r>
                <a:rPr lang="ko-KR" altLang="en-US" dirty="0"/>
                <a:t>참여자</a:t>
              </a:r>
              <a:r>
                <a:rPr lang="en-US" altLang="ko-KR" dirty="0"/>
                <a:t> = </a:t>
              </a:r>
              <a:r>
                <a:rPr lang="ko-KR" altLang="en-US" dirty="0" err="1"/>
                <a:t>채굴자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latin typeface="+mj-lt"/>
                </a:rPr>
                <a:t>보상</a:t>
              </a:r>
              <a:endParaRPr lang="en-US" altLang="ko-KR" sz="20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</a:t>
              </a:r>
              <a:r>
                <a:rPr lang="ko-KR" altLang="en-US" dirty="0"/>
                <a:t>블록체인 처리의 보상으로 코인형태의 수수료</a:t>
              </a:r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</p:grpSp>
      <p:pic>
        <p:nvPicPr>
          <p:cNvPr id="13" name="Picture 4" descr="쉽게 설명하는 블록체인 : 블록체인의 원리 - 채굴, 해시 그리고 작업증명 | 뱅크샐러드">
            <a:extLst>
              <a:ext uri="{FF2B5EF4-FFF2-40B4-BE49-F238E27FC236}">
                <a16:creationId xmlns:a16="http://schemas.microsoft.com/office/drawing/2014/main" id="{19AB531B-A75C-4771-89FC-F0065C2F7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21" y="4395509"/>
            <a:ext cx="6538496" cy="2029082"/>
          </a:xfrm>
          <a:prstGeom prst="rect">
            <a:avLst/>
          </a:prstGeom>
          <a:solidFill>
            <a:srgbClr val="FFF3C8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E8EC1D-CD95-4E54-8483-2CC0BAFC79C6}"/>
              </a:ext>
            </a:extLst>
          </p:cNvPr>
          <p:cNvSpPr/>
          <p:nvPr/>
        </p:nvSpPr>
        <p:spPr>
          <a:xfrm>
            <a:off x="1116955" y="1662146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암호화폐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ED7B9-4559-4BDF-86B7-A8E0EC6A1156}"/>
              </a:ext>
            </a:extLst>
          </p:cNvPr>
          <p:cNvSpPr txBox="1"/>
          <p:nvPr/>
        </p:nvSpPr>
        <p:spPr>
          <a:xfrm>
            <a:off x="77420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암호화폐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6453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5F806D64-379E-4BAB-98EB-055BC1200B59}"/>
              </a:ext>
            </a:extLst>
          </p:cNvPr>
          <p:cNvGraphicFramePr>
            <a:graphicFrameLocks noGrp="1"/>
          </p:cNvGraphicFramePr>
          <p:nvPr/>
        </p:nvGraphicFramePr>
        <p:xfrm>
          <a:off x="7425730" y="1845101"/>
          <a:ext cx="342093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7301">
                  <a:extLst>
                    <a:ext uri="{9D8B030D-6E8A-4147-A177-3AD203B41FA5}">
                      <a16:colId xmlns:a16="http://schemas.microsoft.com/office/drawing/2014/main" val="3293195097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364149184"/>
                    </a:ext>
                  </a:extLst>
                </a:gridCol>
                <a:gridCol w="1024492">
                  <a:extLst>
                    <a:ext uri="{9D8B030D-6E8A-4147-A177-3AD203B41FA5}">
                      <a16:colId xmlns:a16="http://schemas.microsoft.com/office/drawing/2014/main" val="2754097961"/>
                    </a:ext>
                  </a:extLst>
                </a:gridCol>
                <a:gridCol w="1024492">
                  <a:extLst>
                    <a:ext uri="{9D8B030D-6E8A-4147-A177-3AD203B41FA5}">
                      <a16:colId xmlns:a16="http://schemas.microsoft.com/office/drawing/2014/main" val="33069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BTC_price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news_count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2013.04.29.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161273.19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83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2013.04.30.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155091.84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23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130533.77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234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117390.02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90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109066.3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394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E9522DC6-0B63-4407-913C-5D3FF9FAE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6" y="2276578"/>
            <a:ext cx="5321392" cy="1588874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36513E47-3114-49A1-AF42-761A65AFE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6" y="4458972"/>
            <a:ext cx="5321392" cy="160765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1010BDD-C568-491C-B2A2-C96C592E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4A394B-6387-4106-BC12-BE349BC9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도형 111">
            <a:extLst>
              <a:ext uri="{FF2B5EF4-FFF2-40B4-BE49-F238E27FC236}">
                <a16:creationId xmlns:a16="http://schemas.microsoft.com/office/drawing/2014/main" id="{0F6201D1-E49F-47E4-AD1E-6170FF129206}"/>
              </a:ext>
            </a:extLst>
          </p:cNvPr>
          <p:cNvSpPr>
            <a:spLocks noGrp="1" noChangeArrowheads="1"/>
          </p:cNvSpPr>
          <p:nvPr/>
        </p:nvSpPr>
        <p:spPr>
          <a:xfrm>
            <a:off x="6847144" y="4614768"/>
            <a:ext cx="4752870" cy="1603005"/>
          </a:xfrm>
          <a:prstGeom prst="roundRect">
            <a:avLst/>
          </a:prstGeom>
          <a:solidFill>
            <a:srgbClr val="FFE1A2">
              <a:alpha val="30000"/>
            </a:srgbClr>
          </a:solidFill>
          <a:ln w="34925" cap="flat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value_counts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를 이용해 뉴스 개수 파생변수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	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merge()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로 새로운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DataFrame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  <a:p>
            <a:pPr marL="0" marR="0" lvl="0" indent="0" algn="ctr" defTabSz="508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CD88DB-984E-4FF5-A2B1-3F6F801DBAC1}"/>
              </a:ext>
            </a:extLst>
          </p:cNvPr>
          <p:cNvSpPr/>
          <p:nvPr/>
        </p:nvSpPr>
        <p:spPr>
          <a:xfrm>
            <a:off x="3324469" y="4372950"/>
            <a:ext cx="709982" cy="1800836"/>
          </a:xfrm>
          <a:prstGeom prst="rect">
            <a:avLst/>
          </a:prstGeom>
          <a:noFill/>
          <a:ln w="38100">
            <a:solidFill>
              <a:srgbClr val="ED8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807460-1F4D-4663-97B6-3805A5B17265}"/>
              </a:ext>
            </a:extLst>
          </p:cNvPr>
          <p:cNvSpPr/>
          <p:nvPr/>
        </p:nvSpPr>
        <p:spPr>
          <a:xfrm>
            <a:off x="751361" y="4335354"/>
            <a:ext cx="496526" cy="1800835"/>
          </a:xfrm>
          <a:prstGeom prst="rect">
            <a:avLst/>
          </a:prstGeom>
          <a:noFill/>
          <a:ln w="38100">
            <a:solidFill>
              <a:srgbClr val="5D5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8AB794-89D3-48C7-A70D-2307C2C670FD}"/>
              </a:ext>
            </a:extLst>
          </p:cNvPr>
          <p:cNvSpPr/>
          <p:nvPr/>
        </p:nvSpPr>
        <p:spPr>
          <a:xfrm>
            <a:off x="751361" y="2183801"/>
            <a:ext cx="582804" cy="1800835"/>
          </a:xfrm>
          <a:prstGeom prst="rect">
            <a:avLst/>
          </a:prstGeom>
          <a:noFill/>
          <a:ln w="38100">
            <a:solidFill>
              <a:srgbClr val="5D58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1F86B97-4D97-4421-AC19-9901EB654947}"/>
              </a:ext>
            </a:extLst>
          </p:cNvPr>
          <p:cNvSpPr/>
          <p:nvPr/>
        </p:nvSpPr>
        <p:spPr>
          <a:xfrm>
            <a:off x="6096000" y="3172403"/>
            <a:ext cx="720131" cy="1162952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도형 120">
            <a:extLst>
              <a:ext uri="{FF2B5EF4-FFF2-40B4-BE49-F238E27FC236}">
                <a16:creationId xmlns:a16="http://schemas.microsoft.com/office/drawing/2014/main" id="{F930609D-ADB7-46E2-98AD-7BB89DB31087}"/>
              </a:ext>
            </a:extLst>
          </p:cNvPr>
          <p:cNvSpPr>
            <a:spLocks noGrp="1" noChangeArrowheads="1"/>
          </p:cNvSpPr>
          <p:nvPr/>
        </p:nvSpPr>
        <p:spPr>
          <a:xfrm rot="5400000">
            <a:off x="7462324" y="5453046"/>
            <a:ext cx="389357" cy="462544"/>
          </a:xfrm>
          <a:prstGeom prst="upArrow">
            <a:avLst/>
          </a:prstGeom>
          <a:solidFill>
            <a:srgbClr val="5D58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656B5B-F449-4764-8DE7-8D23EF6A9033}"/>
              </a:ext>
            </a:extLst>
          </p:cNvPr>
          <p:cNvSpPr/>
          <p:nvPr/>
        </p:nvSpPr>
        <p:spPr>
          <a:xfrm>
            <a:off x="9753132" y="1814469"/>
            <a:ext cx="121186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20CA66-D8C2-4E5A-BABF-42CEC2E1492F}"/>
              </a:ext>
            </a:extLst>
          </p:cNvPr>
          <p:cNvSpPr txBox="1"/>
          <p:nvPr/>
        </p:nvSpPr>
        <p:spPr>
          <a:xfrm>
            <a:off x="9995889" y="1493331"/>
            <a:ext cx="103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뉴스 개수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2933E-9B24-4820-91AB-0FB5EE86E25A}"/>
              </a:ext>
            </a:extLst>
          </p:cNvPr>
          <p:cNvSpPr txBox="1"/>
          <p:nvPr/>
        </p:nvSpPr>
        <p:spPr>
          <a:xfrm>
            <a:off x="2196111" y="1660435"/>
            <a:ext cx="234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뉴스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크롤링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 데이터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A53C7-8985-4847-B8BD-868B95E903A6}"/>
              </a:ext>
            </a:extLst>
          </p:cNvPr>
          <p:cNvSpPr txBox="1"/>
          <p:nvPr/>
        </p:nvSpPr>
        <p:spPr>
          <a:xfrm>
            <a:off x="2103436" y="4014737"/>
            <a:ext cx="252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비트코인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 가격 데이터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 panose="020B0600000101010101" pitchFamily="50" charset="-127"/>
                <a:cs typeface="+mn-cs"/>
              </a:rPr>
              <a:t>&gt;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860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3C616FB-54F9-4E9F-9BF4-CFB44EB7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1B6536-2AAD-4825-8888-0F452593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6DCB4C-559D-4BBC-9770-EB894743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8806"/>
          <a:stretch/>
        </p:blipFill>
        <p:spPr>
          <a:xfrm>
            <a:off x="6527854" y="2705768"/>
            <a:ext cx="5045126" cy="2971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EF049-82CB-4FFD-ACAB-50C2E1DF7F86}"/>
              </a:ext>
            </a:extLst>
          </p:cNvPr>
          <p:cNvSpPr txBox="1"/>
          <p:nvPr/>
        </p:nvSpPr>
        <p:spPr>
          <a:xfrm>
            <a:off x="8320943" y="5765800"/>
            <a:ext cx="289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__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비트코인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가격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D8953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__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개수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7616A20-7DA1-4BA0-87C6-C5EF807EE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39920"/>
              </p:ext>
            </p:extLst>
          </p:nvPr>
        </p:nvGraphicFramePr>
        <p:xfrm>
          <a:off x="619020" y="2705769"/>
          <a:ext cx="5226259" cy="25407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4195">
                  <a:extLst>
                    <a:ext uri="{9D8B030D-6E8A-4147-A177-3AD203B41FA5}">
                      <a16:colId xmlns:a16="http://schemas.microsoft.com/office/drawing/2014/main" val="3293195097"/>
                    </a:ext>
                  </a:extLst>
                </a:gridCol>
                <a:gridCol w="1641768">
                  <a:extLst>
                    <a:ext uri="{9D8B030D-6E8A-4147-A177-3AD203B41FA5}">
                      <a16:colId xmlns:a16="http://schemas.microsoft.com/office/drawing/2014/main" val="364149184"/>
                    </a:ext>
                  </a:extLst>
                </a:gridCol>
                <a:gridCol w="1565148">
                  <a:extLst>
                    <a:ext uri="{9D8B030D-6E8A-4147-A177-3AD203B41FA5}">
                      <a16:colId xmlns:a16="http://schemas.microsoft.com/office/drawing/2014/main" val="2754097961"/>
                    </a:ext>
                  </a:extLst>
                </a:gridCol>
                <a:gridCol w="1565148">
                  <a:extLst>
                    <a:ext uri="{9D8B030D-6E8A-4147-A177-3AD203B41FA5}">
                      <a16:colId xmlns:a16="http://schemas.microsoft.com/office/drawing/2014/main" val="3306940332"/>
                    </a:ext>
                  </a:extLst>
                </a:gridCol>
              </a:tblGrid>
              <a:tr h="41763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date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BTC_price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news_count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7779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2013.04.29.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161273.19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839779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2013.04.30.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155091.84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23025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130533.77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234838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117390.02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907836"/>
                  </a:ext>
                </a:extLst>
              </a:tr>
              <a:tr h="424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2013.05.03.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109066.3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87139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21101F3-F7C7-49C9-B6BE-50B6B96A8620}"/>
              </a:ext>
            </a:extLst>
          </p:cNvPr>
          <p:cNvSpPr txBox="1"/>
          <p:nvPr/>
        </p:nvSpPr>
        <p:spPr>
          <a:xfrm>
            <a:off x="7573883" y="2336436"/>
            <a:ext cx="461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비트코인가격과</a:t>
            </a:r>
            <a:r>
              <a:rPr lang="ko-KR" altLang="en-US" dirty="0"/>
              <a:t> 일일 뉴스 개수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F20F9B9-186D-4C22-967B-76421A67B445}"/>
              </a:ext>
            </a:extLst>
          </p:cNvPr>
          <p:cNvSpPr/>
          <p:nvPr/>
        </p:nvSpPr>
        <p:spPr>
          <a:xfrm>
            <a:off x="6001861" y="3733800"/>
            <a:ext cx="522716" cy="517976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665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D995740-EAD9-4EF8-A682-3F0A90D0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185F1-079C-43EE-854C-C3E40B8F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5BA15E-8C3A-41D9-8D2C-EBF657175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0" t="6448" r="1" b="-4384"/>
          <a:stretch/>
        </p:blipFill>
        <p:spPr bwMode="auto">
          <a:xfrm>
            <a:off x="1938417" y="2085502"/>
            <a:ext cx="7226300" cy="44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79EFF-F045-4784-826A-7B5066C8E2C3}"/>
              </a:ext>
            </a:extLst>
          </p:cNvPr>
          <p:cNvSpPr txBox="1"/>
          <p:nvPr/>
        </p:nvSpPr>
        <p:spPr>
          <a:xfrm>
            <a:off x="3991949" y="1664594"/>
            <a:ext cx="443670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뉴스기사 개수에 따른 가격 분포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3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D4FBF37-3493-43F9-9A2A-35D11212C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3B969E-2392-406B-924F-CFD1F0BA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A1A314-E732-48BB-A849-D98AD7419A1A}"/>
              </a:ext>
            </a:extLst>
          </p:cNvPr>
          <p:cNvSpPr/>
          <p:nvPr/>
        </p:nvSpPr>
        <p:spPr>
          <a:xfrm>
            <a:off x="1522041" y="1821357"/>
            <a:ext cx="9147917" cy="160764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2784C-AACF-4A7C-B9C0-25DB65F287A0}"/>
              </a:ext>
            </a:extLst>
          </p:cNvPr>
          <p:cNvSpPr txBox="1"/>
          <p:nvPr/>
        </p:nvSpPr>
        <p:spPr>
          <a:xfrm>
            <a:off x="2159000" y="2384293"/>
            <a:ext cx="366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stats.pearsonr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함수를 이용해서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상관계수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구함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54FE737-3CC7-492C-856D-860AF1A3D519}"/>
              </a:ext>
            </a:extLst>
          </p:cNvPr>
          <p:cNvSpPr/>
          <p:nvPr/>
        </p:nvSpPr>
        <p:spPr>
          <a:xfrm rot="5400000">
            <a:off x="5735933" y="3203502"/>
            <a:ext cx="720131" cy="883296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도형 64">
            <a:extLst>
              <a:ext uri="{FF2B5EF4-FFF2-40B4-BE49-F238E27FC236}">
                <a16:creationId xmlns:a16="http://schemas.microsoft.com/office/drawing/2014/main" id="{1381FF45-D922-425F-900D-7439DE476CD7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4460430"/>
            <a:ext cx="10028255" cy="1213282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결론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유의미한 상관관계를 갖고 있지 않다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24DB7-C669-43BC-B3B4-CEBDBDB91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0185" r="78333" b="48593"/>
          <a:stretch/>
        </p:blipFill>
        <p:spPr>
          <a:xfrm>
            <a:off x="6909057" y="2059056"/>
            <a:ext cx="3123943" cy="14041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277CC0-4C66-44EB-99B7-D0486E612D28}"/>
              </a:ext>
            </a:extLst>
          </p:cNvPr>
          <p:cNvSpPr/>
          <p:nvPr/>
        </p:nvSpPr>
        <p:spPr>
          <a:xfrm>
            <a:off x="6924773" y="2440512"/>
            <a:ext cx="3092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상관계수 </a:t>
            </a:r>
            <a:r>
              <a:rPr lang="en-US" altLang="ko-KR" sz="2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0.327030</a:t>
            </a:r>
          </a:p>
        </p:txBody>
      </p:sp>
    </p:spTree>
    <p:extLst>
      <p:ext uri="{BB962C8B-B14F-4D97-AF65-F5344CB8AC3E}">
        <p14:creationId xmlns:p14="http://schemas.microsoft.com/office/powerpoint/2010/main" val="12920816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E2B1DE5-18C9-4477-91BB-E93CB0F5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F8C29-316D-4AF4-A257-E26FEC73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6D471-974B-4597-A33F-FFC07861D12A}"/>
              </a:ext>
            </a:extLst>
          </p:cNvPr>
          <p:cNvSpPr txBox="1"/>
          <p:nvPr/>
        </p:nvSpPr>
        <p:spPr>
          <a:xfrm>
            <a:off x="1387045" y="2512068"/>
            <a:ext cx="657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일일 뉴스 개수와 일일수익률 간의 어떤 관계가 있을까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837EF9-2875-4385-BF57-D69CE3BCBAB0}"/>
              </a:ext>
            </a:extLst>
          </p:cNvPr>
          <p:cNvSpPr/>
          <p:nvPr/>
        </p:nvSpPr>
        <p:spPr>
          <a:xfrm>
            <a:off x="1276141" y="3154815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크롤링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데이터에서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개수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파생 변수로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74F8F47-72E2-462F-A19F-B23A812F42F6}"/>
              </a:ext>
            </a:extLst>
          </p:cNvPr>
          <p:cNvSpPr/>
          <p:nvPr/>
        </p:nvSpPr>
        <p:spPr>
          <a:xfrm>
            <a:off x="4277952" y="3658871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00E7A83-50E2-4161-ABA8-5DC2088B91AB}"/>
              </a:ext>
            </a:extLst>
          </p:cNvPr>
          <p:cNvSpPr/>
          <p:nvPr/>
        </p:nvSpPr>
        <p:spPr>
          <a:xfrm>
            <a:off x="7635785" y="3642457"/>
            <a:ext cx="517770" cy="792088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EA25E8-2D57-4882-ABFD-2F042944C288}"/>
              </a:ext>
            </a:extLst>
          </p:cNvPr>
          <p:cNvSpPr/>
          <p:nvPr/>
        </p:nvSpPr>
        <p:spPr>
          <a:xfrm>
            <a:off x="4672375" y="3154815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코인 데이터에서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종가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데이터를 이용해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일일수익률 계산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C82340-E134-412D-BAB4-0F129DAA64EC}"/>
              </a:ext>
            </a:extLst>
          </p:cNvPr>
          <p:cNvSpPr/>
          <p:nvPr/>
        </p:nvSpPr>
        <p:spPr>
          <a:xfrm>
            <a:off x="8068609" y="3154814"/>
            <a:ext cx="3091667" cy="176737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두 개의 데이터를 병합하여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날짜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일일수익률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뉴스 개수를 포함한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DataFrame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" name="Picture 2" descr="빨간색 물음표 그림, 빨간색, 물음표, 텍스트, 숫자, 투명 배경으로 다운로드 png | PNGWing">
            <a:extLst>
              <a:ext uri="{FF2B5EF4-FFF2-40B4-BE49-F238E27FC236}">
                <a16:creationId xmlns:a16="http://schemas.microsoft.com/office/drawing/2014/main" id="{78EC9056-DE95-412C-A374-DAC34FFA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49891" y1="85352" x2="53043" y2="92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20" y="2365974"/>
            <a:ext cx="1587500" cy="75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26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1AACEE2-33E7-40EB-812C-DD717D89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8921E1-F91A-4626-A64D-0A86D62A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F405A5-7B7A-4C23-ADF6-004CAB5FC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7"/>
          <a:stretch/>
        </p:blipFill>
        <p:spPr bwMode="auto">
          <a:xfrm>
            <a:off x="858530" y="2488819"/>
            <a:ext cx="4804347" cy="302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810136-0CB0-49E8-8F02-D75DB06F5A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0"/>
          <a:stretch/>
        </p:blipFill>
        <p:spPr>
          <a:xfrm>
            <a:off x="6225937" y="2405173"/>
            <a:ext cx="5325247" cy="3220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AD02CF-F418-4203-800A-BCD574519777}"/>
              </a:ext>
            </a:extLst>
          </p:cNvPr>
          <p:cNvSpPr txBox="1"/>
          <p:nvPr/>
        </p:nvSpPr>
        <p:spPr>
          <a:xfrm>
            <a:off x="2047072" y="1943508"/>
            <a:ext cx="262499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뉴스기사 개수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3C371-BBAE-40F8-ACD0-BB4BC12F6FD3}"/>
              </a:ext>
            </a:extLst>
          </p:cNvPr>
          <p:cNvSpPr txBox="1"/>
          <p:nvPr/>
        </p:nvSpPr>
        <p:spPr>
          <a:xfrm>
            <a:off x="7737917" y="1943508"/>
            <a:ext cx="262499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BTC 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일일 수익률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0532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2F5D91F-766C-4A7D-9C37-37C7C0840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7379BC-20F7-44D8-B0C5-7C9FE366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4C4BB3-32AB-485B-9B38-FC3802C4CEBF}"/>
              </a:ext>
            </a:extLst>
          </p:cNvPr>
          <p:cNvSpPr/>
          <p:nvPr/>
        </p:nvSpPr>
        <p:spPr>
          <a:xfrm>
            <a:off x="1522041" y="1821357"/>
            <a:ext cx="9147917" cy="1607643"/>
          </a:xfrm>
          <a:prstGeom prst="roundRect">
            <a:avLst>
              <a:gd name="adj" fmla="val 15519"/>
            </a:avLst>
          </a:prstGeom>
          <a:solidFill>
            <a:srgbClr val="FFF3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9703796-8A33-42A5-A962-778542ED16D8}"/>
              </a:ext>
            </a:extLst>
          </p:cNvPr>
          <p:cNvSpPr/>
          <p:nvPr/>
        </p:nvSpPr>
        <p:spPr>
          <a:xfrm rot="5400000">
            <a:off x="5682155" y="3063672"/>
            <a:ext cx="720131" cy="1162952"/>
          </a:xfrm>
          <a:prstGeom prst="rightArrow">
            <a:avLst/>
          </a:prstGeom>
          <a:solidFill>
            <a:srgbClr val="FFE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" name="도형 64">
            <a:extLst>
              <a:ext uri="{FF2B5EF4-FFF2-40B4-BE49-F238E27FC236}">
                <a16:creationId xmlns:a16="http://schemas.microsoft.com/office/drawing/2014/main" id="{253AD380-5D79-45F7-A3B5-EEFA79BD21F4}"/>
              </a:ext>
            </a:extLst>
          </p:cNvPr>
          <p:cNvSpPr>
            <a:spLocks noGrp="1" noChangeArrowheads="1"/>
          </p:cNvSpPr>
          <p:nvPr/>
        </p:nvSpPr>
        <p:spPr>
          <a:xfrm>
            <a:off x="1205802" y="4460429"/>
            <a:ext cx="10028255" cy="1679113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결론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j-cs"/>
              </a:rPr>
              <a:t>유의미한 상관관계를 갖고 있지 않다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93583-B714-46AF-B7C3-37E0EDCE6EAA}"/>
              </a:ext>
            </a:extLst>
          </p:cNvPr>
          <p:cNvSpPr txBox="1"/>
          <p:nvPr/>
        </p:nvSpPr>
        <p:spPr>
          <a:xfrm>
            <a:off x="1793097" y="2282594"/>
            <a:ext cx="3667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비트코인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일일 수익률과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highlight>
                  <a:srgbClr val="FFAB6F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뉴스기사개수의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AB6F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AB6F"/>
              </a:highligh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상관계수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구함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972F3F-5DCE-46E0-B282-A1CFD3FE2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0185" r="78333" b="48593"/>
          <a:stretch/>
        </p:blipFill>
        <p:spPr>
          <a:xfrm>
            <a:off x="6909057" y="2059056"/>
            <a:ext cx="3123943" cy="14041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639B1B-ACFC-4930-9CEA-87F4E444F1D3}"/>
              </a:ext>
            </a:extLst>
          </p:cNvPr>
          <p:cNvSpPr/>
          <p:nvPr/>
        </p:nvSpPr>
        <p:spPr>
          <a:xfrm>
            <a:off x="6879087" y="2440512"/>
            <a:ext cx="318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+mj-ea"/>
                <a:ea typeface="+mj-ea"/>
              </a:rPr>
              <a:t>상관계수 </a:t>
            </a:r>
            <a:r>
              <a:rPr lang="en-US" altLang="ko-KR" sz="2400" dirty="0">
                <a:solidFill>
                  <a:prstClr val="black"/>
                </a:solidFill>
                <a:latin typeface="+mj-ea"/>
                <a:ea typeface="+mj-ea"/>
              </a:rPr>
              <a:t>= -0.021820</a:t>
            </a:r>
          </a:p>
        </p:txBody>
      </p:sp>
    </p:spTree>
    <p:extLst>
      <p:ext uri="{BB962C8B-B14F-4D97-AF65-F5344CB8AC3E}">
        <p14:creationId xmlns:p14="http://schemas.microsoft.com/office/powerpoint/2010/main" val="26792238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D995740-EAD9-4EF8-A682-3F0A90D0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185F1-079C-43EE-854C-C3E40B8F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5BA15E-8C3A-41D9-8D2C-EBF657175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0" t="6448" r="1" b="-4384"/>
          <a:stretch/>
        </p:blipFill>
        <p:spPr bwMode="auto">
          <a:xfrm>
            <a:off x="1938417" y="2085502"/>
            <a:ext cx="7226300" cy="445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79EFF-F045-4784-826A-7B5066C8E2C3}"/>
              </a:ext>
            </a:extLst>
          </p:cNvPr>
          <p:cNvSpPr txBox="1"/>
          <p:nvPr/>
        </p:nvSpPr>
        <p:spPr>
          <a:xfrm>
            <a:off x="3991949" y="1664594"/>
            <a:ext cx="443670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뉴스기사 개수에 따른 가격 분포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3CA612-C13D-4F85-A3DE-B6A4FAEC884F}"/>
              </a:ext>
            </a:extLst>
          </p:cNvPr>
          <p:cNvSpPr/>
          <p:nvPr/>
        </p:nvSpPr>
        <p:spPr>
          <a:xfrm>
            <a:off x="0" y="1266092"/>
            <a:ext cx="12192000" cy="5591909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" name="Picture 4" descr="열린 신문 3 개의 신문 백서 뉴스 신문, 신문 클립 아트, 신문, 신문 열기무료 다운로드를위한 PNG 및 PSD 파일">
            <a:extLst>
              <a:ext uri="{FF2B5EF4-FFF2-40B4-BE49-F238E27FC236}">
                <a16:creationId xmlns:a16="http://schemas.microsoft.com/office/drawing/2014/main" id="{D690B90B-F0D4-4862-A6A2-B11C5EA5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382" l="5000" r="92188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0216">
            <a:off x="4780146" y="2718615"/>
            <a:ext cx="1059316" cy="8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EB351A-F9FD-47C6-A862-8C49A6916C59}"/>
              </a:ext>
            </a:extLst>
          </p:cNvPr>
          <p:cNvSpPr txBox="1"/>
          <p:nvPr/>
        </p:nvSpPr>
        <p:spPr>
          <a:xfrm>
            <a:off x="2726487" y="3075030"/>
            <a:ext cx="6739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AB6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뉴스들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있었는지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알아보자</a:t>
            </a:r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013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34F410B-FD0B-4A59-B8DC-9ED20A33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5F5C8-A2BA-4301-8D8F-DC9C8EF0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3C58D900-4060-4149-857A-67F3150F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01" y="2298246"/>
            <a:ext cx="3849338" cy="384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67959274-4E42-4FA6-9DFA-54429C615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62" y="2298246"/>
            <a:ext cx="3849338" cy="3849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4CDB13-BD90-47EA-A10D-FA7F558BA569}"/>
              </a:ext>
            </a:extLst>
          </p:cNvPr>
          <p:cNvSpPr txBox="1"/>
          <p:nvPr/>
        </p:nvSpPr>
        <p:spPr>
          <a:xfrm>
            <a:off x="2342327" y="1702208"/>
            <a:ext cx="262499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이전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C6140-C5E5-408B-8D9A-892024F4DC69}"/>
              </a:ext>
            </a:extLst>
          </p:cNvPr>
          <p:cNvSpPr txBox="1"/>
          <p:nvPr/>
        </p:nvSpPr>
        <p:spPr>
          <a:xfrm>
            <a:off x="7677181" y="1702208"/>
            <a:ext cx="262499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en-US" altLang="ko-KR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2021</a:t>
            </a:r>
            <a:r>
              <a:rPr lang="ko-KR" altLang="en-US" sz="2400" dirty="0">
                <a:solidFill>
                  <a:srgbClr val="5D584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2400" dirty="0">
              <a:solidFill>
                <a:srgbClr val="5D584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5274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B1A3600-EE42-448E-852F-46BBC7756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71" y="1702030"/>
            <a:ext cx="6366658" cy="42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래픽 9" descr="돋보기 단색으로 채워진">
            <a:extLst>
              <a:ext uri="{FF2B5EF4-FFF2-40B4-BE49-F238E27FC236}">
                <a16:creationId xmlns:a16="http://schemas.microsoft.com/office/drawing/2014/main" id="{F2BA502E-83BB-4451-83A0-CF3C50397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74" y="1386840"/>
            <a:ext cx="1500554" cy="1500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B7AC5-2CA2-4073-BE67-7B72743FE90A}"/>
              </a:ext>
            </a:extLst>
          </p:cNvPr>
          <p:cNvSpPr txBox="1"/>
          <p:nvPr/>
        </p:nvSpPr>
        <p:spPr>
          <a:xfrm>
            <a:off x="978363" y="2760247"/>
            <a:ext cx="3868615" cy="830997"/>
          </a:xfrm>
          <a:prstGeom prst="rect">
            <a:avLst/>
          </a:prstGeom>
          <a:solidFill>
            <a:srgbClr val="5D584A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ko-KR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관련 뉴스기사가 </a:t>
            </a:r>
            <a:endParaRPr kumimoji="0" lang="en-US" altLang="ko-KR" sz="24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많은 날</a:t>
            </a:r>
            <a:r>
              <a:rPr kumimoji="0" lang="en-US" altLang="ko-KR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무슨 일이</a:t>
            </a:r>
            <a:r>
              <a:rPr kumimoji="0" lang="en-US" altLang="ko-KR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kumimoji="0" lang="ko-KR" altLang="ko-KR" sz="24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7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64">
            <a:extLst>
              <a:ext uri="{FF2B5EF4-FFF2-40B4-BE49-F238E27FC236}">
                <a16:creationId xmlns:a16="http://schemas.microsoft.com/office/drawing/2014/main" id="{5B1786AD-CA8B-4A8A-AFEB-8A2CDAAC586E}"/>
              </a:ext>
            </a:extLst>
          </p:cNvPr>
          <p:cNvSpPr>
            <a:spLocks noGrp="1" noChangeArrowheads="1"/>
          </p:cNvSpPr>
          <p:nvPr/>
        </p:nvSpPr>
        <p:spPr>
          <a:xfrm>
            <a:off x="499983" y="1925567"/>
            <a:ext cx="11212840" cy="4054013"/>
          </a:xfrm>
          <a:prstGeom prst="roundRect">
            <a:avLst/>
          </a:prstGeom>
          <a:noFill/>
          <a:ln w="25400" cap="flat" cmpd="sng">
            <a:solidFill>
              <a:srgbClr val="FFAB6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E46E7-8E83-4746-A886-B7879091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39102" r="77340" b="50001"/>
          <a:stretch/>
        </p:blipFill>
        <p:spPr>
          <a:xfrm>
            <a:off x="895754" y="2637692"/>
            <a:ext cx="1568788" cy="501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3975D-CC89-4E2D-AA47-B74012BA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39102" r="77340" b="50001"/>
          <a:stretch/>
        </p:blipFill>
        <p:spPr>
          <a:xfrm>
            <a:off x="895754" y="4405739"/>
            <a:ext cx="1568788" cy="501161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9E5D22-5AFB-4D35-9ED6-8DFD0EC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암호화폐 분석 및 가격 예측 </a:t>
            </a:r>
            <a:r>
              <a:rPr lang="en-US" altLang="ko-KR"/>
              <a:t>: </a:t>
            </a:r>
            <a:r>
              <a:rPr lang="ko-KR" altLang="en-US"/>
              <a:t>시계열자료분석팀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E8DBF-4B1B-4259-89FF-42ABD14C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6F7B6-3706-499E-9C6F-35F7FCB6D9F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A7A1B-312C-4896-A659-B566B025E924}"/>
              </a:ext>
            </a:extLst>
          </p:cNvPr>
          <p:cNvSpPr txBox="1"/>
          <p:nvPr/>
        </p:nvSpPr>
        <p:spPr>
          <a:xfrm>
            <a:off x="1056171" y="2021234"/>
            <a:ext cx="715446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 err="1"/>
              <a:t>비트코인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나카모토라는</a:t>
            </a:r>
            <a:r>
              <a:rPr lang="ko-KR" altLang="en-US" dirty="0"/>
              <a:t> 프로그래머가 개발한 암호화폐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총 </a:t>
            </a:r>
            <a:r>
              <a:rPr lang="ko-KR" altLang="en-US" dirty="0" err="1"/>
              <a:t>발행량은</a:t>
            </a:r>
            <a:r>
              <a:rPr lang="ko-KR" altLang="en-US" dirty="0"/>
              <a:t> </a:t>
            </a:r>
            <a:r>
              <a:rPr lang="en-US" altLang="ko-KR" dirty="0"/>
              <a:t>2100</a:t>
            </a:r>
            <a:r>
              <a:rPr lang="ko-KR" altLang="en-US" dirty="0"/>
              <a:t>만개</a:t>
            </a:r>
            <a:r>
              <a:rPr lang="en-US" altLang="ko-KR" dirty="0"/>
              <a:t>,  </a:t>
            </a:r>
            <a:r>
              <a:rPr lang="ko-KR" altLang="en-US" dirty="0"/>
              <a:t>유통량이 일정 기준을 넘으면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채굴할 수 있는 양이 줄어들고 문제도 어려워져 희소성이 높아짐</a:t>
            </a:r>
            <a:r>
              <a:rPr lang="en-US" altLang="ko-KR" dirty="0"/>
              <a:t>. 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 err="1"/>
              <a:t>이더리움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dirty="0"/>
              <a:t>– </a:t>
            </a:r>
            <a:r>
              <a:rPr lang="ko-KR" altLang="en-US" dirty="0"/>
              <a:t>러시아 이민자 출신 캐나다인 </a:t>
            </a:r>
            <a:r>
              <a:rPr lang="ko-KR" altLang="en-US" dirty="0" err="1"/>
              <a:t>비탈리크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(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)</a:t>
            </a:r>
            <a:r>
              <a:rPr lang="ko-KR" altLang="en-US" dirty="0"/>
              <a:t>이   </a:t>
            </a:r>
            <a:endParaRPr lang="en-US" altLang="ko-KR" dirty="0"/>
          </a:p>
          <a:p>
            <a:r>
              <a:rPr lang="en-US" altLang="ko-KR" dirty="0"/>
              <a:t>   2014</a:t>
            </a:r>
            <a:r>
              <a:rPr lang="ko-KR" altLang="en-US" dirty="0"/>
              <a:t>년 개발한 가상화폐</a:t>
            </a:r>
            <a:endParaRPr lang="en-US" altLang="ko-KR" dirty="0"/>
          </a:p>
        </p:txBody>
      </p:sp>
      <p:pic>
        <p:nvPicPr>
          <p:cNvPr id="1028" name="Picture 4" descr="이더리움2.0 테스트넷 '알토나' 작동 시작…가격 변동은 없어">
            <a:extLst>
              <a:ext uri="{FF2B5EF4-FFF2-40B4-BE49-F238E27FC236}">
                <a16:creationId xmlns:a16="http://schemas.microsoft.com/office/drawing/2014/main" id="{28AE109A-00D7-4605-80D2-9E09D6CFD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44" y="4369079"/>
            <a:ext cx="2361674" cy="150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국가급'으로 전력 잡아먹는 비트코인… '탄소제로' 위협하나-국민일보">
            <a:extLst>
              <a:ext uri="{FF2B5EF4-FFF2-40B4-BE49-F238E27FC236}">
                <a16:creationId xmlns:a16="http://schemas.microsoft.com/office/drawing/2014/main" id="{3D40803B-0E52-4FFA-BEDA-58B17AFC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444" y="2533266"/>
            <a:ext cx="2361674" cy="15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3D0A3A-3769-44C8-AE82-19691D916B45}"/>
              </a:ext>
            </a:extLst>
          </p:cNvPr>
          <p:cNvSpPr txBox="1"/>
          <p:nvPr/>
        </p:nvSpPr>
        <p:spPr>
          <a:xfrm>
            <a:off x="774207" y="1662147"/>
            <a:ext cx="2624999" cy="461665"/>
          </a:xfrm>
          <a:prstGeom prst="rect">
            <a:avLst/>
          </a:prstGeom>
          <a:solidFill>
            <a:srgbClr val="FFAB6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D584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코인 종류</a:t>
            </a:r>
            <a:endParaRPr lang="en-US" altLang="ko-KR" sz="2400" dirty="0">
              <a:solidFill>
                <a:srgbClr val="5D584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7372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2017 - 12 - 13 : 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가상통화 관계부처 차관회의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개최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/"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가상화폐 규제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소집 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382104" y="2828835"/>
            <a:ext cx="226215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761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3.429114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-&gt; -6.37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18307753.77</a:t>
            </a:r>
            <a:endParaRPr kumimoji="0" lang="ko-KR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42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2017 - 12 - 13 : 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가상통화 관계부처 차관회의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개최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/"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가상화폐 규제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소집 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761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3.429114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18307753.77</a:t>
            </a:r>
            <a:endParaRPr kumimoji="0" lang="ko-KR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DEB216-8DB8-4DFB-81FD-5C1A1A03D050}"/>
              </a:ext>
            </a:extLst>
          </p:cNvPr>
          <p:cNvSpPr/>
          <p:nvPr/>
        </p:nvSpPr>
        <p:spPr>
          <a:xfrm>
            <a:off x="-34500" y="1272695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038B65-262C-4AAB-8414-489C71BB9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27" t="23440" r="24929" b="65047"/>
          <a:stretch/>
        </p:blipFill>
        <p:spPr>
          <a:xfrm>
            <a:off x="5169137" y="1787890"/>
            <a:ext cx="6406229" cy="789240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074A9F-339A-4C50-9D43-68EE8E93E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74" t="36806" r="52893" b="43923"/>
          <a:stretch/>
        </p:blipFill>
        <p:spPr>
          <a:xfrm>
            <a:off x="979396" y="3423291"/>
            <a:ext cx="6327338" cy="1142091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3987331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2018-01-11 :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박상기 법무부 장관 가상화폐 거래소를 폐쇄하는 법안 발의를 준비중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                                  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-&gt; 5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시간만에 청와대가 이를 공식 부인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 혼란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382104" y="2828835"/>
            <a:ext cx="226215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748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2.602736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-10.11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14957770.72</a:t>
            </a:r>
          </a:p>
        </p:txBody>
      </p:sp>
    </p:spTree>
    <p:extLst>
      <p:ext uri="{BB962C8B-B14F-4D97-AF65-F5344CB8AC3E}">
        <p14:creationId xmlns:p14="http://schemas.microsoft.com/office/powerpoint/2010/main" val="3317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2018-01-11 :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박상기 법무부 장관 가상화폐 거래소를 폐쇄하는 법안 발의를 준비중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                                   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-&gt; 5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시간만에 청와대가 이를 공식 부인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 혼란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71776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748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-0.041114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14957770.72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901FA0-EFE8-48D7-8D27-9AAE7F6EAC5F}"/>
              </a:ext>
            </a:extLst>
          </p:cNvPr>
          <p:cNvSpPr/>
          <p:nvPr/>
        </p:nvSpPr>
        <p:spPr>
          <a:xfrm>
            <a:off x="-43878" y="1235736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37B6EC-B3E0-415C-93C4-E3DFACA88C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8" t="29923" r="27812" b="8338"/>
          <a:stretch/>
        </p:blipFill>
        <p:spPr>
          <a:xfrm>
            <a:off x="4031813" y="1513753"/>
            <a:ext cx="4278941" cy="2153752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D8C38E-DF9E-4BB9-99C0-8AB2E4502E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8" t="29045" r="31499" b="59792"/>
          <a:stretch/>
        </p:blipFill>
        <p:spPr>
          <a:xfrm>
            <a:off x="842349" y="3256518"/>
            <a:ext cx="8785179" cy="789240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23180C-C385-498A-BC78-3CE74407D1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25" t="42451" r="38638" b="14342"/>
          <a:stretch/>
        </p:blipFill>
        <p:spPr>
          <a:xfrm>
            <a:off x="6511667" y="3829562"/>
            <a:ext cx="4555570" cy="2234008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1548147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2017-12-11: 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美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선물거래 시작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…1900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만원선으로 가격 다소 회복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682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1.707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-&gt; 9.6737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18897550.80</a:t>
            </a:r>
          </a:p>
        </p:txBody>
      </p:sp>
    </p:spTree>
    <p:extLst>
      <p:ext uri="{BB962C8B-B14F-4D97-AF65-F5344CB8AC3E}">
        <p14:creationId xmlns:p14="http://schemas.microsoft.com/office/powerpoint/2010/main" val="10298845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2017-12-11: '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美 </a:t>
            </a:r>
            <a:r>
              <a:rPr kumimoji="0" lang="ko-KR" altLang="ko-KR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선물거래 시작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…1900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만원선으로 가격 다소 회복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353529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682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-0.027481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18897550.80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F4DFA1-BED6-4147-92FE-EDB2047D94FA}"/>
              </a:ext>
            </a:extLst>
          </p:cNvPr>
          <p:cNvSpPr/>
          <p:nvPr/>
        </p:nvSpPr>
        <p:spPr>
          <a:xfrm>
            <a:off x="-34500" y="1237957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17E7D-881E-4886-9ACD-BB1094EEA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7" t="13898" r="41287" b="27623"/>
          <a:stretch/>
        </p:blipFill>
        <p:spPr>
          <a:xfrm>
            <a:off x="6372530" y="1873243"/>
            <a:ext cx="5200357" cy="4232687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04BB2E-1247-4D7C-AB37-98FE9419F6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18" t="15155" r="23384" b="63179"/>
          <a:stretch/>
        </p:blipFill>
        <p:spPr>
          <a:xfrm>
            <a:off x="1023592" y="3191178"/>
            <a:ext cx="5614459" cy="1121174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3084575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2021- 2 - 22~24 :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열풍 촉발했던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머스크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"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가격 높은 것 같다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353529" cy="1754326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23</a:t>
            </a:r>
            <a:r>
              <a:rPr kumimoji="0" lang="ko-KR" altLang="en-US" sz="1800" b="1" i="0" u="none" strike="noStrike" kern="1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일기준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625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-</a:t>
            </a: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5.784201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54476763.29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*22~24</a:t>
            </a:r>
            <a:r>
              <a:rPr lang="ko-KR" altLang="en-US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2.611 -&gt;-5.7 -&gt;-9.9</a:t>
            </a:r>
          </a:p>
        </p:txBody>
      </p:sp>
    </p:spTree>
    <p:extLst>
      <p:ext uri="{BB962C8B-B14F-4D97-AF65-F5344CB8AC3E}">
        <p14:creationId xmlns:p14="http://schemas.microsoft.com/office/powerpoint/2010/main" val="246799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2021- 2 - 22~24 :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열풍 촉발했던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머스크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"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가격 높은 것 같다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"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353529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23</a:t>
            </a:r>
            <a:r>
              <a:rPr kumimoji="0" lang="ko-KR" altLang="en-US" sz="1800" b="1" i="0" u="none" strike="noStrike" kern="1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일기준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625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-</a:t>
            </a: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5.784201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54476763.29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81FCDD-BFF4-4669-A673-383C6DED6D34}"/>
              </a:ext>
            </a:extLst>
          </p:cNvPr>
          <p:cNvSpPr/>
          <p:nvPr/>
        </p:nvSpPr>
        <p:spPr>
          <a:xfrm>
            <a:off x="-66204" y="1237957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10CFEB-EEC5-44D7-9948-2C0FFB332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6" t="21726" r="39511" b="4630"/>
          <a:stretch/>
        </p:blipFill>
        <p:spPr>
          <a:xfrm>
            <a:off x="6821927" y="2524529"/>
            <a:ext cx="3759423" cy="3575645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879743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22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기획재정부에서 거래수익에 내년부터 세금 매길 예정 발표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재닛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옐런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미 재무장관이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“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투기자산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이라고 단언하자 곤두박질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"/>
                <a:cs typeface="Times New Roman" panose="02020603050405020304" pitchFamily="18" charset="0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619628" cy="1200329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454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2.611393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-&gt; -5.7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-&lt;-9.9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60482825.48</a:t>
            </a:r>
          </a:p>
        </p:txBody>
      </p:sp>
    </p:spTree>
    <p:extLst>
      <p:ext uri="{BB962C8B-B14F-4D97-AF65-F5344CB8AC3E}">
        <p14:creationId xmlns:p14="http://schemas.microsoft.com/office/powerpoint/2010/main" val="916670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84AFC9F-5D9C-4C43-9602-2F0AD359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암호화폐 분석 및 가격 예측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시계열자료분석팀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82388-33E7-4308-9356-630EE40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C6F7B6-3706-499E-9C6F-35F7FCB6D9F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4F8FD-9D38-4FB6-B27C-ACE0D853D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72" y="2196009"/>
            <a:ext cx="6406228" cy="42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CA15A1C-017D-4C48-B7ED-DC83570BE01C}"/>
              </a:ext>
            </a:extLst>
          </p:cNvPr>
          <p:cNvSpPr/>
          <p:nvPr/>
        </p:nvSpPr>
        <p:spPr>
          <a:xfrm>
            <a:off x="1487826" y="1406769"/>
            <a:ext cx="9147349" cy="789240"/>
          </a:xfrm>
          <a:prstGeom prst="wedgeRoundRectCallout">
            <a:avLst>
              <a:gd name="adj1" fmla="val 7519"/>
              <a:gd name="adj2" fmla="val 73194"/>
              <a:gd name="adj3" fmla="val 16667"/>
            </a:avLst>
          </a:prstGeom>
          <a:ln w="25400">
            <a:solidFill>
              <a:srgbClr val="5D58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22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기획재정부에서 거래수익에 내년부터 세금 매길 예정 발표</a:t>
            </a: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재닛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옐런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미 재무장관이 </a:t>
            </a:r>
            <a:r>
              <a:rPr kumimoji="0" lang="ko-KR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비트코인을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 “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투기자산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맑은 고딕" panose="020B0503020000020004" pitchFamily="50" charset="-127"/>
                <a:cs typeface="Times New Roman" panose="02020603050405020304" pitchFamily="18" charset="0"/>
              </a:rPr>
              <a:t>이라고 단언하자 곤두박질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"/>
                <a:cs typeface="Times New Roman" panose="02020603050405020304" pitchFamily="18" charset="0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</a:p>
        </p:txBody>
      </p:sp>
      <p:pic>
        <p:nvPicPr>
          <p:cNvPr id="9" name="그래픽 8" descr="돋보기 단색으로 채워진">
            <a:extLst>
              <a:ext uri="{FF2B5EF4-FFF2-40B4-BE49-F238E27FC236}">
                <a16:creationId xmlns:a16="http://schemas.microsoft.com/office/drawing/2014/main" id="{ABAE8123-C9B6-4F7C-99DF-95D1E60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29796" y="2278655"/>
            <a:ext cx="789240" cy="7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C95D-F60D-4B95-81AB-0B57C91A737D}"/>
              </a:ext>
            </a:extLst>
          </p:cNvPr>
          <p:cNvSpPr txBox="1"/>
          <p:nvPr/>
        </p:nvSpPr>
        <p:spPr>
          <a:xfrm>
            <a:off x="3505428" y="2606230"/>
            <a:ext cx="2262158" cy="923330"/>
          </a:xfrm>
          <a:prstGeom prst="rect">
            <a:avLst/>
          </a:prstGeom>
          <a:solidFill>
            <a:srgbClr val="5D584A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기사개수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454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</a:t>
            </a: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수익률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0.110250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가격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60482825.48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F17BDF-8204-4AC0-A111-FBD18F367029}"/>
              </a:ext>
            </a:extLst>
          </p:cNvPr>
          <p:cNvSpPr/>
          <p:nvPr/>
        </p:nvSpPr>
        <p:spPr>
          <a:xfrm>
            <a:off x="0" y="1357532"/>
            <a:ext cx="12192000" cy="562004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DB7938-0133-4A6B-8C6A-330470C04B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54" t="23782" r="28923" b="14469"/>
          <a:stretch/>
        </p:blipFill>
        <p:spPr>
          <a:xfrm>
            <a:off x="1502466" y="2738234"/>
            <a:ext cx="4778423" cy="3864871"/>
          </a:xfrm>
          <a:prstGeom prst="rect">
            <a:avLst/>
          </a:prstGeom>
          <a:ln w="63500">
            <a:solidFill>
              <a:srgbClr val="5D584A"/>
            </a:solidFill>
          </a:ln>
        </p:spPr>
      </p:pic>
    </p:spTree>
    <p:extLst>
      <p:ext uri="{BB962C8B-B14F-4D97-AF65-F5344CB8AC3E}">
        <p14:creationId xmlns:p14="http://schemas.microsoft.com/office/powerpoint/2010/main" val="1665152965"/>
      </p:ext>
    </p:extLst>
  </p:cSld>
  <p:clrMapOvr>
    <a:masterClrMapping/>
  </p:clrMapOvr>
</p:sld>
</file>

<file path=ppt/theme/theme1.xml><?xml version="1.0" encoding="utf-8"?>
<a:theme xmlns:a="http://schemas.openxmlformats.org/drawingml/2006/main" name="본문말고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디자인 요소들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5827</Words>
  <Application>Microsoft Office PowerPoint</Application>
  <PresentationFormat>와이드스크린</PresentationFormat>
  <Paragraphs>1615</Paragraphs>
  <Slides>108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108</vt:i4>
      </vt:variant>
    </vt:vector>
  </HeadingPairs>
  <TitlesOfParts>
    <vt:vector size="130" baseType="lpstr">
      <vt:lpstr>나눔스퀘어</vt:lpstr>
      <vt:lpstr>공체 Bold</vt:lpstr>
      <vt:lpstr>Arial</vt:lpstr>
      <vt:lpstr>휴먼편지체</vt:lpstr>
      <vt:lpstr>DX영화자막 M</vt:lpstr>
      <vt:lpstr>08서울남산체 EB</vt:lpstr>
      <vt:lpstr>나눔스퀘어 ExtraBold</vt:lpstr>
      <vt:lpstr>맑은 고딕</vt:lpstr>
      <vt:lpstr>나눔스퀘어 Bold</vt:lpstr>
      <vt:lpstr>나눔스퀘어_ac Bold</vt:lpstr>
      <vt:lpstr>나눔스퀘어_ac ExtraBold</vt:lpstr>
      <vt:lpstr>나눔스퀘어_ac</vt:lpstr>
      <vt:lpstr>Graphik</vt:lpstr>
      <vt:lpstr>나눔고딕 ExtraBold</vt:lpstr>
      <vt:lpstr>Cambria Math</vt:lpstr>
      <vt:lpstr>본문말고</vt:lpstr>
      <vt:lpstr>1번</vt:lpstr>
      <vt:lpstr>2번</vt:lpstr>
      <vt:lpstr>3번</vt:lpstr>
      <vt:lpstr>4번</vt:lpstr>
      <vt:lpstr>5번</vt:lpstr>
      <vt:lpstr>디자인 요소들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10sop04@naver.com</cp:lastModifiedBy>
  <cp:revision>86</cp:revision>
  <dcterms:created xsi:type="dcterms:W3CDTF">2021-04-17T15:48:57Z</dcterms:created>
  <dcterms:modified xsi:type="dcterms:W3CDTF">2021-04-23T07:58:38Z</dcterms:modified>
</cp:coreProperties>
</file>